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binary" PartName="/ppt/metadata"/>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package.core-properties+xml" PartName="/docProps/core.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package/2006/relationships/metadata/core-properties" Target="docProps/core.xml"/><Relationship Id="rId2"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48" r:id="rId5"/>
    <p:sldMasterId id="2147483686"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 id="310" r:id="rId62"/>
    <p:sldId id="311"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matic SC"/>
      <p:regular r:id="rId72"/>
      <p:bold r:id="rId73"/>
    </p:embeddedFont>
    <p:embeddedFont>
      <p:font typeface="Bebas Neue"/>
      <p:regular r:id="rId74"/>
    </p:embeddedFont>
    <p:embeddedFont>
      <p:font typeface="Life Savers"/>
      <p:regular r:id="rId75"/>
      <p:bold r:id="rId76"/>
    </p:embeddedFont>
    <p:embeddedFont>
      <p:font typeface="Quicksand"/>
      <p:regular r:id="rId77"/>
      <p:bold r:id="rId78"/>
    </p:embeddedFont>
    <p:embeddedFont>
      <p:font typeface="Proxima Nova Semibold"/>
      <p:regular r:id="rId79"/>
      <p:bold r:id="rId80"/>
      <p:boldItalic r:id="rId81"/>
    </p:embeddedFont>
    <p:embeddedFont>
      <p:font typeface="Quicksand SemiBold"/>
      <p:regular r:id="rId82"/>
      <p:bold r:id="rId83"/>
    </p:embeddedFont>
    <p:embeddedFont>
      <p:font typeface="Life Savers ExtraBold"/>
      <p:bold r:id="rId84"/>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 uri="GoogleSlidesCustomDataVersion2">
      <go:slidesCustomData xmlns:go="http://customooxmlschemas.google.com/" r:id="rId85" roundtripDataSignature="AMtx7mhs+CLKnFXY+A4z/IPHiHQvZUfqcw=="/>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F6EAD25-8D9A-4E4C-BB34-D0152557046D}">
  <a:tblStyle styleId="{AF6EAD25-8D9A-4E4C-BB34-D0152557046D}" styleName="Table_0">
    <a:wholeTbl>
      <a:tcTxStyle b="off" i="off">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b="off" i="off"/>
    </a:band1H>
    <a:band2H>
      <a:tcTxStyle b="off" i="off"/>
    </a:band2H>
    <a:band1V>
      <a:tcTxStyle b="off" i="off"/>
    </a:band1V>
    <a:band2V>
      <a:tcTxStyle b="off" i="off"/>
    </a:band2V>
    <a:lastCol>
      <a:tcTxStyle b="off" i="off"/>
    </a:lastCol>
    <a:firstCol>
      <a:tcTxStyle b="off" i="off"/>
    </a:firstCol>
    <a:lastRow>
      <a:tcTxStyle b="off" i="off"/>
    </a:lastRow>
    <a:seCell>
      <a:tcTxStyle b="off" i="off"/>
    </a:seCell>
    <a:swCell>
      <a:tcTxStyle b="off" i="off"/>
    </a:swCell>
    <a:firstRow>
      <a:tcTxStyle b="off" i="off"/>
    </a:firstRow>
    <a:neCell>
      <a:tcTxStyle b="off" i="off"/>
    </a:neCell>
    <a:nwCell>
      <a:tcTxStyle b="off" i="off"/>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LifeSaversExtraBold-bold.fntdata"/><Relationship Id="rId83" Type="http://schemas.openxmlformats.org/officeDocument/2006/relationships/font" Target="fonts/QuicksandSemiBold-bold.fntdata"/><Relationship Id="rId42" Type="http://schemas.openxmlformats.org/officeDocument/2006/relationships/slide" Target="slides/slide35.xml"/><Relationship Id="rId41" Type="http://schemas.openxmlformats.org/officeDocument/2006/relationships/slide" Target="slides/slide34.xml"/><Relationship Id="rId85" Type="http://customschemas.google.com/relationships/presentationmetadata" Target="metadata"/><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ProximaNovaSemibold-bold.fntdata"/><Relationship Id="rId82" Type="http://schemas.openxmlformats.org/officeDocument/2006/relationships/font" Target="fonts/QuicksandSemiBold-regular.fntdata"/><Relationship Id="rId81" Type="http://schemas.openxmlformats.org/officeDocument/2006/relationships/font" Target="fonts/ProximaNovaSemibold-boldItalic.fntdata"/><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AmaticSC-bold.fntdata"/><Relationship Id="rId72" Type="http://schemas.openxmlformats.org/officeDocument/2006/relationships/font" Target="fonts/AmaticSC-regular.fntdata"/><Relationship Id="rId31" Type="http://schemas.openxmlformats.org/officeDocument/2006/relationships/slide" Target="slides/slide24.xml"/><Relationship Id="rId75" Type="http://schemas.openxmlformats.org/officeDocument/2006/relationships/font" Target="fonts/LifeSavers-regular.fntdata"/><Relationship Id="rId30" Type="http://schemas.openxmlformats.org/officeDocument/2006/relationships/slide" Target="slides/slide23.xml"/><Relationship Id="rId74" Type="http://schemas.openxmlformats.org/officeDocument/2006/relationships/font" Target="fonts/BebasNeue-regular.fntdata"/><Relationship Id="rId33" Type="http://schemas.openxmlformats.org/officeDocument/2006/relationships/slide" Target="slides/slide26.xml"/><Relationship Id="rId77" Type="http://schemas.openxmlformats.org/officeDocument/2006/relationships/font" Target="fonts/Quicksand-regular.fntdata"/><Relationship Id="rId32" Type="http://schemas.openxmlformats.org/officeDocument/2006/relationships/slide" Target="slides/slide25.xml"/><Relationship Id="rId76" Type="http://schemas.openxmlformats.org/officeDocument/2006/relationships/font" Target="fonts/LifeSavers-bold.fntdata"/><Relationship Id="rId35" Type="http://schemas.openxmlformats.org/officeDocument/2006/relationships/slide" Target="slides/slide28.xml"/><Relationship Id="rId79" Type="http://schemas.openxmlformats.org/officeDocument/2006/relationships/font" Target="fonts/ProximaNovaSemibold-regular.fntdata"/><Relationship Id="rId34" Type="http://schemas.openxmlformats.org/officeDocument/2006/relationships/slide" Target="slides/slide27.xml"/><Relationship Id="rId78" Type="http://schemas.openxmlformats.org/officeDocument/2006/relationships/font" Target="fonts/Quicksand-bold.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slide" Target="slides/slide55.xml"/><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ProximaNova-regular.fntdata"/><Relationship Id="rId63" Type="http://schemas.openxmlformats.org/officeDocument/2006/relationships/slide" Target="slides/slide56.xml"/><Relationship Id="rId22" Type="http://schemas.openxmlformats.org/officeDocument/2006/relationships/slide" Target="slides/slide15.xml"/><Relationship Id="rId66" Type="http://schemas.openxmlformats.org/officeDocument/2006/relationships/font" Target="fonts/ProximaNova-italic.fntdata"/><Relationship Id="rId21" Type="http://schemas.openxmlformats.org/officeDocument/2006/relationships/slide" Target="slides/slide14.xml"/><Relationship Id="rId65" Type="http://schemas.openxmlformats.org/officeDocument/2006/relationships/font" Target="fonts/ProximaNova-bold.fntdata"/><Relationship Id="rId24" Type="http://schemas.openxmlformats.org/officeDocument/2006/relationships/slide" Target="slides/slide17.xml"/><Relationship Id="rId68" Type="http://schemas.openxmlformats.org/officeDocument/2006/relationships/font" Target="fonts/RobotoMedium-regular.fntdata"/><Relationship Id="rId23" Type="http://schemas.openxmlformats.org/officeDocument/2006/relationships/slide" Target="slides/slide16.xml"/><Relationship Id="rId67" Type="http://schemas.openxmlformats.org/officeDocument/2006/relationships/font" Target="fonts/ProximaNova-boldItalic.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RobotoMedium-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1pPr>
            <a:lvl2pPr indent="-298450" lvl="1" marL="914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2pPr>
            <a:lvl3pPr indent="-298450" lvl="2" marL="1371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3pPr>
            <a:lvl4pPr indent="-298450" lvl="3" marL="1828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4pPr>
            <a:lvl5pPr indent="-298450" lvl="4" marL="22860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5pPr>
            <a:lvl6pPr indent="-298450" lvl="5" marL="27432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6pPr>
            <a:lvl7pPr indent="-298450" lvl="6" marL="32004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7pPr>
            <a:lvl8pPr indent="-298450" lvl="7" marL="36576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8pPr>
            <a:lvl9pPr indent="-298450" lvl="8" marL="4114800" marR="0" rtl="0" algn="l">
              <a:lnSpc>
                <a:spcPct val="100000"/>
              </a:lnSpc>
              <a:spcBef>
                <a:spcPts val="0"/>
              </a:spcBef>
              <a:spcAft>
                <a:spcPts val="0"/>
              </a:spcAft>
              <a:buClr>
                <a:srgbClr val="000000"/>
              </a:buClr>
              <a:buSzPts val="1100"/>
              <a:buFont typeface="Arial"/>
              <a:buChar char="■"/>
              <a:defRPr b="0" i="0" sz="1100" u="none" cap="none" strike="noStrike">
                <a:solidFill>
                  <a:srgbClr val="000000"/>
                </a:solidFill>
                <a:latin typeface="Arial"/>
                <a:ea typeface="Arial"/>
                <a:cs typeface="Arial"/>
                <a:sym typeface="Arial"/>
              </a:defRPr>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7" name="Shape 977"/>
        <p:cNvGrpSpPr/>
        <p:nvPr/>
      </p:nvGrpSpPr>
      <p:grpSpPr>
        <a:xfrm>
          <a:off x="0" y="0"/>
          <a:ext cx="0" cy="0"/>
          <a:chOff x="0" y="0"/>
          <a:chExt cx="0" cy="0"/>
        </a:xfrm>
      </p:grpSpPr>
      <p:sp>
        <p:nvSpPr>
          <p:cNvPr id="978" name="Google Shape;978;p1: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979" name="Google Shape;979;p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49" name="Shape 1349"/>
        <p:cNvGrpSpPr/>
        <p:nvPr/>
      </p:nvGrpSpPr>
      <p:grpSpPr>
        <a:xfrm>
          <a:off x="0" y="0"/>
          <a:ext cx="0" cy="0"/>
          <a:chOff x="0" y="0"/>
          <a:chExt cx="0" cy="0"/>
        </a:xfrm>
      </p:grpSpPr>
      <p:sp>
        <p:nvSpPr>
          <p:cNvPr id="1350" name="Google Shape;1350;p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51" name="Google Shape;1351;p1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5" name="Shape 1385"/>
        <p:cNvGrpSpPr/>
        <p:nvPr/>
      </p:nvGrpSpPr>
      <p:grpSpPr>
        <a:xfrm>
          <a:off x="0" y="0"/>
          <a:ext cx="0" cy="0"/>
          <a:chOff x="0" y="0"/>
          <a:chExt cx="0" cy="0"/>
        </a:xfrm>
      </p:grpSpPr>
      <p:sp>
        <p:nvSpPr>
          <p:cNvPr id="1386" name="Google Shape;1386;p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87" name="Google Shape;1387;p1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5" name="Shape 1465"/>
        <p:cNvGrpSpPr/>
        <p:nvPr/>
      </p:nvGrpSpPr>
      <p:grpSpPr>
        <a:xfrm>
          <a:off x="0" y="0"/>
          <a:ext cx="0" cy="0"/>
          <a:chOff x="0" y="0"/>
          <a:chExt cx="0" cy="0"/>
        </a:xfrm>
      </p:grpSpPr>
      <p:sp>
        <p:nvSpPr>
          <p:cNvPr id="1466" name="Google Shape;1466;p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7" name="Google Shape;1467;p1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5" name="Shape 1545"/>
        <p:cNvGrpSpPr/>
        <p:nvPr/>
      </p:nvGrpSpPr>
      <p:grpSpPr>
        <a:xfrm>
          <a:off x="0" y="0"/>
          <a:ext cx="0" cy="0"/>
          <a:chOff x="0" y="0"/>
          <a:chExt cx="0" cy="0"/>
        </a:xfrm>
      </p:grpSpPr>
      <p:sp>
        <p:nvSpPr>
          <p:cNvPr id="1546" name="Google Shape;1546;p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47" name="Google Shape;1547;p1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69" name="Shape 1569"/>
        <p:cNvGrpSpPr/>
        <p:nvPr/>
      </p:nvGrpSpPr>
      <p:grpSpPr>
        <a:xfrm>
          <a:off x="0" y="0"/>
          <a:ext cx="0" cy="0"/>
          <a:chOff x="0" y="0"/>
          <a:chExt cx="0" cy="0"/>
        </a:xfrm>
      </p:grpSpPr>
      <p:sp>
        <p:nvSpPr>
          <p:cNvPr id="1570" name="Google Shape;1570;p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71" name="Google Shape;1571;p1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8" name="Shape 1588"/>
        <p:cNvGrpSpPr/>
        <p:nvPr/>
      </p:nvGrpSpPr>
      <p:grpSpPr>
        <a:xfrm>
          <a:off x="0" y="0"/>
          <a:ext cx="0" cy="0"/>
          <a:chOff x="0" y="0"/>
          <a:chExt cx="0" cy="0"/>
        </a:xfrm>
      </p:grpSpPr>
      <p:sp>
        <p:nvSpPr>
          <p:cNvPr id="1589" name="Google Shape;1589;p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590" name="Google Shape;1590;p1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59" name="Shape 1659"/>
        <p:cNvGrpSpPr/>
        <p:nvPr/>
      </p:nvGrpSpPr>
      <p:grpSpPr>
        <a:xfrm>
          <a:off x="0" y="0"/>
          <a:ext cx="0" cy="0"/>
          <a:chOff x="0" y="0"/>
          <a:chExt cx="0" cy="0"/>
        </a:xfrm>
      </p:grpSpPr>
      <p:sp>
        <p:nvSpPr>
          <p:cNvPr id="1660" name="Google Shape;1660;p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61" name="Google Shape;1661;p1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5" name="Shape 1745"/>
        <p:cNvGrpSpPr/>
        <p:nvPr/>
      </p:nvGrpSpPr>
      <p:grpSpPr>
        <a:xfrm>
          <a:off x="0" y="0"/>
          <a:ext cx="0" cy="0"/>
          <a:chOff x="0" y="0"/>
          <a:chExt cx="0" cy="0"/>
        </a:xfrm>
      </p:grpSpPr>
      <p:sp>
        <p:nvSpPr>
          <p:cNvPr id="1746" name="Google Shape;1746;p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47" name="Google Shape;1747;p1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1" name="Shape 1781"/>
        <p:cNvGrpSpPr/>
        <p:nvPr/>
      </p:nvGrpSpPr>
      <p:grpSpPr>
        <a:xfrm>
          <a:off x="0" y="0"/>
          <a:ext cx="0" cy="0"/>
          <a:chOff x="0" y="0"/>
          <a:chExt cx="0" cy="0"/>
        </a:xfrm>
      </p:grpSpPr>
      <p:sp>
        <p:nvSpPr>
          <p:cNvPr id="1782" name="Google Shape;1782;p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83" name="Google Shape;1783;p1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04" name="Shape 1804"/>
        <p:cNvGrpSpPr/>
        <p:nvPr/>
      </p:nvGrpSpPr>
      <p:grpSpPr>
        <a:xfrm>
          <a:off x="0" y="0"/>
          <a:ext cx="0" cy="0"/>
          <a:chOff x="0" y="0"/>
          <a:chExt cx="0" cy="0"/>
        </a:xfrm>
      </p:grpSpPr>
      <p:sp>
        <p:nvSpPr>
          <p:cNvPr id="1805" name="Google Shape;1805;p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06" name="Google Shape;1806;p1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0" name="Shape 1060"/>
        <p:cNvGrpSpPr/>
        <p:nvPr/>
      </p:nvGrpSpPr>
      <p:grpSpPr>
        <a:xfrm>
          <a:off x="0" y="0"/>
          <a:ext cx="0" cy="0"/>
          <a:chOff x="0" y="0"/>
          <a:chExt cx="0" cy="0"/>
        </a:xfrm>
      </p:grpSpPr>
      <p:sp>
        <p:nvSpPr>
          <p:cNvPr id="1061" name="Google Shape;1061;p2: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2" name="Google Shape;1062;p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 name="Shape 1848"/>
        <p:cNvGrpSpPr/>
        <p:nvPr/>
      </p:nvGrpSpPr>
      <p:grpSpPr>
        <a:xfrm>
          <a:off x="0" y="0"/>
          <a:ext cx="0" cy="0"/>
          <a:chOff x="0" y="0"/>
          <a:chExt cx="0" cy="0"/>
        </a:xfrm>
      </p:grpSpPr>
      <p:sp>
        <p:nvSpPr>
          <p:cNvPr id="1849" name="Google Shape;1849;p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50" name="Google Shape;1850;p2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5" name="Shape 1895"/>
        <p:cNvGrpSpPr/>
        <p:nvPr/>
      </p:nvGrpSpPr>
      <p:grpSpPr>
        <a:xfrm>
          <a:off x="0" y="0"/>
          <a:ext cx="0" cy="0"/>
          <a:chOff x="0" y="0"/>
          <a:chExt cx="0" cy="0"/>
        </a:xfrm>
      </p:grpSpPr>
      <p:sp>
        <p:nvSpPr>
          <p:cNvPr id="1896" name="Google Shape;1896;p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97" name="Google Shape;1897;p2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5" name="Shape 1985"/>
        <p:cNvGrpSpPr/>
        <p:nvPr/>
      </p:nvGrpSpPr>
      <p:grpSpPr>
        <a:xfrm>
          <a:off x="0" y="0"/>
          <a:ext cx="0" cy="0"/>
          <a:chOff x="0" y="0"/>
          <a:chExt cx="0" cy="0"/>
        </a:xfrm>
      </p:grpSpPr>
      <p:sp>
        <p:nvSpPr>
          <p:cNvPr id="1986" name="Google Shape;1986;p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987" name="Google Shape;1987;p2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7" name="Shape 2017"/>
        <p:cNvGrpSpPr/>
        <p:nvPr/>
      </p:nvGrpSpPr>
      <p:grpSpPr>
        <a:xfrm>
          <a:off x="0" y="0"/>
          <a:ext cx="0" cy="0"/>
          <a:chOff x="0" y="0"/>
          <a:chExt cx="0" cy="0"/>
        </a:xfrm>
      </p:grpSpPr>
      <p:sp>
        <p:nvSpPr>
          <p:cNvPr id="2018" name="Google Shape;2018;p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19" name="Google Shape;2019;p2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5" name="Shape 2025"/>
        <p:cNvGrpSpPr/>
        <p:nvPr/>
      </p:nvGrpSpPr>
      <p:grpSpPr>
        <a:xfrm>
          <a:off x="0" y="0"/>
          <a:ext cx="0" cy="0"/>
          <a:chOff x="0" y="0"/>
          <a:chExt cx="0" cy="0"/>
        </a:xfrm>
      </p:grpSpPr>
      <p:sp>
        <p:nvSpPr>
          <p:cNvPr id="2026" name="Google Shape;2026;p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27" name="Google Shape;2027;p2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7" name="Shape 2097"/>
        <p:cNvGrpSpPr/>
        <p:nvPr/>
      </p:nvGrpSpPr>
      <p:grpSpPr>
        <a:xfrm>
          <a:off x="0" y="0"/>
          <a:ext cx="0" cy="0"/>
          <a:chOff x="0" y="0"/>
          <a:chExt cx="0" cy="0"/>
        </a:xfrm>
      </p:grpSpPr>
      <p:sp>
        <p:nvSpPr>
          <p:cNvPr id="2098" name="Google Shape;2098;p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099" name="Google Shape;2099;p2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6" name="Shape 2146"/>
        <p:cNvGrpSpPr/>
        <p:nvPr/>
      </p:nvGrpSpPr>
      <p:grpSpPr>
        <a:xfrm>
          <a:off x="0" y="0"/>
          <a:ext cx="0" cy="0"/>
          <a:chOff x="0" y="0"/>
          <a:chExt cx="0" cy="0"/>
        </a:xfrm>
      </p:grpSpPr>
      <p:sp>
        <p:nvSpPr>
          <p:cNvPr id="2147" name="Google Shape;2147;p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148" name="Google Shape;2148;p2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4" name="Shape 2214"/>
        <p:cNvGrpSpPr/>
        <p:nvPr/>
      </p:nvGrpSpPr>
      <p:grpSpPr>
        <a:xfrm>
          <a:off x="0" y="0"/>
          <a:ext cx="0" cy="0"/>
          <a:chOff x="0" y="0"/>
          <a:chExt cx="0" cy="0"/>
        </a:xfrm>
      </p:grpSpPr>
      <p:sp>
        <p:nvSpPr>
          <p:cNvPr id="2215" name="Google Shape;2215;p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16" name="Google Shape;2216;p2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7" name="Shape 2297"/>
        <p:cNvGrpSpPr/>
        <p:nvPr/>
      </p:nvGrpSpPr>
      <p:grpSpPr>
        <a:xfrm>
          <a:off x="0" y="0"/>
          <a:ext cx="0" cy="0"/>
          <a:chOff x="0" y="0"/>
          <a:chExt cx="0" cy="0"/>
        </a:xfrm>
      </p:grpSpPr>
      <p:sp>
        <p:nvSpPr>
          <p:cNvPr id="2298" name="Google Shape;2298;p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299" name="Google Shape;2299;p2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4" name="Shape 2314"/>
        <p:cNvGrpSpPr/>
        <p:nvPr/>
      </p:nvGrpSpPr>
      <p:grpSpPr>
        <a:xfrm>
          <a:off x="0" y="0"/>
          <a:ext cx="0" cy="0"/>
          <a:chOff x="0" y="0"/>
          <a:chExt cx="0" cy="0"/>
        </a:xfrm>
      </p:grpSpPr>
      <p:sp>
        <p:nvSpPr>
          <p:cNvPr id="2315" name="Google Shape;2315;p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16" name="Google Shape;2316;p2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5" name="Shape 1065"/>
        <p:cNvGrpSpPr/>
        <p:nvPr/>
      </p:nvGrpSpPr>
      <p:grpSpPr>
        <a:xfrm>
          <a:off x="0" y="0"/>
          <a:ext cx="0" cy="0"/>
          <a:chOff x="0" y="0"/>
          <a:chExt cx="0" cy="0"/>
        </a:xfrm>
      </p:grpSpPr>
      <p:sp>
        <p:nvSpPr>
          <p:cNvPr id="1066" name="Google Shape;1066;p3: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67" name="Google Shape;1067;p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4" name="Shape 2374"/>
        <p:cNvGrpSpPr/>
        <p:nvPr/>
      </p:nvGrpSpPr>
      <p:grpSpPr>
        <a:xfrm>
          <a:off x="0" y="0"/>
          <a:ext cx="0" cy="0"/>
          <a:chOff x="0" y="0"/>
          <a:chExt cx="0" cy="0"/>
        </a:xfrm>
      </p:grpSpPr>
      <p:sp>
        <p:nvSpPr>
          <p:cNvPr id="2375" name="Google Shape;2375;p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376" name="Google Shape;2376;p3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1" name="Shape 2451"/>
        <p:cNvGrpSpPr/>
        <p:nvPr/>
      </p:nvGrpSpPr>
      <p:grpSpPr>
        <a:xfrm>
          <a:off x="0" y="0"/>
          <a:ext cx="0" cy="0"/>
          <a:chOff x="0" y="0"/>
          <a:chExt cx="0" cy="0"/>
        </a:xfrm>
      </p:grpSpPr>
      <p:sp>
        <p:nvSpPr>
          <p:cNvPr id="2452" name="Google Shape;2452;p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53" name="Google Shape;2453;p3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69" name="Shape 2469"/>
        <p:cNvGrpSpPr/>
        <p:nvPr/>
      </p:nvGrpSpPr>
      <p:grpSpPr>
        <a:xfrm>
          <a:off x="0" y="0"/>
          <a:ext cx="0" cy="0"/>
          <a:chOff x="0" y="0"/>
          <a:chExt cx="0" cy="0"/>
        </a:xfrm>
      </p:grpSpPr>
      <p:sp>
        <p:nvSpPr>
          <p:cNvPr id="2470" name="Google Shape;2470;p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471" name="Google Shape;2471;p3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09" name="Shape 2509"/>
        <p:cNvGrpSpPr/>
        <p:nvPr/>
      </p:nvGrpSpPr>
      <p:grpSpPr>
        <a:xfrm>
          <a:off x="0" y="0"/>
          <a:ext cx="0" cy="0"/>
          <a:chOff x="0" y="0"/>
          <a:chExt cx="0" cy="0"/>
        </a:xfrm>
      </p:grpSpPr>
      <p:sp>
        <p:nvSpPr>
          <p:cNvPr id="2510" name="Google Shape;2510;p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11" name="Google Shape;2511;p3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4" name="Shape 2554"/>
        <p:cNvGrpSpPr/>
        <p:nvPr/>
      </p:nvGrpSpPr>
      <p:grpSpPr>
        <a:xfrm>
          <a:off x="0" y="0"/>
          <a:ext cx="0" cy="0"/>
          <a:chOff x="0" y="0"/>
          <a:chExt cx="0" cy="0"/>
        </a:xfrm>
      </p:grpSpPr>
      <p:sp>
        <p:nvSpPr>
          <p:cNvPr id="2555" name="Google Shape;2555;p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56" name="Google Shape;2556;p3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6" name="Shape 2576"/>
        <p:cNvGrpSpPr/>
        <p:nvPr/>
      </p:nvGrpSpPr>
      <p:grpSpPr>
        <a:xfrm>
          <a:off x="0" y="0"/>
          <a:ext cx="0" cy="0"/>
          <a:chOff x="0" y="0"/>
          <a:chExt cx="0" cy="0"/>
        </a:xfrm>
      </p:grpSpPr>
      <p:sp>
        <p:nvSpPr>
          <p:cNvPr id="2577" name="Google Shape;2577;p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578" name="Google Shape;2578;p3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3" name="Shape 2703"/>
        <p:cNvGrpSpPr/>
        <p:nvPr/>
      </p:nvGrpSpPr>
      <p:grpSpPr>
        <a:xfrm>
          <a:off x="0" y="0"/>
          <a:ext cx="0" cy="0"/>
          <a:chOff x="0" y="0"/>
          <a:chExt cx="0" cy="0"/>
        </a:xfrm>
      </p:grpSpPr>
      <p:sp>
        <p:nvSpPr>
          <p:cNvPr id="2704" name="Google Shape;2704;p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2705" name="Google Shape;2705;p3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48" name="Shape 3148"/>
        <p:cNvGrpSpPr/>
        <p:nvPr/>
      </p:nvGrpSpPr>
      <p:grpSpPr>
        <a:xfrm>
          <a:off x="0" y="0"/>
          <a:ext cx="0" cy="0"/>
          <a:chOff x="0" y="0"/>
          <a:chExt cx="0" cy="0"/>
        </a:xfrm>
      </p:grpSpPr>
      <p:sp>
        <p:nvSpPr>
          <p:cNvPr id="3149" name="Google Shape;3149;p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150" name="Google Shape;3150;p3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3" name="Shape 3483"/>
        <p:cNvGrpSpPr/>
        <p:nvPr/>
      </p:nvGrpSpPr>
      <p:grpSpPr>
        <a:xfrm>
          <a:off x="0" y="0"/>
          <a:ext cx="0" cy="0"/>
          <a:chOff x="0" y="0"/>
          <a:chExt cx="0" cy="0"/>
        </a:xfrm>
      </p:grpSpPr>
      <p:sp>
        <p:nvSpPr>
          <p:cNvPr id="3484" name="Google Shape;3484;p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85" name="Google Shape;3485;p3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0" name="Shape 3490"/>
        <p:cNvGrpSpPr/>
        <p:nvPr/>
      </p:nvGrpSpPr>
      <p:grpSpPr>
        <a:xfrm>
          <a:off x="0" y="0"/>
          <a:ext cx="0" cy="0"/>
          <a:chOff x="0" y="0"/>
          <a:chExt cx="0" cy="0"/>
        </a:xfrm>
      </p:grpSpPr>
      <p:sp>
        <p:nvSpPr>
          <p:cNvPr id="3491" name="Google Shape;3491;p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92" name="Google Shape;3492;p3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6" name="Shape 1076"/>
        <p:cNvGrpSpPr/>
        <p:nvPr/>
      </p:nvGrpSpPr>
      <p:grpSpPr>
        <a:xfrm>
          <a:off x="0" y="0"/>
          <a:ext cx="0" cy="0"/>
          <a:chOff x="0" y="0"/>
          <a:chExt cx="0" cy="0"/>
        </a:xfrm>
      </p:grpSpPr>
      <p:sp>
        <p:nvSpPr>
          <p:cNvPr id="1077" name="Google Shape;1077;p4: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78" name="Google Shape;1078;p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97" name="Shape 3497"/>
        <p:cNvGrpSpPr/>
        <p:nvPr/>
      </p:nvGrpSpPr>
      <p:grpSpPr>
        <a:xfrm>
          <a:off x="0" y="0"/>
          <a:ext cx="0" cy="0"/>
          <a:chOff x="0" y="0"/>
          <a:chExt cx="0" cy="0"/>
        </a:xfrm>
      </p:grpSpPr>
      <p:sp>
        <p:nvSpPr>
          <p:cNvPr id="3498" name="Google Shape;3498;p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499" name="Google Shape;3499;p4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04" name="Shape 3504"/>
        <p:cNvGrpSpPr/>
        <p:nvPr/>
      </p:nvGrpSpPr>
      <p:grpSpPr>
        <a:xfrm>
          <a:off x="0" y="0"/>
          <a:ext cx="0" cy="0"/>
          <a:chOff x="0" y="0"/>
          <a:chExt cx="0" cy="0"/>
        </a:xfrm>
      </p:grpSpPr>
      <p:sp>
        <p:nvSpPr>
          <p:cNvPr id="3505" name="Google Shape;3505;p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06" name="Google Shape;3506;p4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1" name="Shape 3531"/>
        <p:cNvGrpSpPr/>
        <p:nvPr/>
      </p:nvGrpSpPr>
      <p:grpSpPr>
        <a:xfrm>
          <a:off x="0" y="0"/>
          <a:ext cx="0" cy="0"/>
          <a:chOff x="0" y="0"/>
          <a:chExt cx="0" cy="0"/>
        </a:xfrm>
      </p:grpSpPr>
      <p:sp>
        <p:nvSpPr>
          <p:cNvPr id="3532" name="Google Shape;3532;p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33" name="Google Shape;3533;p4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7" name="Shape 3547"/>
        <p:cNvGrpSpPr/>
        <p:nvPr/>
      </p:nvGrpSpPr>
      <p:grpSpPr>
        <a:xfrm>
          <a:off x="0" y="0"/>
          <a:ext cx="0" cy="0"/>
          <a:chOff x="0" y="0"/>
          <a:chExt cx="0" cy="0"/>
        </a:xfrm>
      </p:grpSpPr>
      <p:sp>
        <p:nvSpPr>
          <p:cNvPr id="3548" name="Google Shape;3548;p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549" name="Google Shape;3549;p4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4" name="Shape 3884"/>
        <p:cNvGrpSpPr/>
        <p:nvPr/>
      </p:nvGrpSpPr>
      <p:grpSpPr>
        <a:xfrm>
          <a:off x="0" y="0"/>
          <a:ext cx="0" cy="0"/>
          <a:chOff x="0" y="0"/>
          <a:chExt cx="0" cy="0"/>
        </a:xfrm>
      </p:grpSpPr>
      <p:sp>
        <p:nvSpPr>
          <p:cNvPr id="3885" name="Google Shape;3885;p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3886" name="Google Shape;3886;p4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71" name="Shape 6671"/>
        <p:cNvGrpSpPr/>
        <p:nvPr/>
      </p:nvGrpSpPr>
      <p:grpSpPr>
        <a:xfrm>
          <a:off x="0" y="0"/>
          <a:ext cx="0" cy="0"/>
          <a:chOff x="0" y="0"/>
          <a:chExt cx="0" cy="0"/>
        </a:xfrm>
      </p:grpSpPr>
      <p:sp>
        <p:nvSpPr>
          <p:cNvPr id="6672" name="Google Shape;6672;p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6673" name="Google Shape;6673;p4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90" name="Shape 7090"/>
        <p:cNvGrpSpPr/>
        <p:nvPr/>
      </p:nvGrpSpPr>
      <p:grpSpPr>
        <a:xfrm>
          <a:off x="0" y="0"/>
          <a:ext cx="0" cy="0"/>
          <a:chOff x="0" y="0"/>
          <a:chExt cx="0" cy="0"/>
        </a:xfrm>
      </p:grpSpPr>
      <p:sp>
        <p:nvSpPr>
          <p:cNvPr id="7091" name="Google Shape;7091;p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092" name="Google Shape;7092;p4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0" name="Shape 7260"/>
        <p:cNvGrpSpPr/>
        <p:nvPr/>
      </p:nvGrpSpPr>
      <p:grpSpPr>
        <a:xfrm>
          <a:off x="0" y="0"/>
          <a:ext cx="0" cy="0"/>
          <a:chOff x="0" y="0"/>
          <a:chExt cx="0" cy="0"/>
        </a:xfrm>
      </p:grpSpPr>
      <p:sp>
        <p:nvSpPr>
          <p:cNvPr id="7261" name="Google Shape;7261;p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262" name="Google Shape;7262;p4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65" name="Shape 7665"/>
        <p:cNvGrpSpPr/>
        <p:nvPr/>
      </p:nvGrpSpPr>
      <p:grpSpPr>
        <a:xfrm>
          <a:off x="0" y="0"/>
          <a:ext cx="0" cy="0"/>
          <a:chOff x="0" y="0"/>
          <a:chExt cx="0" cy="0"/>
        </a:xfrm>
      </p:grpSpPr>
      <p:sp>
        <p:nvSpPr>
          <p:cNvPr id="7666" name="Google Shape;7666;p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7667" name="Google Shape;7667;p4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5" name="Shape 8045"/>
        <p:cNvGrpSpPr/>
        <p:nvPr/>
      </p:nvGrpSpPr>
      <p:grpSpPr>
        <a:xfrm>
          <a:off x="0" y="0"/>
          <a:ext cx="0" cy="0"/>
          <a:chOff x="0" y="0"/>
          <a:chExt cx="0" cy="0"/>
        </a:xfrm>
      </p:grpSpPr>
      <p:sp>
        <p:nvSpPr>
          <p:cNvPr id="8046" name="Google Shape;8046;p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047" name="Google Shape;8047;p4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 name="Shape 1083"/>
        <p:cNvGrpSpPr/>
        <p:nvPr/>
      </p:nvGrpSpPr>
      <p:grpSpPr>
        <a:xfrm>
          <a:off x="0" y="0"/>
          <a:ext cx="0" cy="0"/>
          <a:chOff x="0" y="0"/>
          <a:chExt cx="0" cy="0"/>
        </a:xfrm>
      </p:grpSpPr>
      <p:sp>
        <p:nvSpPr>
          <p:cNvPr id="1084" name="Google Shape;1084;p5: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85" name="Google Shape;1085;p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13" name="Shape 8813"/>
        <p:cNvGrpSpPr/>
        <p:nvPr/>
      </p:nvGrpSpPr>
      <p:grpSpPr>
        <a:xfrm>
          <a:off x="0" y="0"/>
          <a:ext cx="0" cy="0"/>
          <a:chOff x="0" y="0"/>
          <a:chExt cx="0" cy="0"/>
        </a:xfrm>
      </p:grpSpPr>
      <p:sp>
        <p:nvSpPr>
          <p:cNvPr id="8814" name="Google Shape;8814;p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8815" name="Google Shape;8815;p50: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20" name="Shape 10220"/>
        <p:cNvGrpSpPr/>
        <p:nvPr/>
      </p:nvGrpSpPr>
      <p:grpSpPr>
        <a:xfrm>
          <a:off x="0" y="0"/>
          <a:ext cx="0" cy="0"/>
          <a:chOff x="0" y="0"/>
          <a:chExt cx="0" cy="0"/>
        </a:xfrm>
      </p:grpSpPr>
      <p:sp>
        <p:nvSpPr>
          <p:cNvPr id="10221" name="Google Shape;10221;p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0222" name="Google Shape;10222;p51: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4" name="Shape 12614"/>
        <p:cNvGrpSpPr/>
        <p:nvPr/>
      </p:nvGrpSpPr>
      <p:grpSpPr>
        <a:xfrm>
          <a:off x="0" y="0"/>
          <a:ext cx="0" cy="0"/>
          <a:chOff x="0" y="0"/>
          <a:chExt cx="0" cy="0"/>
        </a:xfrm>
      </p:grpSpPr>
      <p:sp>
        <p:nvSpPr>
          <p:cNvPr id="12615" name="Google Shape;12615;p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616" name="Google Shape;12616;p52: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28" name="Shape 14628"/>
        <p:cNvGrpSpPr/>
        <p:nvPr/>
      </p:nvGrpSpPr>
      <p:grpSpPr>
        <a:xfrm>
          <a:off x="0" y="0"/>
          <a:ext cx="0" cy="0"/>
          <a:chOff x="0" y="0"/>
          <a:chExt cx="0" cy="0"/>
        </a:xfrm>
      </p:grpSpPr>
      <p:sp>
        <p:nvSpPr>
          <p:cNvPr id="14629" name="Google Shape;14629;p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4630" name="Google Shape;14630;p53: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64" name="Shape 16264"/>
        <p:cNvGrpSpPr/>
        <p:nvPr/>
      </p:nvGrpSpPr>
      <p:grpSpPr>
        <a:xfrm>
          <a:off x="0" y="0"/>
          <a:ext cx="0" cy="0"/>
          <a:chOff x="0" y="0"/>
          <a:chExt cx="0" cy="0"/>
        </a:xfrm>
      </p:grpSpPr>
      <p:sp>
        <p:nvSpPr>
          <p:cNvPr id="16265" name="Google Shape;16265;p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6266" name="Google Shape;16266;p54: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306" name="Shape 17306"/>
        <p:cNvGrpSpPr/>
        <p:nvPr/>
      </p:nvGrpSpPr>
      <p:grpSpPr>
        <a:xfrm>
          <a:off x="0" y="0"/>
          <a:ext cx="0" cy="0"/>
          <a:chOff x="0" y="0"/>
          <a:chExt cx="0" cy="0"/>
        </a:xfrm>
      </p:grpSpPr>
      <p:sp>
        <p:nvSpPr>
          <p:cNvPr id="17307" name="Google Shape;17307;p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7308" name="Google Shape;17308;p55: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49" name="Shape 18849"/>
        <p:cNvGrpSpPr/>
        <p:nvPr/>
      </p:nvGrpSpPr>
      <p:grpSpPr>
        <a:xfrm>
          <a:off x="0" y="0"/>
          <a:ext cx="0" cy="0"/>
          <a:chOff x="0" y="0"/>
          <a:chExt cx="0" cy="0"/>
        </a:xfrm>
      </p:grpSpPr>
      <p:sp>
        <p:nvSpPr>
          <p:cNvPr id="18850" name="Google Shape;18850;p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8851" name="Google Shape;18851;p5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3" name="Shape 1133"/>
        <p:cNvGrpSpPr/>
        <p:nvPr/>
      </p:nvGrpSpPr>
      <p:grpSpPr>
        <a:xfrm>
          <a:off x="0" y="0"/>
          <a:ext cx="0" cy="0"/>
          <a:chOff x="0" y="0"/>
          <a:chExt cx="0" cy="0"/>
        </a:xfrm>
      </p:grpSpPr>
      <p:sp>
        <p:nvSpPr>
          <p:cNvPr id="1134" name="Google Shape;1134;p6:notes"/>
          <p:cNvSpPr/>
          <p:nvPr>
            <p:ph idx="2" type="sldImg"/>
          </p:nvPr>
        </p:nvSpPr>
        <p:spPr>
          <a:xfrm>
            <a:off x="3810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35" name="Google Shape;1135;p6: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0" name="Shape 1180"/>
        <p:cNvGrpSpPr/>
        <p:nvPr/>
      </p:nvGrpSpPr>
      <p:grpSpPr>
        <a:xfrm>
          <a:off x="0" y="0"/>
          <a:ext cx="0" cy="0"/>
          <a:chOff x="0" y="0"/>
          <a:chExt cx="0" cy="0"/>
        </a:xfrm>
      </p:grpSpPr>
      <p:sp>
        <p:nvSpPr>
          <p:cNvPr id="1181" name="Google Shape;1181;p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182" name="Google Shape;1182;p7: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 name="Shape 1266"/>
        <p:cNvGrpSpPr/>
        <p:nvPr/>
      </p:nvGrpSpPr>
      <p:grpSpPr>
        <a:xfrm>
          <a:off x="0" y="0"/>
          <a:ext cx="0" cy="0"/>
          <a:chOff x="0" y="0"/>
          <a:chExt cx="0" cy="0"/>
        </a:xfrm>
      </p:grpSpPr>
      <p:sp>
        <p:nvSpPr>
          <p:cNvPr id="1267" name="Google Shape;1267;p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268" name="Google Shape;1268;p8: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3" name="Shape 1303"/>
        <p:cNvGrpSpPr/>
        <p:nvPr/>
      </p:nvGrpSpPr>
      <p:grpSpPr>
        <a:xfrm>
          <a:off x="0" y="0"/>
          <a:ext cx="0" cy="0"/>
          <a:chOff x="0" y="0"/>
          <a:chExt cx="0" cy="0"/>
        </a:xfrm>
      </p:grpSpPr>
      <p:sp>
        <p:nvSpPr>
          <p:cNvPr id="1304" name="Google Shape;1304;p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1305" name="Google Shape;1305;p9:notes"/>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100"/>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2"/>
        </a:solidFill>
      </p:bgPr>
    </p:bg>
    <p:spTree>
      <p:nvGrpSpPr>
        <p:cNvPr id="8" name="Shape 8"/>
        <p:cNvGrpSpPr/>
        <p:nvPr/>
      </p:nvGrpSpPr>
      <p:grpSpPr>
        <a:xfrm>
          <a:off x="0" y="0"/>
          <a:ext cx="0" cy="0"/>
          <a:chOff x="0" y="0"/>
          <a:chExt cx="0" cy="0"/>
        </a:xfrm>
      </p:grpSpPr>
      <p:grpSp>
        <p:nvGrpSpPr>
          <p:cNvPr id="9" name="Google Shape;9;p58"/>
          <p:cNvGrpSpPr/>
          <p:nvPr/>
        </p:nvGrpSpPr>
        <p:grpSpPr>
          <a:xfrm>
            <a:off x="7" y="796114"/>
            <a:ext cx="9144057" cy="3661718"/>
            <a:chOff x="240700" y="1004675"/>
            <a:chExt cx="2132675" cy="854025"/>
          </a:xfrm>
        </p:grpSpPr>
        <p:sp>
          <p:nvSpPr>
            <p:cNvPr id="10" name="Google Shape;10;p58"/>
            <p:cNvSpPr/>
            <p:nvPr/>
          </p:nvSpPr>
          <p:spPr>
            <a:xfrm>
              <a:off x="240700" y="1004675"/>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 name="Google Shape;11;p58"/>
            <p:cNvSpPr/>
            <p:nvPr/>
          </p:nvSpPr>
          <p:spPr>
            <a:xfrm>
              <a:off x="240700" y="1057675"/>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 name="Google Shape;12;p58"/>
            <p:cNvSpPr/>
            <p:nvPr/>
          </p:nvSpPr>
          <p:spPr>
            <a:xfrm>
              <a:off x="240700" y="13799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 name="Google Shape;13;p58"/>
            <p:cNvSpPr/>
            <p:nvPr/>
          </p:nvSpPr>
          <p:spPr>
            <a:xfrm>
              <a:off x="240700" y="15603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 name="Google Shape;14;p58"/>
            <p:cNvSpPr/>
            <p:nvPr/>
          </p:nvSpPr>
          <p:spPr>
            <a:xfrm>
              <a:off x="240700" y="16133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 name="Google Shape;15;p58"/>
          <p:cNvSpPr txBox="1"/>
          <p:nvPr>
            <p:ph type="ctrTitle"/>
          </p:nvPr>
        </p:nvSpPr>
        <p:spPr>
          <a:xfrm>
            <a:off x="715100" y="697825"/>
            <a:ext cx="4643100" cy="2145000"/>
          </a:xfrm>
          <a:prstGeom prst="rect">
            <a:avLst/>
          </a:prstGeom>
          <a:noFill/>
          <a:ln>
            <a:noFill/>
          </a:ln>
        </p:spPr>
        <p:txBody>
          <a:bodyPr anchorCtr="0" anchor="t" bIns="91425" lIns="91425" spcFirstLastPara="1" rIns="91425" wrap="square" tIns="91425">
            <a:noAutofit/>
          </a:bodyPr>
          <a:lstStyle>
            <a:lvl1pPr lvl="0" algn="l">
              <a:lnSpc>
                <a:spcPct val="90000"/>
              </a:lnSpc>
              <a:spcBef>
                <a:spcPts val="0"/>
              </a:spcBef>
              <a:spcAft>
                <a:spcPts val="0"/>
              </a:spcAft>
              <a:buClr>
                <a:srgbClr val="191919"/>
              </a:buClr>
              <a:buSzPts val="5200"/>
              <a:buNone/>
              <a:defRPr sz="8500">
                <a:solidFill>
                  <a:srgbClr val="191919"/>
                </a:solidFill>
              </a:defRPr>
            </a:lvl1pPr>
            <a:lvl2pPr lvl="1" algn="ctr">
              <a:lnSpc>
                <a:spcPct val="100000"/>
              </a:lnSpc>
              <a:spcBef>
                <a:spcPts val="0"/>
              </a:spcBef>
              <a:spcAft>
                <a:spcPts val="0"/>
              </a:spcAft>
              <a:buClr>
                <a:srgbClr val="191919"/>
              </a:buClr>
              <a:buSzPts val="5200"/>
              <a:buNone/>
              <a:defRPr sz="5200">
                <a:solidFill>
                  <a:srgbClr val="191919"/>
                </a:solidFill>
              </a:defRPr>
            </a:lvl2pPr>
            <a:lvl3pPr lvl="2" algn="ctr">
              <a:lnSpc>
                <a:spcPct val="100000"/>
              </a:lnSpc>
              <a:spcBef>
                <a:spcPts val="0"/>
              </a:spcBef>
              <a:spcAft>
                <a:spcPts val="0"/>
              </a:spcAft>
              <a:buClr>
                <a:srgbClr val="191919"/>
              </a:buClr>
              <a:buSzPts val="5200"/>
              <a:buNone/>
              <a:defRPr sz="5200">
                <a:solidFill>
                  <a:srgbClr val="191919"/>
                </a:solidFill>
              </a:defRPr>
            </a:lvl3pPr>
            <a:lvl4pPr lvl="3" algn="ctr">
              <a:lnSpc>
                <a:spcPct val="100000"/>
              </a:lnSpc>
              <a:spcBef>
                <a:spcPts val="0"/>
              </a:spcBef>
              <a:spcAft>
                <a:spcPts val="0"/>
              </a:spcAft>
              <a:buClr>
                <a:srgbClr val="191919"/>
              </a:buClr>
              <a:buSzPts val="5200"/>
              <a:buNone/>
              <a:defRPr sz="5200">
                <a:solidFill>
                  <a:srgbClr val="191919"/>
                </a:solidFill>
              </a:defRPr>
            </a:lvl4pPr>
            <a:lvl5pPr lvl="4" algn="ctr">
              <a:lnSpc>
                <a:spcPct val="100000"/>
              </a:lnSpc>
              <a:spcBef>
                <a:spcPts val="0"/>
              </a:spcBef>
              <a:spcAft>
                <a:spcPts val="0"/>
              </a:spcAft>
              <a:buClr>
                <a:srgbClr val="191919"/>
              </a:buClr>
              <a:buSzPts val="5200"/>
              <a:buNone/>
              <a:defRPr sz="5200">
                <a:solidFill>
                  <a:srgbClr val="191919"/>
                </a:solidFill>
              </a:defRPr>
            </a:lvl5pPr>
            <a:lvl6pPr lvl="5" algn="ctr">
              <a:lnSpc>
                <a:spcPct val="100000"/>
              </a:lnSpc>
              <a:spcBef>
                <a:spcPts val="0"/>
              </a:spcBef>
              <a:spcAft>
                <a:spcPts val="0"/>
              </a:spcAft>
              <a:buClr>
                <a:srgbClr val="191919"/>
              </a:buClr>
              <a:buSzPts val="5200"/>
              <a:buNone/>
              <a:defRPr sz="5200">
                <a:solidFill>
                  <a:srgbClr val="191919"/>
                </a:solidFill>
              </a:defRPr>
            </a:lvl6pPr>
            <a:lvl7pPr lvl="6" algn="ctr">
              <a:lnSpc>
                <a:spcPct val="100000"/>
              </a:lnSpc>
              <a:spcBef>
                <a:spcPts val="0"/>
              </a:spcBef>
              <a:spcAft>
                <a:spcPts val="0"/>
              </a:spcAft>
              <a:buClr>
                <a:srgbClr val="191919"/>
              </a:buClr>
              <a:buSzPts val="5200"/>
              <a:buNone/>
              <a:defRPr sz="5200">
                <a:solidFill>
                  <a:srgbClr val="191919"/>
                </a:solidFill>
              </a:defRPr>
            </a:lvl7pPr>
            <a:lvl8pPr lvl="7" algn="ctr">
              <a:lnSpc>
                <a:spcPct val="100000"/>
              </a:lnSpc>
              <a:spcBef>
                <a:spcPts val="0"/>
              </a:spcBef>
              <a:spcAft>
                <a:spcPts val="0"/>
              </a:spcAft>
              <a:buClr>
                <a:srgbClr val="191919"/>
              </a:buClr>
              <a:buSzPts val="5200"/>
              <a:buNone/>
              <a:defRPr sz="5200">
                <a:solidFill>
                  <a:srgbClr val="191919"/>
                </a:solidFill>
              </a:defRPr>
            </a:lvl8pPr>
            <a:lvl9pPr lvl="8" algn="ctr">
              <a:lnSpc>
                <a:spcPct val="100000"/>
              </a:lnSpc>
              <a:spcBef>
                <a:spcPts val="0"/>
              </a:spcBef>
              <a:spcAft>
                <a:spcPts val="0"/>
              </a:spcAft>
              <a:buClr>
                <a:srgbClr val="191919"/>
              </a:buClr>
              <a:buSzPts val="5200"/>
              <a:buNone/>
              <a:defRPr sz="5200">
                <a:solidFill>
                  <a:srgbClr val="191919"/>
                </a:solidFill>
              </a:defRPr>
            </a:lvl9pPr>
          </a:lstStyle>
          <a:p/>
        </p:txBody>
      </p:sp>
      <p:sp>
        <p:nvSpPr>
          <p:cNvPr id="16" name="Google Shape;16;p58"/>
          <p:cNvSpPr txBox="1"/>
          <p:nvPr>
            <p:ph idx="1" type="subTitle"/>
          </p:nvPr>
        </p:nvSpPr>
        <p:spPr>
          <a:xfrm>
            <a:off x="765975" y="2965225"/>
            <a:ext cx="3276000" cy="7464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SzPts val="2200"/>
              <a:buFont typeface="Life Savers"/>
              <a:buNone/>
              <a:defRPr sz="1900">
                <a:solidFill>
                  <a:schemeClr val="lt1"/>
                </a:solidFill>
                <a:latin typeface="Quicksand SemiBold"/>
                <a:ea typeface="Quicksand SemiBold"/>
                <a:cs typeface="Quicksand SemiBold"/>
                <a:sym typeface="Quicksand SemiBold"/>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7" name="Google Shape;17;p58"/>
          <p:cNvSpPr/>
          <p:nvPr/>
        </p:nvSpPr>
        <p:spPr>
          <a:xfrm flipH="1">
            <a:off x="7677736" y="506711"/>
            <a:ext cx="2000928" cy="419705"/>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 name="Google Shape;18;p58"/>
          <p:cNvSpPr/>
          <p:nvPr/>
        </p:nvSpPr>
        <p:spPr>
          <a:xfrm flipH="1">
            <a:off x="5787486" y="10273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 name="Google Shape;19;p58"/>
          <p:cNvSpPr/>
          <p:nvPr/>
        </p:nvSpPr>
        <p:spPr>
          <a:xfrm>
            <a:off x="-642432" y="-12"/>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 name="Google Shape;20;p58"/>
          <p:cNvSpPr/>
          <p:nvPr/>
        </p:nvSpPr>
        <p:spPr>
          <a:xfrm flipH="1">
            <a:off x="7381482" y="1966800"/>
            <a:ext cx="1297387" cy="373592"/>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bg>
      <p:bgPr>
        <a:solidFill>
          <a:schemeClr val="accent2"/>
        </a:solidFill>
      </p:bgPr>
    </p:bg>
    <p:spTree>
      <p:nvGrpSpPr>
        <p:cNvPr id="235" name="Shape 235"/>
        <p:cNvGrpSpPr/>
        <p:nvPr/>
      </p:nvGrpSpPr>
      <p:grpSpPr>
        <a:xfrm>
          <a:off x="0" y="0"/>
          <a:ext cx="0" cy="0"/>
          <a:chOff x="0" y="0"/>
          <a:chExt cx="0" cy="0"/>
        </a:xfrm>
      </p:grpSpPr>
      <p:sp>
        <p:nvSpPr>
          <p:cNvPr id="236" name="Google Shape;236;p67"/>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 name="Google Shape;237;p67"/>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8" name="Google Shape;238;p67"/>
          <p:cNvSpPr/>
          <p:nvPr/>
        </p:nvSpPr>
        <p:spPr>
          <a:xfrm>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 name="Google Shape;239;p67"/>
          <p:cNvSpPr/>
          <p:nvPr/>
        </p:nvSpPr>
        <p:spPr>
          <a:xfrm>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 name="Google Shape;240;p67"/>
          <p:cNvSpPr/>
          <p:nvPr/>
        </p:nvSpPr>
        <p:spPr>
          <a:xfrm>
            <a:off x="-25" y="8439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 name="Google Shape;241;p67"/>
          <p:cNvSpPr txBox="1"/>
          <p:nvPr>
            <p:ph type="title"/>
          </p:nvPr>
        </p:nvSpPr>
        <p:spPr>
          <a:xfrm>
            <a:off x="2109925" y="1835250"/>
            <a:ext cx="2002800" cy="5277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2" name="Google Shape;242;p67"/>
          <p:cNvSpPr txBox="1"/>
          <p:nvPr>
            <p:ph idx="1" type="subTitle"/>
          </p:nvPr>
        </p:nvSpPr>
        <p:spPr>
          <a:xfrm>
            <a:off x="2109925" y="2217361"/>
            <a:ext cx="1954800" cy="771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43" name="Google Shape;243;p67"/>
          <p:cNvSpPr txBox="1"/>
          <p:nvPr>
            <p:ph idx="2" type="title"/>
          </p:nvPr>
        </p:nvSpPr>
        <p:spPr>
          <a:xfrm>
            <a:off x="5573175" y="1835250"/>
            <a:ext cx="2002800" cy="5277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4" name="Google Shape;244;p67"/>
          <p:cNvSpPr txBox="1"/>
          <p:nvPr>
            <p:ph idx="3" type="subTitle"/>
          </p:nvPr>
        </p:nvSpPr>
        <p:spPr>
          <a:xfrm>
            <a:off x="5573175" y="2217361"/>
            <a:ext cx="1954800" cy="771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45" name="Google Shape;245;p67"/>
          <p:cNvSpPr txBox="1"/>
          <p:nvPr>
            <p:ph idx="4" type="title"/>
          </p:nvPr>
        </p:nvSpPr>
        <p:spPr>
          <a:xfrm>
            <a:off x="2109925" y="3268650"/>
            <a:ext cx="2002800" cy="5277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6" name="Google Shape;246;p67"/>
          <p:cNvSpPr txBox="1"/>
          <p:nvPr>
            <p:ph idx="5" type="subTitle"/>
          </p:nvPr>
        </p:nvSpPr>
        <p:spPr>
          <a:xfrm>
            <a:off x="2109925" y="3650761"/>
            <a:ext cx="1954800" cy="771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47" name="Google Shape;247;p67"/>
          <p:cNvSpPr txBox="1"/>
          <p:nvPr>
            <p:ph idx="6" type="title"/>
          </p:nvPr>
        </p:nvSpPr>
        <p:spPr>
          <a:xfrm>
            <a:off x="5597175" y="3268650"/>
            <a:ext cx="2002800" cy="5277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48" name="Google Shape;248;p67"/>
          <p:cNvSpPr txBox="1"/>
          <p:nvPr>
            <p:ph idx="7" type="subTitle"/>
          </p:nvPr>
        </p:nvSpPr>
        <p:spPr>
          <a:xfrm>
            <a:off x="5597175" y="3650761"/>
            <a:ext cx="1954800" cy="771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49" name="Google Shape;249;p67"/>
          <p:cNvSpPr txBox="1"/>
          <p:nvPr>
            <p:ph idx="8" type="title"/>
          </p:nvPr>
        </p:nvSpPr>
        <p:spPr>
          <a:xfrm>
            <a:off x="720000" y="410202"/>
            <a:ext cx="7704000" cy="1047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50" name="Google Shape;250;p67"/>
          <p:cNvGrpSpPr/>
          <p:nvPr/>
        </p:nvGrpSpPr>
        <p:grpSpPr>
          <a:xfrm>
            <a:off x="8117786" y="4243486"/>
            <a:ext cx="907643" cy="960299"/>
            <a:chOff x="-341028" y="1589950"/>
            <a:chExt cx="783802" cy="829273"/>
          </a:xfrm>
        </p:grpSpPr>
        <p:grpSp>
          <p:nvGrpSpPr>
            <p:cNvPr id="251" name="Google Shape;251;p67"/>
            <p:cNvGrpSpPr/>
            <p:nvPr/>
          </p:nvGrpSpPr>
          <p:grpSpPr>
            <a:xfrm rot="1784947">
              <a:off x="-214132" y="1678465"/>
              <a:ext cx="530009" cy="652242"/>
              <a:chOff x="1148946" y="4183315"/>
              <a:chExt cx="315263" cy="387970"/>
            </a:xfrm>
          </p:grpSpPr>
          <p:sp>
            <p:nvSpPr>
              <p:cNvPr id="252" name="Google Shape;252;p67"/>
              <p:cNvSpPr/>
              <p:nvPr/>
            </p:nvSpPr>
            <p:spPr>
              <a:xfrm>
                <a:off x="1148946" y="4183315"/>
                <a:ext cx="315263" cy="282866"/>
              </a:xfrm>
              <a:custGeom>
                <a:rect b="b" l="l" r="r" t="t"/>
                <a:pathLst>
                  <a:path extrusionOk="0" h="8513" w="9488">
                    <a:moveTo>
                      <a:pt x="4345" y="1"/>
                    </a:moveTo>
                    <a:cubicBezTo>
                      <a:pt x="4077" y="1"/>
                      <a:pt x="3809" y="26"/>
                      <a:pt x="3542" y="69"/>
                    </a:cubicBezTo>
                    <a:cubicBezTo>
                      <a:pt x="3335" y="69"/>
                      <a:pt x="3025" y="172"/>
                      <a:pt x="2792" y="172"/>
                    </a:cubicBezTo>
                    <a:cubicBezTo>
                      <a:pt x="2249" y="405"/>
                      <a:pt x="1732" y="715"/>
                      <a:pt x="1293" y="1154"/>
                    </a:cubicBezTo>
                    <a:cubicBezTo>
                      <a:pt x="1086" y="1361"/>
                      <a:pt x="853" y="1594"/>
                      <a:pt x="646" y="1904"/>
                    </a:cubicBezTo>
                    <a:cubicBezTo>
                      <a:pt x="440" y="2240"/>
                      <a:pt x="310" y="2550"/>
                      <a:pt x="207" y="2886"/>
                    </a:cubicBezTo>
                    <a:cubicBezTo>
                      <a:pt x="0" y="3739"/>
                      <a:pt x="0" y="4592"/>
                      <a:pt x="104" y="5342"/>
                    </a:cubicBezTo>
                    <a:lnTo>
                      <a:pt x="104" y="5471"/>
                    </a:lnTo>
                    <a:cubicBezTo>
                      <a:pt x="207" y="6428"/>
                      <a:pt x="310" y="7513"/>
                      <a:pt x="750" y="8470"/>
                    </a:cubicBezTo>
                    <a:cubicBezTo>
                      <a:pt x="848" y="8500"/>
                      <a:pt x="953" y="8513"/>
                      <a:pt x="1061" y="8513"/>
                    </a:cubicBezTo>
                    <a:cubicBezTo>
                      <a:pt x="1322" y="8513"/>
                      <a:pt x="1598" y="8440"/>
                      <a:pt x="1836" y="8366"/>
                    </a:cubicBezTo>
                    <a:cubicBezTo>
                      <a:pt x="2146" y="8366"/>
                      <a:pt x="2482" y="8263"/>
                      <a:pt x="2792" y="8160"/>
                    </a:cubicBezTo>
                    <a:cubicBezTo>
                      <a:pt x="3128" y="7927"/>
                      <a:pt x="3542" y="7824"/>
                      <a:pt x="3981" y="7617"/>
                    </a:cubicBezTo>
                    <a:cubicBezTo>
                      <a:pt x="6023" y="6634"/>
                      <a:pt x="7962" y="5135"/>
                      <a:pt x="9358" y="3532"/>
                    </a:cubicBezTo>
                    <a:lnTo>
                      <a:pt x="9487" y="3403"/>
                    </a:lnTo>
                    <a:cubicBezTo>
                      <a:pt x="9255" y="3093"/>
                      <a:pt x="8944" y="2654"/>
                      <a:pt x="8712" y="2343"/>
                    </a:cubicBezTo>
                    <a:cubicBezTo>
                      <a:pt x="8195" y="1800"/>
                      <a:pt x="7652" y="1258"/>
                      <a:pt x="7006" y="818"/>
                    </a:cubicBezTo>
                    <a:cubicBezTo>
                      <a:pt x="6566" y="508"/>
                      <a:pt x="6023" y="301"/>
                      <a:pt x="5480" y="172"/>
                    </a:cubicBezTo>
                    <a:cubicBezTo>
                      <a:pt x="5102" y="51"/>
                      <a:pt x="4723" y="1"/>
                      <a:pt x="434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 name="Google Shape;253;p67"/>
              <p:cNvSpPr/>
              <p:nvPr/>
            </p:nvSpPr>
            <p:spPr>
              <a:xfrm>
                <a:off x="1155824" y="4188997"/>
                <a:ext cx="93635" cy="93668"/>
              </a:xfrm>
              <a:custGeom>
                <a:rect b="b" l="l" r="r" t="t"/>
                <a:pathLst>
                  <a:path extrusionOk="0" h="2819" w="2818">
                    <a:moveTo>
                      <a:pt x="2585" y="1"/>
                    </a:moveTo>
                    <a:cubicBezTo>
                      <a:pt x="1732" y="337"/>
                      <a:pt x="879" y="983"/>
                      <a:pt x="439" y="1733"/>
                    </a:cubicBezTo>
                    <a:cubicBezTo>
                      <a:pt x="233" y="2069"/>
                      <a:pt x="103" y="2379"/>
                      <a:pt x="0" y="2715"/>
                    </a:cubicBezTo>
                    <a:cubicBezTo>
                      <a:pt x="233" y="2819"/>
                      <a:pt x="543" y="2819"/>
                      <a:pt x="750" y="2819"/>
                    </a:cubicBezTo>
                    <a:cubicBezTo>
                      <a:pt x="1835" y="2819"/>
                      <a:pt x="2818" y="1940"/>
                      <a:pt x="2818" y="880"/>
                    </a:cubicBezTo>
                    <a:cubicBezTo>
                      <a:pt x="2818" y="544"/>
                      <a:pt x="2688" y="337"/>
                      <a:pt x="2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 name="Google Shape;254;p67"/>
              <p:cNvSpPr/>
              <p:nvPr/>
            </p:nvSpPr>
            <p:spPr>
              <a:xfrm>
                <a:off x="1152368" y="4357366"/>
                <a:ext cx="97091" cy="108820"/>
              </a:xfrm>
              <a:custGeom>
                <a:rect b="b" l="l" r="r" t="t"/>
                <a:pathLst>
                  <a:path extrusionOk="0" h="3275" w="2922">
                    <a:moveTo>
                      <a:pt x="854" y="1"/>
                    </a:moveTo>
                    <a:cubicBezTo>
                      <a:pt x="543" y="1"/>
                      <a:pt x="207" y="104"/>
                      <a:pt x="1" y="233"/>
                    </a:cubicBezTo>
                    <a:cubicBezTo>
                      <a:pt x="104" y="1190"/>
                      <a:pt x="207" y="2275"/>
                      <a:pt x="647" y="3232"/>
                    </a:cubicBezTo>
                    <a:cubicBezTo>
                      <a:pt x="745" y="3262"/>
                      <a:pt x="850" y="3275"/>
                      <a:pt x="958" y="3275"/>
                    </a:cubicBezTo>
                    <a:cubicBezTo>
                      <a:pt x="1219" y="3275"/>
                      <a:pt x="1495" y="3202"/>
                      <a:pt x="1733" y="3128"/>
                    </a:cubicBezTo>
                    <a:cubicBezTo>
                      <a:pt x="2043" y="3128"/>
                      <a:pt x="2379" y="3025"/>
                      <a:pt x="2689" y="2922"/>
                    </a:cubicBezTo>
                    <a:cubicBezTo>
                      <a:pt x="2792" y="2586"/>
                      <a:pt x="2922" y="2275"/>
                      <a:pt x="2922" y="2043"/>
                    </a:cubicBezTo>
                    <a:cubicBezTo>
                      <a:pt x="2922" y="879"/>
                      <a:pt x="1939" y="1"/>
                      <a:pt x="85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5" name="Google Shape;255;p67"/>
              <p:cNvSpPr/>
              <p:nvPr/>
            </p:nvSpPr>
            <p:spPr>
              <a:xfrm>
                <a:off x="1309572" y="4188997"/>
                <a:ext cx="128856" cy="118589"/>
              </a:xfrm>
              <a:custGeom>
                <a:rect b="b" l="l" r="r" t="t"/>
                <a:pathLst>
                  <a:path extrusionOk="0" h="3569" w="3878">
                    <a:moveTo>
                      <a:pt x="646" y="1"/>
                    </a:moveTo>
                    <a:cubicBezTo>
                      <a:pt x="233" y="337"/>
                      <a:pt x="0" y="983"/>
                      <a:pt x="0" y="1629"/>
                    </a:cubicBezTo>
                    <a:cubicBezTo>
                      <a:pt x="0" y="2715"/>
                      <a:pt x="879" y="3568"/>
                      <a:pt x="1939" y="3568"/>
                    </a:cubicBezTo>
                    <a:cubicBezTo>
                      <a:pt x="2818" y="3568"/>
                      <a:pt x="3568" y="3025"/>
                      <a:pt x="3878" y="2172"/>
                    </a:cubicBezTo>
                    <a:cubicBezTo>
                      <a:pt x="3361" y="1629"/>
                      <a:pt x="2818" y="1087"/>
                      <a:pt x="2172" y="647"/>
                    </a:cubicBezTo>
                    <a:cubicBezTo>
                      <a:pt x="1732" y="337"/>
                      <a:pt x="1189" y="130"/>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6" name="Google Shape;256;p67"/>
              <p:cNvSpPr/>
              <p:nvPr/>
            </p:nvSpPr>
            <p:spPr>
              <a:xfrm>
                <a:off x="1173834" y="4300678"/>
                <a:ext cx="286089" cy="166669"/>
              </a:xfrm>
              <a:custGeom>
                <a:rect b="b" l="l" r="r" t="t"/>
                <a:pathLst>
                  <a:path extrusionOk="0" h="5016" w="8610">
                    <a:moveTo>
                      <a:pt x="8506" y="0"/>
                    </a:moveTo>
                    <a:cubicBezTo>
                      <a:pt x="7549" y="207"/>
                      <a:pt x="6670" y="414"/>
                      <a:pt x="5817" y="750"/>
                    </a:cubicBezTo>
                    <a:cubicBezTo>
                      <a:pt x="5714" y="750"/>
                      <a:pt x="5714" y="854"/>
                      <a:pt x="5610" y="854"/>
                    </a:cubicBezTo>
                    <a:cubicBezTo>
                      <a:pt x="5274" y="957"/>
                      <a:pt x="4964" y="1060"/>
                      <a:pt x="4628" y="1293"/>
                    </a:cubicBezTo>
                    <a:cubicBezTo>
                      <a:pt x="4318" y="1396"/>
                      <a:pt x="4085" y="1500"/>
                      <a:pt x="3878" y="1603"/>
                    </a:cubicBezTo>
                    <a:lnTo>
                      <a:pt x="3775" y="1603"/>
                    </a:lnTo>
                    <a:lnTo>
                      <a:pt x="3775" y="1707"/>
                    </a:lnTo>
                    <a:cubicBezTo>
                      <a:pt x="3336" y="1939"/>
                      <a:pt x="2793" y="2146"/>
                      <a:pt x="2379" y="2456"/>
                    </a:cubicBezTo>
                    <a:cubicBezTo>
                      <a:pt x="2146" y="2585"/>
                      <a:pt x="1940" y="2792"/>
                      <a:pt x="1733" y="2896"/>
                    </a:cubicBezTo>
                    <a:cubicBezTo>
                      <a:pt x="1629" y="2999"/>
                      <a:pt x="1629" y="2999"/>
                      <a:pt x="1629" y="3102"/>
                    </a:cubicBezTo>
                    <a:cubicBezTo>
                      <a:pt x="1190" y="3439"/>
                      <a:pt x="751" y="3749"/>
                      <a:pt x="440" y="4188"/>
                    </a:cubicBezTo>
                    <a:cubicBezTo>
                      <a:pt x="337" y="4395"/>
                      <a:pt x="1" y="4731"/>
                      <a:pt x="1" y="4938"/>
                    </a:cubicBezTo>
                    <a:cubicBezTo>
                      <a:pt x="169" y="4990"/>
                      <a:pt x="330" y="5015"/>
                      <a:pt x="492" y="5015"/>
                    </a:cubicBezTo>
                    <a:cubicBezTo>
                      <a:pt x="654" y="5015"/>
                      <a:pt x="815" y="4990"/>
                      <a:pt x="983" y="4938"/>
                    </a:cubicBezTo>
                    <a:lnTo>
                      <a:pt x="1087" y="4834"/>
                    </a:lnTo>
                    <a:lnTo>
                      <a:pt x="1190" y="4834"/>
                    </a:lnTo>
                    <a:cubicBezTo>
                      <a:pt x="2146" y="4628"/>
                      <a:pt x="3129" y="4188"/>
                      <a:pt x="4085" y="3645"/>
                    </a:cubicBezTo>
                    <a:cubicBezTo>
                      <a:pt x="4964" y="3232"/>
                      <a:pt x="5714" y="2689"/>
                      <a:pt x="6463" y="2146"/>
                    </a:cubicBezTo>
                    <a:lnTo>
                      <a:pt x="6463" y="2043"/>
                    </a:lnTo>
                    <a:cubicBezTo>
                      <a:pt x="7317" y="1396"/>
                      <a:pt x="7963" y="750"/>
                      <a:pt x="86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7" name="Google Shape;257;p67"/>
              <p:cNvSpPr/>
              <p:nvPr/>
            </p:nvSpPr>
            <p:spPr>
              <a:xfrm>
                <a:off x="1317281" y="4343609"/>
                <a:ext cx="10367" cy="31832"/>
              </a:xfrm>
              <a:custGeom>
                <a:rect b="b" l="l" r="r" t="t"/>
                <a:pathLst>
                  <a:path extrusionOk="0" h="958" w="312">
                    <a:moveTo>
                      <a:pt x="311" y="1"/>
                    </a:moveTo>
                    <a:lnTo>
                      <a:pt x="1" y="854"/>
                    </a:lnTo>
                    <a:lnTo>
                      <a:pt x="1" y="854"/>
                    </a:lnTo>
                    <a:lnTo>
                      <a:pt x="1" y="854"/>
                    </a:lnTo>
                    <a:lnTo>
                      <a:pt x="1" y="854"/>
                    </a:lnTo>
                    <a:lnTo>
                      <a:pt x="1" y="854"/>
                    </a:lnTo>
                    <a:lnTo>
                      <a:pt x="1" y="854"/>
                    </a:lnTo>
                    <a:lnTo>
                      <a:pt x="1" y="957"/>
                    </a:lnTo>
                    <a:lnTo>
                      <a:pt x="1" y="957"/>
                    </a:lnTo>
                    <a:lnTo>
                      <a:pt x="1" y="957"/>
                    </a:lnTo>
                    <a:lnTo>
                      <a:pt x="1" y="957"/>
                    </a:lnTo>
                    <a:lnTo>
                      <a:pt x="1" y="957"/>
                    </a:lnTo>
                    <a:lnTo>
                      <a:pt x="1" y="957"/>
                    </a:lnTo>
                    <a:lnTo>
                      <a:pt x="1" y="957"/>
                    </a:lnTo>
                    <a:lnTo>
                      <a:pt x="1" y="957"/>
                    </a:lnTo>
                    <a:lnTo>
                      <a:pt x="1" y="854"/>
                    </a:lnTo>
                    <a:lnTo>
                      <a:pt x="1" y="854"/>
                    </a:lnTo>
                    <a:lnTo>
                      <a:pt x="1" y="854"/>
                    </a:lnTo>
                    <a:lnTo>
                      <a:pt x="1" y="854"/>
                    </a:lnTo>
                    <a:lnTo>
                      <a:pt x="311" y="1"/>
                    </a:lnTo>
                    <a:close/>
                  </a:path>
                </a:pathLst>
              </a:custGeom>
              <a:solidFill>
                <a:srgbClr val="5A1D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 name="Google Shape;258;p67"/>
              <p:cNvSpPr/>
              <p:nvPr/>
            </p:nvSpPr>
            <p:spPr>
              <a:xfrm>
                <a:off x="1299271" y="4353943"/>
                <a:ext cx="18043" cy="21498"/>
              </a:xfrm>
              <a:custGeom>
                <a:rect b="b" l="l" r="r" t="t"/>
                <a:pathLst>
                  <a:path extrusionOk="0" h="647" w="543">
                    <a:moveTo>
                      <a:pt x="0" y="0"/>
                    </a:moveTo>
                    <a:cubicBezTo>
                      <a:pt x="207" y="207"/>
                      <a:pt x="310" y="440"/>
                      <a:pt x="439" y="543"/>
                    </a:cubicBezTo>
                    <a:lnTo>
                      <a:pt x="543" y="646"/>
                    </a:lnTo>
                    <a:lnTo>
                      <a:pt x="543" y="543"/>
                    </a:lnTo>
                    <a:cubicBezTo>
                      <a:pt x="439" y="336"/>
                      <a:pt x="207" y="207"/>
                      <a:pt x="1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 name="Google Shape;259;p67"/>
              <p:cNvSpPr/>
              <p:nvPr/>
            </p:nvSpPr>
            <p:spPr>
              <a:xfrm>
                <a:off x="1206497" y="4371986"/>
                <a:ext cx="110814" cy="92771"/>
              </a:xfrm>
              <a:custGeom>
                <a:rect b="b" l="l" r="r" t="t"/>
                <a:pathLst>
                  <a:path extrusionOk="0" h="2792" w="3335">
                    <a:moveTo>
                      <a:pt x="3231" y="0"/>
                    </a:moveTo>
                    <a:cubicBezTo>
                      <a:pt x="2353" y="207"/>
                      <a:pt x="1603" y="543"/>
                      <a:pt x="750" y="750"/>
                    </a:cubicBezTo>
                    <a:cubicBezTo>
                      <a:pt x="646" y="853"/>
                      <a:pt x="646" y="853"/>
                      <a:pt x="646" y="956"/>
                    </a:cubicBezTo>
                    <a:cubicBezTo>
                      <a:pt x="1396" y="646"/>
                      <a:pt x="2249" y="310"/>
                      <a:pt x="3102" y="103"/>
                    </a:cubicBezTo>
                    <a:lnTo>
                      <a:pt x="3102" y="103"/>
                    </a:lnTo>
                    <a:cubicBezTo>
                      <a:pt x="2353" y="750"/>
                      <a:pt x="1499" y="1499"/>
                      <a:pt x="750" y="2146"/>
                    </a:cubicBezTo>
                    <a:cubicBezTo>
                      <a:pt x="470" y="2340"/>
                      <a:pt x="279" y="2515"/>
                      <a:pt x="104" y="2688"/>
                    </a:cubicBezTo>
                    <a:lnTo>
                      <a:pt x="207" y="2688"/>
                    </a:lnTo>
                    <a:cubicBezTo>
                      <a:pt x="310" y="2585"/>
                      <a:pt x="517" y="2378"/>
                      <a:pt x="750" y="2249"/>
                    </a:cubicBezTo>
                    <a:cubicBezTo>
                      <a:pt x="1603" y="1499"/>
                      <a:pt x="2353" y="750"/>
                      <a:pt x="3231" y="103"/>
                    </a:cubicBezTo>
                    <a:lnTo>
                      <a:pt x="3335" y="103"/>
                    </a:lnTo>
                    <a:lnTo>
                      <a:pt x="3335" y="0"/>
                    </a:lnTo>
                    <a:close/>
                    <a:moveTo>
                      <a:pt x="104" y="2688"/>
                    </a:moveTo>
                    <a:lnTo>
                      <a:pt x="0" y="2792"/>
                    </a:lnTo>
                    <a:cubicBezTo>
                      <a:pt x="35" y="2757"/>
                      <a:pt x="69" y="2723"/>
                      <a:pt x="104" y="268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 name="Google Shape;260;p67"/>
              <p:cNvSpPr/>
              <p:nvPr/>
            </p:nvSpPr>
            <p:spPr>
              <a:xfrm>
                <a:off x="1309572" y="4375409"/>
                <a:ext cx="7742" cy="46419"/>
              </a:xfrm>
              <a:custGeom>
                <a:rect b="b" l="l" r="r" t="t"/>
                <a:pathLst>
                  <a:path extrusionOk="0" h="1397" w="233">
                    <a:moveTo>
                      <a:pt x="129" y="0"/>
                    </a:moveTo>
                    <a:cubicBezTo>
                      <a:pt x="129" y="336"/>
                      <a:pt x="129" y="647"/>
                      <a:pt x="0" y="853"/>
                    </a:cubicBezTo>
                    <a:lnTo>
                      <a:pt x="0" y="1396"/>
                    </a:lnTo>
                    <a:cubicBezTo>
                      <a:pt x="129" y="1190"/>
                      <a:pt x="129" y="1086"/>
                      <a:pt x="129" y="983"/>
                    </a:cubicBezTo>
                    <a:cubicBezTo>
                      <a:pt x="129" y="647"/>
                      <a:pt x="233" y="33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 name="Google Shape;261;p67"/>
              <p:cNvSpPr/>
              <p:nvPr/>
            </p:nvSpPr>
            <p:spPr>
              <a:xfrm>
                <a:off x="1317281" y="4325599"/>
                <a:ext cx="49874" cy="49841"/>
              </a:xfrm>
              <a:custGeom>
                <a:rect b="b" l="l" r="r" t="t"/>
                <a:pathLst>
                  <a:path extrusionOk="0" h="1500" w="1501">
                    <a:moveTo>
                      <a:pt x="1500" y="0"/>
                    </a:moveTo>
                    <a:cubicBezTo>
                      <a:pt x="1397" y="0"/>
                      <a:pt x="1397" y="104"/>
                      <a:pt x="1293" y="104"/>
                    </a:cubicBezTo>
                    <a:cubicBezTo>
                      <a:pt x="854" y="543"/>
                      <a:pt x="414" y="853"/>
                      <a:pt x="1" y="1396"/>
                    </a:cubicBezTo>
                    <a:lnTo>
                      <a:pt x="1" y="1499"/>
                    </a:lnTo>
                    <a:lnTo>
                      <a:pt x="104" y="1396"/>
                    </a:lnTo>
                    <a:lnTo>
                      <a:pt x="208" y="1293"/>
                    </a:lnTo>
                    <a:cubicBezTo>
                      <a:pt x="647" y="853"/>
                      <a:pt x="1061" y="414"/>
                      <a:pt x="150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 name="Google Shape;262;p67"/>
              <p:cNvSpPr/>
              <p:nvPr/>
            </p:nvSpPr>
            <p:spPr>
              <a:xfrm>
                <a:off x="1317281" y="4300678"/>
                <a:ext cx="142646" cy="74762"/>
              </a:xfrm>
              <a:custGeom>
                <a:rect b="b" l="l" r="r" t="t"/>
                <a:pathLst>
                  <a:path extrusionOk="0" h="2250" w="4293">
                    <a:moveTo>
                      <a:pt x="4189" y="0"/>
                    </a:moveTo>
                    <a:cubicBezTo>
                      <a:pt x="2793" y="647"/>
                      <a:pt x="1500" y="1293"/>
                      <a:pt x="208" y="2043"/>
                    </a:cubicBezTo>
                    <a:cubicBezTo>
                      <a:pt x="104" y="2043"/>
                      <a:pt x="104" y="2146"/>
                      <a:pt x="1" y="2146"/>
                    </a:cubicBezTo>
                    <a:lnTo>
                      <a:pt x="1" y="2249"/>
                    </a:lnTo>
                    <a:lnTo>
                      <a:pt x="104" y="2146"/>
                    </a:lnTo>
                    <a:cubicBezTo>
                      <a:pt x="1500" y="1396"/>
                      <a:pt x="2896" y="647"/>
                      <a:pt x="42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 name="Google Shape;263;p67"/>
              <p:cNvSpPr/>
              <p:nvPr/>
            </p:nvSpPr>
            <p:spPr>
              <a:xfrm>
                <a:off x="1317281" y="4368531"/>
                <a:ext cx="71339" cy="6911"/>
              </a:xfrm>
              <a:custGeom>
                <a:rect b="b" l="l" r="r" t="t"/>
                <a:pathLst>
                  <a:path extrusionOk="0" h="208" w="2147">
                    <a:moveTo>
                      <a:pt x="2146" y="1"/>
                    </a:moveTo>
                    <a:cubicBezTo>
                      <a:pt x="1500" y="104"/>
                      <a:pt x="854" y="104"/>
                      <a:pt x="104" y="104"/>
                    </a:cubicBezTo>
                    <a:lnTo>
                      <a:pt x="1" y="104"/>
                    </a:lnTo>
                    <a:lnTo>
                      <a:pt x="1" y="207"/>
                    </a:lnTo>
                    <a:lnTo>
                      <a:pt x="104" y="207"/>
                    </a:lnTo>
                    <a:cubicBezTo>
                      <a:pt x="751" y="104"/>
                      <a:pt x="1397" y="104"/>
                      <a:pt x="2146" y="104"/>
                    </a:cubicBezTo>
                    <a:lnTo>
                      <a:pt x="214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 name="Google Shape;264;p67"/>
              <p:cNvSpPr/>
              <p:nvPr/>
            </p:nvSpPr>
            <p:spPr>
              <a:xfrm>
                <a:off x="1309572" y="4371986"/>
                <a:ext cx="133176" cy="199299"/>
              </a:xfrm>
              <a:custGeom>
                <a:rect b="b" l="l" r="r" t="t"/>
                <a:pathLst>
                  <a:path extrusionOk="0" h="5998" w="4008">
                    <a:moveTo>
                      <a:pt x="233" y="0"/>
                    </a:moveTo>
                    <a:cubicBezTo>
                      <a:pt x="0" y="103"/>
                      <a:pt x="336" y="543"/>
                      <a:pt x="440" y="646"/>
                    </a:cubicBezTo>
                    <a:cubicBezTo>
                      <a:pt x="879" y="1293"/>
                      <a:pt x="1189" y="2042"/>
                      <a:pt x="1525" y="2895"/>
                    </a:cubicBezTo>
                    <a:cubicBezTo>
                      <a:pt x="1836" y="3774"/>
                      <a:pt x="2068" y="4731"/>
                      <a:pt x="2275" y="5713"/>
                    </a:cubicBezTo>
                    <a:cubicBezTo>
                      <a:pt x="2275" y="5816"/>
                      <a:pt x="2275" y="5920"/>
                      <a:pt x="2378" y="5920"/>
                    </a:cubicBezTo>
                    <a:cubicBezTo>
                      <a:pt x="2430" y="5971"/>
                      <a:pt x="2482" y="5997"/>
                      <a:pt x="2537" y="5997"/>
                    </a:cubicBezTo>
                    <a:cubicBezTo>
                      <a:pt x="2592" y="5997"/>
                      <a:pt x="2650" y="5971"/>
                      <a:pt x="2715" y="5920"/>
                    </a:cubicBezTo>
                    <a:cubicBezTo>
                      <a:pt x="3128" y="5816"/>
                      <a:pt x="3464" y="5713"/>
                      <a:pt x="3774" y="5480"/>
                    </a:cubicBezTo>
                    <a:cubicBezTo>
                      <a:pt x="3774" y="5480"/>
                      <a:pt x="3878" y="5480"/>
                      <a:pt x="3878" y="5377"/>
                    </a:cubicBezTo>
                    <a:cubicBezTo>
                      <a:pt x="4007" y="5274"/>
                      <a:pt x="3878" y="5067"/>
                      <a:pt x="3878" y="4963"/>
                    </a:cubicBezTo>
                    <a:cubicBezTo>
                      <a:pt x="3128" y="3438"/>
                      <a:pt x="2275" y="2042"/>
                      <a:pt x="1086" y="853"/>
                    </a:cubicBezTo>
                    <a:cubicBezTo>
                      <a:pt x="983" y="646"/>
                      <a:pt x="440" y="0"/>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 name="Google Shape;265;p67"/>
              <p:cNvSpPr/>
              <p:nvPr/>
            </p:nvSpPr>
            <p:spPr>
              <a:xfrm>
                <a:off x="1152368" y="4279212"/>
                <a:ext cx="89382" cy="114269"/>
              </a:xfrm>
              <a:custGeom>
                <a:rect b="b" l="l" r="r" t="t"/>
                <a:pathLst>
                  <a:path extrusionOk="0" h="3439" w="2690">
                    <a:moveTo>
                      <a:pt x="104" y="0"/>
                    </a:moveTo>
                    <a:cubicBezTo>
                      <a:pt x="1" y="517"/>
                      <a:pt x="1" y="1060"/>
                      <a:pt x="1" y="1706"/>
                    </a:cubicBezTo>
                    <a:lnTo>
                      <a:pt x="1" y="2456"/>
                    </a:lnTo>
                    <a:lnTo>
                      <a:pt x="1" y="2585"/>
                    </a:lnTo>
                    <a:cubicBezTo>
                      <a:pt x="207" y="2456"/>
                      <a:pt x="543" y="2353"/>
                      <a:pt x="854" y="2353"/>
                    </a:cubicBezTo>
                    <a:cubicBezTo>
                      <a:pt x="1629" y="2353"/>
                      <a:pt x="2275" y="2792"/>
                      <a:pt x="2586" y="3438"/>
                    </a:cubicBezTo>
                    <a:lnTo>
                      <a:pt x="2689" y="3335"/>
                    </a:lnTo>
                    <a:cubicBezTo>
                      <a:pt x="2586" y="3231"/>
                      <a:pt x="2482" y="3102"/>
                      <a:pt x="2379" y="2895"/>
                    </a:cubicBezTo>
                    <a:cubicBezTo>
                      <a:pt x="1939" y="2249"/>
                      <a:pt x="1629" y="1500"/>
                      <a:pt x="1397" y="646"/>
                    </a:cubicBezTo>
                    <a:cubicBezTo>
                      <a:pt x="1397" y="414"/>
                      <a:pt x="1293" y="310"/>
                      <a:pt x="1293" y="104"/>
                    </a:cubicBezTo>
                    <a:lnTo>
                      <a:pt x="854" y="104"/>
                    </a:lnTo>
                    <a:cubicBezTo>
                      <a:pt x="647" y="104"/>
                      <a:pt x="337" y="104"/>
                      <a:pt x="104"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 name="Google Shape;266;p67"/>
              <p:cNvSpPr/>
              <p:nvPr/>
            </p:nvSpPr>
            <p:spPr>
              <a:xfrm>
                <a:off x="1155824" y="4221661"/>
                <a:ext cx="39541" cy="61006"/>
              </a:xfrm>
              <a:custGeom>
                <a:rect b="b" l="l" r="r" t="t"/>
                <a:pathLst>
                  <a:path extrusionOk="0" h="1836" w="1190">
                    <a:moveTo>
                      <a:pt x="1086" y="0"/>
                    </a:moveTo>
                    <a:cubicBezTo>
                      <a:pt x="982" y="104"/>
                      <a:pt x="879" y="207"/>
                      <a:pt x="750" y="207"/>
                    </a:cubicBezTo>
                    <a:cubicBezTo>
                      <a:pt x="646" y="440"/>
                      <a:pt x="543" y="543"/>
                      <a:pt x="439" y="750"/>
                    </a:cubicBezTo>
                    <a:cubicBezTo>
                      <a:pt x="233" y="1086"/>
                      <a:pt x="103" y="1396"/>
                      <a:pt x="0" y="1732"/>
                    </a:cubicBezTo>
                    <a:cubicBezTo>
                      <a:pt x="233" y="1836"/>
                      <a:pt x="543" y="1836"/>
                      <a:pt x="750" y="1836"/>
                    </a:cubicBezTo>
                    <a:lnTo>
                      <a:pt x="1189" y="1836"/>
                    </a:lnTo>
                    <a:cubicBezTo>
                      <a:pt x="1189" y="1189"/>
                      <a:pt x="1189" y="646"/>
                      <a:pt x="1086"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 name="Google Shape;267;p67"/>
              <p:cNvSpPr/>
              <p:nvPr/>
            </p:nvSpPr>
            <p:spPr>
              <a:xfrm>
                <a:off x="1152368" y="4357366"/>
                <a:ext cx="85926" cy="107391"/>
              </a:xfrm>
              <a:custGeom>
                <a:rect b="b" l="l" r="r" t="t"/>
                <a:pathLst>
                  <a:path extrusionOk="0" h="3232" w="2586">
                    <a:moveTo>
                      <a:pt x="854" y="1"/>
                    </a:moveTo>
                    <a:cubicBezTo>
                      <a:pt x="543" y="1"/>
                      <a:pt x="207" y="104"/>
                      <a:pt x="1" y="233"/>
                    </a:cubicBezTo>
                    <a:cubicBezTo>
                      <a:pt x="104" y="1190"/>
                      <a:pt x="207" y="2275"/>
                      <a:pt x="647" y="3232"/>
                    </a:cubicBezTo>
                    <a:cubicBezTo>
                      <a:pt x="647" y="3025"/>
                      <a:pt x="983" y="2689"/>
                      <a:pt x="1086" y="2482"/>
                    </a:cubicBezTo>
                    <a:cubicBezTo>
                      <a:pt x="1397" y="2043"/>
                      <a:pt x="1836" y="1733"/>
                      <a:pt x="2275" y="1396"/>
                    </a:cubicBezTo>
                    <a:cubicBezTo>
                      <a:pt x="2275" y="1293"/>
                      <a:pt x="2275" y="1293"/>
                      <a:pt x="2379" y="1190"/>
                    </a:cubicBezTo>
                    <a:cubicBezTo>
                      <a:pt x="2482" y="1190"/>
                      <a:pt x="2482" y="1086"/>
                      <a:pt x="2586" y="1086"/>
                    </a:cubicBezTo>
                    <a:cubicBezTo>
                      <a:pt x="2275" y="440"/>
                      <a:pt x="1629" y="1"/>
                      <a:pt x="854" y="1"/>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 name="Google Shape;268;p67"/>
              <p:cNvSpPr/>
              <p:nvPr/>
            </p:nvSpPr>
            <p:spPr>
              <a:xfrm>
                <a:off x="1173834" y="4389996"/>
                <a:ext cx="85926" cy="78218"/>
              </a:xfrm>
              <a:custGeom>
                <a:rect b="b" l="l" r="r" t="t"/>
                <a:pathLst>
                  <a:path extrusionOk="0" h="2354" w="2586">
                    <a:moveTo>
                      <a:pt x="2043" y="1"/>
                    </a:moveTo>
                    <a:lnTo>
                      <a:pt x="1940" y="104"/>
                    </a:lnTo>
                    <a:cubicBezTo>
                      <a:pt x="1836" y="104"/>
                      <a:pt x="1836" y="208"/>
                      <a:pt x="1733" y="208"/>
                    </a:cubicBezTo>
                    <a:cubicBezTo>
                      <a:pt x="1836" y="208"/>
                      <a:pt x="1940" y="208"/>
                      <a:pt x="2043" y="104"/>
                    </a:cubicBezTo>
                    <a:lnTo>
                      <a:pt x="2043" y="1"/>
                    </a:lnTo>
                    <a:close/>
                    <a:moveTo>
                      <a:pt x="2146" y="208"/>
                    </a:moveTo>
                    <a:cubicBezTo>
                      <a:pt x="1940" y="208"/>
                      <a:pt x="1733" y="311"/>
                      <a:pt x="1629" y="414"/>
                    </a:cubicBezTo>
                    <a:cubicBezTo>
                      <a:pt x="1190" y="751"/>
                      <a:pt x="751" y="1061"/>
                      <a:pt x="440" y="1500"/>
                    </a:cubicBezTo>
                    <a:cubicBezTo>
                      <a:pt x="337" y="1707"/>
                      <a:pt x="1" y="2043"/>
                      <a:pt x="1" y="2250"/>
                    </a:cubicBezTo>
                    <a:cubicBezTo>
                      <a:pt x="104" y="2353"/>
                      <a:pt x="208" y="2353"/>
                      <a:pt x="337" y="2353"/>
                    </a:cubicBezTo>
                    <a:lnTo>
                      <a:pt x="440" y="2353"/>
                    </a:lnTo>
                    <a:cubicBezTo>
                      <a:pt x="647" y="2353"/>
                      <a:pt x="751" y="2250"/>
                      <a:pt x="983" y="2250"/>
                    </a:cubicBezTo>
                    <a:cubicBezTo>
                      <a:pt x="1190" y="2043"/>
                      <a:pt x="1397" y="1836"/>
                      <a:pt x="1733" y="1604"/>
                    </a:cubicBezTo>
                    <a:cubicBezTo>
                      <a:pt x="1940" y="1397"/>
                      <a:pt x="2276" y="1061"/>
                      <a:pt x="2586" y="751"/>
                    </a:cubicBezTo>
                    <a:cubicBezTo>
                      <a:pt x="2482" y="647"/>
                      <a:pt x="2276" y="414"/>
                      <a:pt x="2146" y="208"/>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 name="Google Shape;269;p67"/>
              <p:cNvSpPr/>
              <p:nvPr/>
            </p:nvSpPr>
            <p:spPr>
              <a:xfrm>
                <a:off x="1209920" y="4461304"/>
                <a:ext cx="3456" cy="33"/>
              </a:xfrm>
              <a:custGeom>
                <a:rect b="b" l="l" r="r" t="t"/>
                <a:pathLst>
                  <a:path extrusionOk="0" h="1" w="104">
                    <a:moveTo>
                      <a:pt x="104" y="0"/>
                    </a:moveTo>
                    <a:lnTo>
                      <a:pt x="104" y="0"/>
                    </a:lnTo>
                    <a:lnTo>
                      <a:pt x="1" y="0"/>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 name="Google Shape;270;p67"/>
              <p:cNvSpPr/>
              <p:nvPr/>
            </p:nvSpPr>
            <p:spPr>
              <a:xfrm>
                <a:off x="1213342" y="4418340"/>
                <a:ext cx="67917" cy="42996"/>
              </a:xfrm>
              <a:custGeom>
                <a:rect b="b" l="l" r="r" t="t"/>
                <a:pathLst>
                  <a:path extrusionOk="0" h="1294" w="2044">
                    <a:moveTo>
                      <a:pt x="1500" y="1"/>
                    </a:moveTo>
                    <a:cubicBezTo>
                      <a:pt x="1190" y="208"/>
                      <a:pt x="854" y="544"/>
                      <a:pt x="544" y="854"/>
                    </a:cubicBezTo>
                    <a:cubicBezTo>
                      <a:pt x="311" y="983"/>
                      <a:pt x="104" y="1190"/>
                      <a:pt x="1" y="1293"/>
                    </a:cubicBezTo>
                    <a:cubicBezTo>
                      <a:pt x="208" y="1293"/>
                      <a:pt x="544" y="1190"/>
                      <a:pt x="854" y="1087"/>
                    </a:cubicBezTo>
                    <a:cubicBezTo>
                      <a:pt x="1190" y="854"/>
                      <a:pt x="1604" y="751"/>
                      <a:pt x="2043" y="544"/>
                    </a:cubicBezTo>
                    <a:lnTo>
                      <a:pt x="1500" y="1"/>
                    </a:lnTo>
                    <a:close/>
                  </a:path>
                </a:pathLst>
              </a:custGeom>
              <a:solidFill>
                <a:srgbClr val="DE93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 name="Google Shape;271;p67"/>
              <p:cNvSpPr/>
              <p:nvPr/>
            </p:nvSpPr>
            <p:spPr>
              <a:xfrm>
                <a:off x="1209920" y="4461304"/>
                <a:ext cx="33" cy="3456"/>
              </a:xfrm>
              <a:custGeom>
                <a:rect b="b" l="l" r="r" t="t"/>
                <a:pathLst>
                  <a:path extrusionOk="0" h="104" w="1">
                    <a:moveTo>
                      <a:pt x="1" y="0"/>
                    </a:moveTo>
                    <a:lnTo>
                      <a:pt x="1" y="104"/>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 name="Google Shape;272;p67"/>
              <p:cNvSpPr/>
              <p:nvPr/>
            </p:nvSpPr>
            <p:spPr>
              <a:xfrm>
                <a:off x="1206497" y="4393452"/>
                <a:ext cx="56719" cy="71306"/>
              </a:xfrm>
              <a:custGeom>
                <a:rect b="b" l="l" r="r" t="t"/>
                <a:pathLst>
                  <a:path extrusionOk="0" h="2146" w="1707">
                    <a:moveTo>
                      <a:pt x="1060" y="0"/>
                    </a:moveTo>
                    <a:cubicBezTo>
                      <a:pt x="957" y="104"/>
                      <a:pt x="853" y="104"/>
                      <a:pt x="750" y="104"/>
                    </a:cubicBezTo>
                    <a:cubicBezTo>
                      <a:pt x="646" y="207"/>
                      <a:pt x="646" y="207"/>
                      <a:pt x="646" y="310"/>
                    </a:cubicBezTo>
                    <a:cubicBezTo>
                      <a:pt x="750" y="207"/>
                      <a:pt x="957" y="104"/>
                      <a:pt x="1163" y="104"/>
                    </a:cubicBezTo>
                    <a:cubicBezTo>
                      <a:pt x="1163" y="104"/>
                      <a:pt x="1163" y="0"/>
                      <a:pt x="1060" y="0"/>
                    </a:cubicBezTo>
                    <a:close/>
                    <a:moveTo>
                      <a:pt x="1603" y="647"/>
                    </a:moveTo>
                    <a:cubicBezTo>
                      <a:pt x="1293" y="957"/>
                      <a:pt x="957" y="1293"/>
                      <a:pt x="750" y="1500"/>
                    </a:cubicBezTo>
                    <a:cubicBezTo>
                      <a:pt x="470" y="1694"/>
                      <a:pt x="279" y="1869"/>
                      <a:pt x="104" y="2042"/>
                    </a:cubicBezTo>
                    <a:lnTo>
                      <a:pt x="207" y="2042"/>
                    </a:lnTo>
                    <a:cubicBezTo>
                      <a:pt x="310" y="1939"/>
                      <a:pt x="517" y="1732"/>
                      <a:pt x="750" y="1603"/>
                    </a:cubicBezTo>
                    <a:cubicBezTo>
                      <a:pt x="1060" y="1293"/>
                      <a:pt x="1396" y="957"/>
                      <a:pt x="1706" y="750"/>
                    </a:cubicBezTo>
                    <a:lnTo>
                      <a:pt x="1603" y="647"/>
                    </a:lnTo>
                    <a:close/>
                    <a:moveTo>
                      <a:pt x="104" y="2042"/>
                    </a:moveTo>
                    <a:lnTo>
                      <a:pt x="104" y="2043"/>
                    </a:lnTo>
                    <a:lnTo>
                      <a:pt x="104" y="2043"/>
                    </a:lnTo>
                    <a:cubicBezTo>
                      <a:pt x="104" y="2043"/>
                      <a:pt x="104" y="2043"/>
                      <a:pt x="104" y="2042"/>
                    </a:cubicBezTo>
                    <a:close/>
                    <a:moveTo>
                      <a:pt x="104" y="2043"/>
                    </a:moveTo>
                    <a:cubicBezTo>
                      <a:pt x="69" y="2077"/>
                      <a:pt x="34" y="2112"/>
                      <a:pt x="0" y="2146"/>
                    </a:cubicBezTo>
                    <a:lnTo>
                      <a:pt x="104" y="2146"/>
                    </a:lnTo>
                    <a:lnTo>
                      <a:pt x="104" y="204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 name="Google Shape;273;p67"/>
              <p:cNvSpPr/>
              <p:nvPr/>
            </p:nvSpPr>
            <p:spPr>
              <a:xfrm>
                <a:off x="1216798" y="4331115"/>
                <a:ext cx="32663" cy="27645"/>
              </a:xfrm>
              <a:custGeom>
                <a:rect b="b" l="l" r="r" t="t"/>
                <a:pathLst>
                  <a:path extrusionOk="0" h="832" w="983">
                    <a:moveTo>
                      <a:pt x="501" y="0"/>
                    </a:moveTo>
                    <a:cubicBezTo>
                      <a:pt x="447" y="0"/>
                      <a:pt x="392" y="13"/>
                      <a:pt x="336" y="41"/>
                    </a:cubicBezTo>
                    <a:cubicBezTo>
                      <a:pt x="104" y="144"/>
                      <a:pt x="0" y="377"/>
                      <a:pt x="104" y="584"/>
                    </a:cubicBezTo>
                    <a:cubicBezTo>
                      <a:pt x="179" y="735"/>
                      <a:pt x="324" y="831"/>
                      <a:pt x="478" y="831"/>
                    </a:cubicBezTo>
                    <a:cubicBezTo>
                      <a:pt x="534" y="831"/>
                      <a:pt x="591" y="818"/>
                      <a:pt x="647" y="791"/>
                    </a:cubicBezTo>
                    <a:cubicBezTo>
                      <a:pt x="853" y="687"/>
                      <a:pt x="983" y="480"/>
                      <a:pt x="853" y="248"/>
                    </a:cubicBezTo>
                    <a:cubicBezTo>
                      <a:pt x="778" y="96"/>
                      <a:pt x="647"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 name="Google Shape;274;p67"/>
              <p:cNvSpPr/>
              <p:nvPr/>
            </p:nvSpPr>
            <p:spPr>
              <a:xfrm>
                <a:off x="1313858" y="4277485"/>
                <a:ext cx="31799" cy="27978"/>
              </a:xfrm>
              <a:custGeom>
                <a:rect b="b" l="l" r="r" t="t"/>
                <a:pathLst>
                  <a:path extrusionOk="0" h="842" w="957">
                    <a:moveTo>
                      <a:pt x="485" y="0"/>
                    </a:moveTo>
                    <a:cubicBezTo>
                      <a:pt x="427" y="0"/>
                      <a:pt x="368" y="16"/>
                      <a:pt x="311" y="52"/>
                    </a:cubicBezTo>
                    <a:cubicBezTo>
                      <a:pt x="104" y="156"/>
                      <a:pt x="0" y="362"/>
                      <a:pt x="104" y="569"/>
                    </a:cubicBezTo>
                    <a:cubicBezTo>
                      <a:pt x="180" y="741"/>
                      <a:pt x="312" y="842"/>
                      <a:pt x="470" y="842"/>
                    </a:cubicBezTo>
                    <a:cubicBezTo>
                      <a:pt x="526" y="842"/>
                      <a:pt x="586" y="829"/>
                      <a:pt x="647" y="802"/>
                    </a:cubicBezTo>
                    <a:cubicBezTo>
                      <a:pt x="854" y="698"/>
                      <a:pt x="957" y="466"/>
                      <a:pt x="854" y="259"/>
                    </a:cubicBezTo>
                    <a:cubicBezTo>
                      <a:pt x="779" y="109"/>
                      <a:pt x="636" y="0"/>
                      <a:pt x="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 name="Google Shape;275;p67"/>
              <p:cNvSpPr/>
              <p:nvPr/>
            </p:nvSpPr>
            <p:spPr>
              <a:xfrm>
                <a:off x="1270894" y="4314435"/>
                <a:ext cx="35254" cy="24921"/>
              </a:xfrm>
              <a:custGeom>
                <a:rect b="b" l="l" r="r" t="t"/>
                <a:pathLst>
                  <a:path extrusionOk="0" h="750" w="1061">
                    <a:moveTo>
                      <a:pt x="957" y="0"/>
                    </a:moveTo>
                    <a:cubicBezTo>
                      <a:pt x="854" y="0"/>
                      <a:pt x="854" y="103"/>
                      <a:pt x="854" y="103"/>
                    </a:cubicBezTo>
                    <a:cubicBezTo>
                      <a:pt x="854" y="336"/>
                      <a:pt x="751" y="440"/>
                      <a:pt x="647" y="543"/>
                    </a:cubicBezTo>
                    <a:lnTo>
                      <a:pt x="415" y="543"/>
                    </a:lnTo>
                    <a:cubicBezTo>
                      <a:pt x="311" y="543"/>
                      <a:pt x="311" y="543"/>
                      <a:pt x="208" y="440"/>
                    </a:cubicBezTo>
                    <a:lnTo>
                      <a:pt x="1" y="440"/>
                    </a:lnTo>
                    <a:lnTo>
                      <a:pt x="1" y="646"/>
                    </a:lnTo>
                    <a:cubicBezTo>
                      <a:pt x="104" y="750"/>
                      <a:pt x="311" y="750"/>
                      <a:pt x="415" y="750"/>
                    </a:cubicBezTo>
                    <a:lnTo>
                      <a:pt x="751" y="750"/>
                    </a:lnTo>
                    <a:cubicBezTo>
                      <a:pt x="957" y="646"/>
                      <a:pt x="1061" y="440"/>
                      <a:pt x="1061" y="103"/>
                    </a:cubicBezTo>
                    <a:cubicBezTo>
                      <a:pt x="1061" y="103"/>
                      <a:pt x="1061" y="0"/>
                      <a:pt x="9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76" name="Google Shape;276;p67"/>
            <p:cNvSpPr/>
            <p:nvPr/>
          </p:nvSpPr>
          <p:spPr>
            <a:xfrm>
              <a:off x="-158737" y="2221928"/>
              <a:ext cx="419219" cy="145694"/>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 name="Google Shape;277;p67"/>
          <p:cNvGrpSpPr/>
          <p:nvPr/>
        </p:nvGrpSpPr>
        <p:grpSpPr>
          <a:xfrm>
            <a:off x="8016668" y="119720"/>
            <a:ext cx="824457" cy="719455"/>
            <a:chOff x="8016668" y="119720"/>
            <a:chExt cx="824457" cy="719455"/>
          </a:xfrm>
        </p:grpSpPr>
        <p:sp>
          <p:nvSpPr>
            <p:cNvPr id="278" name="Google Shape;278;p67"/>
            <p:cNvSpPr/>
            <p:nvPr/>
          </p:nvSpPr>
          <p:spPr>
            <a:xfrm>
              <a:off x="8016668" y="11972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 name="Google Shape;279;p67"/>
            <p:cNvSpPr/>
            <p:nvPr/>
          </p:nvSpPr>
          <p:spPr>
            <a:xfrm>
              <a:off x="8016675" y="6369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 name="Google Shape;280;p67"/>
            <p:cNvSpPr/>
            <p:nvPr/>
          </p:nvSpPr>
          <p:spPr>
            <a:xfrm>
              <a:off x="8740025" y="7380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1" name="Google Shape;281;p67"/>
          <p:cNvGrpSpPr/>
          <p:nvPr/>
        </p:nvGrpSpPr>
        <p:grpSpPr>
          <a:xfrm>
            <a:off x="6" y="3896700"/>
            <a:ext cx="1713892" cy="1244707"/>
            <a:chOff x="6" y="3896700"/>
            <a:chExt cx="1713892" cy="1244707"/>
          </a:xfrm>
        </p:grpSpPr>
        <p:grpSp>
          <p:nvGrpSpPr>
            <p:cNvPr id="282" name="Google Shape;282;p67"/>
            <p:cNvGrpSpPr/>
            <p:nvPr/>
          </p:nvGrpSpPr>
          <p:grpSpPr>
            <a:xfrm rot="751150">
              <a:off x="110265" y="3967231"/>
              <a:ext cx="754542" cy="946219"/>
              <a:chOff x="6063688" y="896804"/>
              <a:chExt cx="254290" cy="318887"/>
            </a:xfrm>
          </p:grpSpPr>
          <p:sp>
            <p:nvSpPr>
              <p:cNvPr id="283" name="Google Shape;283;p67"/>
              <p:cNvSpPr/>
              <p:nvPr/>
            </p:nvSpPr>
            <p:spPr>
              <a:xfrm>
                <a:off x="6063688" y="896804"/>
                <a:ext cx="254290" cy="24698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 name="Google Shape;284;p67"/>
              <p:cNvSpPr/>
              <p:nvPr/>
            </p:nvSpPr>
            <p:spPr>
              <a:xfrm>
                <a:off x="6178791" y="1006424"/>
                <a:ext cx="64461" cy="209267"/>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 name="Google Shape;285;p67"/>
              <p:cNvSpPr/>
              <p:nvPr/>
            </p:nvSpPr>
            <p:spPr>
              <a:xfrm>
                <a:off x="6157325" y="1026993"/>
                <a:ext cx="78184" cy="53928"/>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 name="Google Shape;286;p67"/>
            <p:cNvGrpSpPr/>
            <p:nvPr/>
          </p:nvGrpSpPr>
          <p:grpSpPr>
            <a:xfrm>
              <a:off x="6" y="4843508"/>
              <a:ext cx="1713892" cy="297900"/>
              <a:chOff x="-3714225" y="3650887"/>
              <a:chExt cx="2263161" cy="393370"/>
            </a:xfrm>
          </p:grpSpPr>
          <p:sp>
            <p:nvSpPr>
              <p:cNvPr id="287" name="Google Shape;287;p67"/>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 name="Google Shape;288;p67"/>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89" name="Google Shape;289;p67"/>
            <p:cNvSpPr/>
            <p:nvPr/>
          </p:nvSpPr>
          <p:spPr>
            <a:xfrm>
              <a:off x="220043" y="389671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90" name="Google Shape;290;p67"/>
          <p:cNvSpPr/>
          <p:nvPr/>
        </p:nvSpPr>
        <p:spPr>
          <a:xfrm>
            <a:off x="8423999" y="1058876"/>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 name="Google Shape;291;p67"/>
          <p:cNvSpPr/>
          <p:nvPr/>
        </p:nvSpPr>
        <p:spPr>
          <a:xfrm flipH="1">
            <a:off x="7896392" y="1614420"/>
            <a:ext cx="1651653" cy="346446"/>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 name="Google Shape;292;p67"/>
          <p:cNvSpPr/>
          <p:nvPr/>
        </p:nvSpPr>
        <p:spPr>
          <a:xfrm>
            <a:off x="217224" y="445027"/>
            <a:ext cx="1066673" cy="307156"/>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bg>
      <p:bgPr>
        <a:solidFill>
          <a:schemeClr val="accent2"/>
        </a:solidFill>
      </p:bgPr>
    </p:bg>
    <p:spTree>
      <p:nvGrpSpPr>
        <p:cNvPr id="293" name="Shape 293"/>
        <p:cNvGrpSpPr/>
        <p:nvPr/>
      </p:nvGrpSpPr>
      <p:grpSpPr>
        <a:xfrm>
          <a:off x="0" y="0"/>
          <a:ext cx="0" cy="0"/>
          <a:chOff x="0" y="0"/>
          <a:chExt cx="0" cy="0"/>
        </a:xfrm>
      </p:grpSpPr>
      <p:sp>
        <p:nvSpPr>
          <p:cNvPr id="294" name="Google Shape;294;p68"/>
          <p:cNvSpPr/>
          <p:nvPr/>
        </p:nvSpPr>
        <p:spPr>
          <a:xfrm flipH="1">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 name="Google Shape;295;p68"/>
          <p:cNvSpPr/>
          <p:nvPr/>
        </p:nvSpPr>
        <p:spPr>
          <a:xfrm>
            <a:off x="-25" y="23371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 name="Google Shape;296;p68"/>
          <p:cNvSpPr/>
          <p:nvPr/>
        </p:nvSpPr>
        <p:spPr>
          <a:xfrm flipH="1">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 name="Google Shape;297;p68"/>
          <p:cNvSpPr/>
          <p:nvPr/>
        </p:nvSpPr>
        <p:spPr>
          <a:xfrm flipH="1">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 name="Google Shape;298;p68"/>
          <p:cNvSpPr/>
          <p:nvPr/>
        </p:nvSpPr>
        <p:spPr>
          <a:xfrm>
            <a:off x="-25" y="5391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 name="Google Shape;299;p68"/>
          <p:cNvSpPr txBox="1"/>
          <p:nvPr>
            <p:ph type="title"/>
          </p:nvPr>
        </p:nvSpPr>
        <p:spPr>
          <a:xfrm>
            <a:off x="763296" y="2406525"/>
            <a:ext cx="2086800" cy="527700"/>
          </a:xfrm>
          <a:prstGeom prst="rect">
            <a:avLst/>
          </a:prstGeom>
          <a:noFill/>
          <a:ln cap="flat" cmpd="sng" w="9525">
            <a:solidFill>
              <a:srgbClr val="9900FF"/>
            </a:solidFill>
            <a:prstDash val="solid"/>
            <a:round/>
            <a:headEnd len="sm" w="sm" type="none"/>
            <a:tailEnd len="sm" w="sm" type="none"/>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00" name="Google Shape;300;p68"/>
          <p:cNvSpPr txBox="1"/>
          <p:nvPr>
            <p:ph idx="1" type="subTitle"/>
          </p:nvPr>
        </p:nvSpPr>
        <p:spPr>
          <a:xfrm>
            <a:off x="763296" y="2904227"/>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1" name="Google Shape;301;p68"/>
          <p:cNvSpPr txBox="1"/>
          <p:nvPr>
            <p:ph idx="2" type="title"/>
          </p:nvPr>
        </p:nvSpPr>
        <p:spPr>
          <a:xfrm>
            <a:off x="3528611" y="2406525"/>
            <a:ext cx="2086800" cy="527700"/>
          </a:xfrm>
          <a:prstGeom prst="rect">
            <a:avLst/>
          </a:prstGeom>
          <a:noFill/>
          <a:ln cap="flat" cmpd="sng" w="9525">
            <a:solidFill>
              <a:srgbClr val="9900FF"/>
            </a:solidFill>
            <a:prstDash val="solid"/>
            <a:round/>
            <a:headEnd len="sm" w="sm" type="none"/>
            <a:tailEnd len="sm" w="sm" type="none"/>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02" name="Google Shape;302;p68"/>
          <p:cNvSpPr txBox="1"/>
          <p:nvPr>
            <p:ph idx="3" type="subTitle"/>
          </p:nvPr>
        </p:nvSpPr>
        <p:spPr>
          <a:xfrm>
            <a:off x="3528611" y="2904227"/>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3" name="Google Shape;303;p68"/>
          <p:cNvSpPr txBox="1"/>
          <p:nvPr>
            <p:ph idx="4" type="title"/>
          </p:nvPr>
        </p:nvSpPr>
        <p:spPr>
          <a:xfrm>
            <a:off x="763296" y="3535123"/>
            <a:ext cx="20868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04" name="Google Shape;304;p68"/>
          <p:cNvSpPr txBox="1"/>
          <p:nvPr>
            <p:ph idx="5" type="subTitle"/>
          </p:nvPr>
        </p:nvSpPr>
        <p:spPr>
          <a:xfrm>
            <a:off x="763296" y="4032825"/>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5" name="Google Shape;305;p68"/>
          <p:cNvSpPr txBox="1"/>
          <p:nvPr>
            <p:ph idx="6" type="title"/>
          </p:nvPr>
        </p:nvSpPr>
        <p:spPr>
          <a:xfrm>
            <a:off x="3528611" y="3535123"/>
            <a:ext cx="20868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06" name="Google Shape;306;p68"/>
          <p:cNvSpPr txBox="1"/>
          <p:nvPr>
            <p:ph idx="7" type="subTitle"/>
          </p:nvPr>
        </p:nvSpPr>
        <p:spPr>
          <a:xfrm>
            <a:off x="3528611" y="4032825"/>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7" name="Google Shape;307;p68"/>
          <p:cNvSpPr txBox="1"/>
          <p:nvPr>
            <p:ph idx="8" type="title"/>
          </p:nvPr>
        </p:nvSpPr>
        <p:spPr>
          <a:xfrm>
            <a:off x="6293894" y="2406525"/>
            <a:ext cx="2086800" cy="527700"/>
          </a:xfrm>
          <a:prstGeom prst="rect">
            <a:avLst/>
          </a:prstGeom>
          <a:noFill/>
          <a:ln cap="flat" cmpd="sng" w="9525">
            <a:solidFill>
              <a:srgbClr val="9900FF"/>
            </a:solidFill>
            <a:prstDash val="solid"/>
            <a:round/>
            <a:headEnd len="sm" w="sm" type="none"/>
            <a:tailEnd len="sm" w="sm" type="none"/>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08" name="Google Shape;308;p68"/>
          <p:cNvSpPr txBox="1"/>
          <p:nvPr>
            <p:ph idx="9" type="subTitle"/>
          </p:nvPr>
        </p:nvSpPr>
        <p:spPr>
          <a:xfrm>
            <a:off x="6293894" y="2904227"/>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09" name="Google Shape;309;p68"/>
          <p:cNvSpPr txBox="1"/>
          <p:nvPr>
            <p:ph idx="13" type="title"/>
          </p:nvPr>
        </p:nvSpPr>
        <p:spPr>
          <a:xfrm>
            <a:off x="6293894" y="3535123"/>
            <a:ext cx="20868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310" name="Google Shape;310;p68"/>
          <p:cNvSpPr txBox="1"/>
          <p:nvPr>
            <p:ph idx="14" type="subTitle"/>
          </p:nvPr>
        </p:nvSpPr>
        <p:spPr>
          <a:xfrm>
            <a:off x="6293894" y="4032825"/>
            <a:ext cx="20868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11" name="Google Shape;311;p68"/>
          <p:cNvSpPr txBox="1"/>
          <p:nvPr>
            <p:ph idx="15" type="title"/>
          </p:nvPr>
        </p:nvSpPr>
        <p:spPr>
          <a:xfrm>
            <a:off x="927600" y="410217"/>
            <a:ext cx="7288800" cy="9876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312" name="Google Shape;312;p68"/>
          <p:cNvGrpSpPr/>
          <p:nvPr/>
        </p:nvGrpSpPr>
        <p:grpSpPr>
          <a:xfrm>
            <a:off x="7800707" y="445309"/>
            <a:ext cx="2097219" cy="953688"/>
            <a:chOff x="7686382" y="1251909"/>
            <a:chExt cx="2097219" cy="953688"/>
          </a:xfrm>
        </p:grpSpPr>
        <p:sp>
          <p:nvSpPr>
            <p:cNvPr id="313" name="Google Shape;313;p68"/>
            <p:cNvSpPr/>
            <p:nvPr/>
          </p:nvSpPr>
          <p:spPr>
            <a:xfrm flipH="1">
              <a:off x="7686382" y="1927377"/>
              <a:ext cx="1032218" cy="278220"/>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 name="Google Shape;314;p68"/>
            <p:cNvSpPr/>
            <p:nvPr/>
          </p:nvSpPr>
          <p:spPr>
            <a:xfrm flipH="1">
              <a:off x="8033500" y="1251909"/>
              <a:ext cx="1750101" cy="504000"/>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5" name="Google Shape;315;p68"/>
          <p:cNvGrpSpPr/>
          <p:nvPr/>
        </p:nvGrpSpPr>
        <p:grpSpPr>
          <a:xfrm flipH="1">
            <a:off x="158263" y="169850"/>
            <a:ext cx="799912" cy="1036378"/>
            <a:chOff x="8146563" y="4008425"/>
            <a:chExt cx="799912" cy="1036378"/>
          </a:xfrm>
        </p:grpSpPr>
        <p:sp>
          <p:nvSpPr>
            <p:cNvPr id="316" name="Google Shape;316;p68"/>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 name="Google Shape;317;p68"/>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 name="Google Shape;318;p68"/>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9" name="Google Shape;319;p68"/>
          <p:cNvGrpSpPr/>
          <p:nvPr/>
        </p:nvGrpSpPr>
        <p:grpSpPr>
          <a:xfrm flipH="1">
            <a:off x="8055013" y="4270052"/>
            <a:ext cx="961287" cy="708076"/>
            <a:chOff x="8146563" y="4336727"/>
            <a:chExt cx="961287" cy="708076"/>
          </a:xfrm>
        </p:grpSpPr>
        <p:sp>
          <p:nvSpPr>
            <p:cNvPr id="320" name="Google Shape;320;p68"/>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 name="Google Shape;321;p68"/>
            <p:cNvSpPr/>
            <p:nvPr/>
          </p:nvSpPr>
          <p:spPr>
            <a:xfrm>
              <a:off x="8632875" y="48690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 name="Google Shape;322;p68"/>
            <p:cNvSpPr/>
            <p:nvPr/>
          </p:nvSpPr>
          <p:spPr>
            <a:xfrm>
              <a:off x="9006750" y="49437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2"/>
        </a:solidFill>
      </p:bgPr>
    </p:bg>
    <p:spTree>
      <p:nvGrpSpPr>
        <p:cNvPr id="323" name="Shape 323"/>
        <p:cNvGrpSpPr/>
        <p:nvPr/>
      </p:nvGrpSpPr>
      <p:grpSpPr>
        <a:xfrm>
          <a:off x="0" y="0"/>
          <a:ext cx="0" cy="0"/>
          <a:chOff x="0" y="0"/>
          <a:chExt cx="0" cy="0"/>
        </a:xfrm>
      </p:grpSpPr>
      <p:grpSp>
        <p:nvGrpSpPr>
          <p:cNvPr id="324" name="Google Shape;324;p69"/>
          <p:cNvGrpSpPr/>
          <p:nvPr/>
        </p:nvGrpSpPr>
        <p:grpSpPr>
          <a:xfrm flipH="1" rot="10800000">
            <a:off x="-19" y="793439"/>
            <a:ext cx="9144057" cy="3545416"/>
            <a:chOff x="240700" y="2458750"/>
            <a:chExt cx="2132675" cy="826900"/>
          </a:xfrm>
        </p:grpSpPr>
        <p:sp>
          <p:nvSpPr>
            <p:cNvPr id="325" name="Google Shape;325;p69"/>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 name="Google Shape;326;p69"/>
            <p:cNvSpPr/>
            <p:nvPr/>
          </p:nvSpPr>
          <p:spPr>
            <a:xfrm>
              <a:off x="240700" y="2814750"/>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 name="Google Shape;327;p69"/>
            <p:cNvSpPr/>
            <p:nvPr/>
          </p:nvSpPr>
          <p:spPr>
            <a:xfrm>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 name="Google Shape;328;p69"/>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 name="Google Shape;329;p69"/>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30" name="Google Shape;330;p69"/>
          <p:cNvSpPr txBox="1"/>
          <p:nvPr>
            <p:ph type="title"/>
          </p:nvPr>
        </p:nvSpPr>
        <p:spPr>
          <a:xfrm>
            <a:off x="715100" y="1000875"/>
            <a:ext cx="6119100" cy="21204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6000"/>
              <a:buNone/>
              <a:defRPr sz="79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grpSp>
        <p:nvGrpSpPr>
          <p:cNvPr id="331" name="Google Shape;331;p69"/>
          <p:cNvGrpSpPr/>
          <p:nvPr/>
        </p:nvGrpSpPr>
        <p:grpSpPr>
          <a:xfrm>
            <a:off x="6655559" y="102170"/>
            <a:ext cx="2239616" cy="3280727"/>
            <a:chOff x="6655559" y="102170"/>
            <a:chExt cx="2239616" cy="3280727"/>
          </a:xfrm>
        </p:grpSpPr>
        <p:grpSp>
          <p:nvGrpSpPr>
            <p:cNvPr id="332" name="Google Shape;332;p69"/>
            <p:cNvGrpSpPr/>
            <p:nvPr/>
          </p:nvGrpSpPr>
          <p:grpSpPr>
            <a:xfrm flipH="1">
              <a:off x="6655559" y="2637213"/>
              <a:ext cx="744991" cy="745684"/>
              <a:chOff x="-6224891" y="2637213"/>
              <a:chExt cx="744991" cy="745684"/>
            </a:xfrm>
          </p:grpSpPr>
          <p:sp>
            <p:nvSpPr>
              <p:cNvPr id="333" name="Google Shape;333;p69"/>
              <p:cNvSpPr/>
              <p:nvPr/>
            </p:nvSpPr>
            <p:spPr>
              <a:xfrm>
                <a:off x="-6224891" y="2675072"/>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 name="Google Shape;334;p69"/>
              <p:cNvSpPr/>
              <p:nvPr/>
            </p:nvSpPr>
            <p:spPr>
              <a:xfrm>
                <a:off x="-5895275" y="2637213"/>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 name="Google Shape;335;p69"/>
              <p:cNvSpPr/>
              <p:nvPr/>
            </p:nvSpPr>
            <p:spPr>
              <a:xfrm>
                <a:off x="-5581000" y="2637213"/>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6" name="Google Shape;336;p69"/>
            <p:cNvGrpSpPr/>
            <p:nvPr/>
          </p:nvGrpSpPr>
          <p:grpSpPr>
            <a:xfrm>
              <a:off x="8091068" y="102170"/>
              <a:ext cx="804107" cy="701546"/>
              <a:chOff x="8091068" y="102170"/>
              <a:chExt cx="804107" cy="701546"/>
            </a:xfrm>
          </p:grpSpPr>
          <p:sp>
            <p:nvSpPr>
              <p:cNvPr id="337" name="Google Shape;337;p69"/>
              <p:cNvSpPr/>
              <p:nvPr/>
            </p:nvSpPr>
            <p:spPr>
              <a:xfrm flipH="1">
                <a:off x="8219501"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 name="Google Shape;338;p69"/>
              <p:cNvSpPr/>
              <p:nvPr/>
            </p:nvSpPr>
            <p:spPr>
              <a:xfrm flipH="1">
                <a:off x="8794068"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 name="Google Shape;339;p69"/>
              <p:cNvSpPr/>
              <p:nvPr/>
            </p:nvSpPr>
            <p:spPr>
              <a:xfrm flipH="1">
                <a:off x="8091068"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40" name="Google Shape;340;p69"/>
          <p:cNvGrpSpPr/>
          <p:nvPr/>
        </p:nvGrpSpPr>
        <p:grpSpPr>
          <a:xfrm>
            <a:off x="564527" y="1125925"/>
            <a:ext cx="8253393" cy="2894833"/>
            <a:chOff x="564527" y="1125925"/>
            <a:chExt cx="8253393" cy="2894833"/>
          </a:xfrm>
        </p:grpSpPr>
        <p:sp>
          <p:nvSpPr>
            <p:cNvPr id="341" name="Google Shape;341;p69"/>
            <p:cNvSpPr/>
            <p:nvPr/>
          </p:nvSpPr>
          <p:spPr>
            <a:xfrm>
              <a:off x="7785862" y="1866137"/>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 name="Google Shape;342;p69"/>
            <p:cNvSpPr/>
            <p:nvPr/>
          </p:nvSpPr>
          <p:spPr>
            <a:xfrm flipH="1">
              <a:off x="6700348" y="1125925"/>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 name="Google Shape;343;p69"/>
            <p:cNvSpPr/>
            <p:nvPr/>
          </p:nvSpPr>
          <p:spPr>
            <a:xfrm>
              <a:off x="564527" y="3500276"/>
              <a:ext cx="1807340" cy="520482"/>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2"/>
        </a:solidFill>
      </p:bgPr>
    </p:bg>
    <p:spTree>
      <p:nvGrpSpPr>
        <p:cNvPr id="344" name="Shape 344"/>
        <p:cNvGrpSpPr/>
        <p:nvPr/>
      </p:nvGrpSpPr>
      <p:grpSpPr>
        <a:xfrm>
          <a:off x="0" y="0"/>
          <a:ext cx="0" cy="0"/>
          <a:chOff x="0" y="0"/>
          <a:chExt cx="0" cy="0"/>
        </a:xfrm>
      </p:grpSpPr>
      <p:grpSp>
        <p:nvGrpSpPr>
          <p:cNvPr id="345" name="Google Shape;345;p70"/>
          <p:cNvGrpSpPr/>
          <p:nvPr/>
        </p:nvGrpSpPr>
        <p:grpSpPr>
          <a:xfrm>
            <a:off x="-19" y="793439"/>
            <a:ext cx="9144057" cy="3545416"/>
            <a:chOff x="240700" y="2458750"/>
            <a:chExt cx="2132675" cy="826900"/>
          </a:xfrm>
        </p:grpSpPr>
        <p:sp>
          <p:nvSpPr>
            <p:cNvPr id="346" name="Google Shape;346;p70"/>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 name="Google Shape;347;p70"/>
            <p:cNvSpPr/>
            <p:nvPr/>
          </p:nvSpPr>
          <p:spPr>
            <a:xfrm>
              <a:off x="240700" y="2814750"/>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 name="Google Shape;348;p70"/>
            <p:cNvSpPr/>
            <p:nvPr/>
          </p:nvSpPr>
          <p:spPr>
            <a:xfrm>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9" name="Google Shape;349;p70"/>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0" name="Google Shape;350;p70"/>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51" name="Google Shape;351;p70"/>
          <p:cNvSpPr txBox="1"/>
          <p:nvPr>
            <p:ph hasCustomPrompt="1" type="title"/>
          </p:nvPr>
        </p:nvSpPr>
        <p:spPr>
          <a:xfrm>
            <a:off x="2277575" y="976650"/>
            <a:ext cx="4588800" cy="1511100"/>
          </a:xfrm>
          <a:prstGeom prst="rect">
            <a:avLst/>
          </a:prstGeom>
          <a:noFill/>
          <a:ln>
            <a:noFill/>
          </a:ln>
        </p:spPr>
        <p:txBody>
          <a:bodyPr anchorCtr="0" anchor="b" bIns="91425" lIns="91425" spcFirstLastPara="1" rIns="91425" wrap="square" tIns="91425">
            <a:noAutofit/>
          </a:bodyPr>
          <a:lstStyle>
            <a:lvl1pPr lvl="0" algn="ctr">
              <a:lnSpc>
                <a:spcPct val="100000"/>
              </a:lnSpc>
              <a:spcBef>
                <a:spcPts val="0"/>
              </a:spcBef>
              <a:spcAft>
                <a:spcPts val="0"/>
              </a:spcAft>
              <a:buSzPts val="9600"/>
              <a:buNone/>
              <a:defRPr sz="9600">
                <a:solidFill>
                  <a:schemeClr val="lt2"/>
                </a:solidFill>
              </a:defRPr>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352" name="Google Shape;352;p70"/>
          <p:cNvSpPr txBox="1"/>
          <p:nvPr>
            <p:ph idx="1" type="subTitle"/>
          </p:nvPr>
        </p:nvSpPr>
        <p:spPr>
          <a:xfrm>
            <a:off x="2218925" y="2302375"/>
            <a:ext cx="4706100" cy="3855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
        <p:nvSpPr>
          <p:cNvPr id="353" name="Google Shape;353;p70"/>
          <p:cNvSpPr/>
          <p:nvPr/>
        </p:nvSpPr>
        <p:spPr>
          <a:xfrm>
            <a:off x="6259937" y="3621250"/>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54" name="Google Shape;354;p70"/>
          <p:cNvGrpSpPr/>
          <p:nvPr/>
        </p:nvGrpSpPr>
        <p:grpSpPr>
          <a:xfrm>
            <a:off x="112982" y="4053372"/>
            <a:ext cx="1905170" cy="1088034"/>
            <a:chOff x="-3763675" y="2607529"/>
            <a:chExt cx="2515740" cy="1436728"/>
          </a:xfrm>
        </p:grpSpPr>
        <p:sp>
          <p:nvSpPr>
            <p:cNvPr id="355" name="Google Shape;355;p70"/>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 name="Google Shape;356;p70"/>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 name="Google Shape;357;p70"/>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 name="Google Shape;358;p70"/>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 name="Google Shape;359;p70"/>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 name="Google Shape;360;p70"/>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 name="Google Shape;361;p70"/>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 name="Google Shape;362;p70"/>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 name="Google Shape;363;p70"/>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 name="Google Shape;364;p70"/>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 name="Google Shape;365;p70"/>
          <p:cNvGrpSpPr/>
          <p:nvPr/>
        </p:nvGrpSpPr>
        <p:grpSpPr>
          <a:xfrm flipH="1">
            <a:off x="7798571" y="4259140"/>
            <a:ext cx="713805" cy="882265"/>
            <a:chOff x="1191373" y="4259140"/>
            <a:chExt cx="713805" cy="882265"/>
          </a:xfrm>
        </p:grpSpPr>
        <p:sp>
          <p:nvSpPr>
            <p:cNvPr id="366" name="Google Shape;366;p70"/>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 name="Google Shape;367;p70"/>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 name="Google Shape;368;p70"/>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 name="Google Shape;369;p70"/>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 name="Google Shape;370;p70"/>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1" name="Google Shape;371;p70"/>
          <p:cNvSpPr/>
          <p:nvPr/>
        </p:nvSpPr>
        <p:spPr>
          <a:xfrm>
            <a:off x="6961337" y="46097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 name="Google Shape;372;p70"/>
          <p:cNvSpPr/>
          <p:nvPr/>
        </p:nvSpPr>
        <p:spPr>
          <a:xfrm flipH="1">
            <a:off x="7798573" y="572763"/>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 name="Google Shape;373;p70"/>
          <p:cNvSpPr/>
          <p:nvPr/>
        </p:nvSpPr>
        <p:spPr>
          <a:xfrm flipH="1">
            <a:off x="982085" y="3055223"/>
            <a:ext cx="1495564" cy="43068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bg>
      <p:bgPr>
        <a:solidFill>
          <a:schemeClr val="accent2"/>
        </a:solidFill>
      </p:bgPr>
    </p:bg>
    <p:spTree>
      <p:nvGrpSpPr>
        <p:cNvPr id="374" name="Shape 374"/>
        <p:cNvGrpSpPr/>
        <p:nvPr/>
      </p:nvGrpSpPr>
      <p:grpSpPr>
        <a:xfrm>
          <a:off x="0" y="0"/>
          <a:ext cx="0" cy="0"/>
          <a:chOff x="0" y="0"/>
          <a:chExt cx="0" cy="0"/>
        </a:xfrm>
      </p:grpSpPr>
      <p:sp>
        <p:nvSpPr>
          <p:cNvPr id="375" name="Google Shape;375;p71"/>
          <p:cNvSpPr txBox="1"/>
          <p:nvPr>
            <p:ph type="title"/>
          </p:nvPr>
        </p:nvSpPr>
        <p:spPr>
          <a:xfrm>
            <a:off x="3305027" y="919950"/>
            <a:ext cx="25338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2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376" name="Google Shape;376;p71"/>
          <p:cNvSpPr txBox="1"/>
          <p:nvPr>
            <p:ph idx="1" type="subTitle"/>
          </p:nvPr>
        </p:nvSpPr>
        <p:spPr>
          <a:xfrm>
            <a:off x="2664521" y="1778375"/>
            <a:ext cx="3815100" cy="445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77" name="Google Shape;377;p71"/>
          <p:cNvSpPr txBox="1"/>
          <p:nvPr>
            <p:ph idx="2" type="title"/>
          </p:nvPr>
        </p:nvSpPr>
        <p:spPr>
          <a:xfrm>
            <a:off x="1333750" y="2462720"/>
            <a:ext cx="25338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2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378" name="Google Shape;378;p71"/>
          <p:cNvSpPr txBox="1"/>
          <p:nvPr>
            <p:ph idx="3" type="subTitle"/>
          </p:nvPr>
        </p:nvSpPr>
        <p:spPr>
          <a:xfrm>
            <a:off x="693238" y="3321145"/>
            <a:ext cx="3815100" cy="445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79" name="Google Shape;379;p71"/>
          <p:cNvSpPr txBox="1"/>
          <p:nvPr>
            <p:ph idx="4" type="title"/>
          </p:nvPr>
        </p:nvSpPr>
        <p:spPr>
          <a:xfrm>
            <a:off x="5236788" y="2462726"/>
            <a:ext cx="2533800" cy="8283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200"/>
              <a:buNone/>
              <a:defRPr sz="32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grpSp>
        <p:nvGrpSpPr>
          <p:cNvPr id="380" name="Google Shape;380;p71"/>
          <p:cNvGrpSpPr/>
          <p:nvPr/>
        </p:nvGrpSpPr>
        <p:grpSpPr>
          <a:xfrm rot="10800000">
            <a:off x="-19" y="793439"/>
            <a:ext cx="9144057" cy="3545416"/>
            <a:chOff x="240700" y="2458750"/>
            <a:chExt cx="2132675" cy="826900"/>
          </a:xfrm>
        </p:grpSpPr>
        <p:sp>
          <p:nvSpPr>
            <p:cNvPr id="381" name="Google Shape;381;p71"/>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 name="Google Shape;382;p71"/>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 name="Google Shape;383;p71"/>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 name="Google Shape;384;p71"/>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 name="Google Shape;385;p71"/>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6" name="Google Shape;386;p71"/>
          <p:cNvSpPr txBox="1"/>
          <p:nvPr>
            <p:ph idx="5" type="subTitle"/>
          </p:nvPr>
        </p:nvSpPr>
        <p:spPr>
          <a:xfrm>
            <a:off x="4635654" y="3321150"/>
            <a:ext cx="3815100" cy="445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387" name="Google Shape;387;p71"/>
          <p:cNvGrpSpPr/>
          <p:nvPr/>
        </p:nvGrpSpPr>
        <p:grpSpPr>
          <a:xfrm>
            <a:off x="2762983" y="4053372"/>
            <a:ext cx="3361207" cy="1088035"/>
            <a:chOff x="2762983" y="4053372"/>
            <a:chExt cx="3361207" cy="1088035"/>
          </a:xfrm>
        </p:grpSpPr>
        <p:grpSp>
          <p:nvGrpSpPr>
            <p:cNvPr id="388" name="Google Shape;388;p71"/>
            <p:cNvGrpSpPr/>
            <p:nvPr/>
          </p:nvGrpSpPr>
          <p:grpSpPr>
            <a:xfrm>
              <a:off x="4219019" y="4053372"/>
              <a:ext cx="1905170" cy="1088034"/>
              <a:chOff x="-3763675" y="2607529"/>
              <a:chExt cx="2515740" cy="1436728"/>
            </a:xfrm>
          </p:grpSpPr>
          <p:sp>
            <p:nvSpPr>
              <p:cNvPr id="389" name="Google Shape;389;p71"/>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 name="Google Shape;390;p71"/>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 name="Google Shape;391;p71"/>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 name="Google Shape;392;p71"/>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 name="Google Shape;393;p71"/>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 name="Google Shape;394;p71"/>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 name="Google Shape;395;p71"/>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 name="Google Shape;396;p71"/>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 name="Google Shape;397;p71"/>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 name="Google Shape;398;p71"/>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9" name="Google Shape;399;p71"/>
            <p:cNvGrpSpPr/>
            <p:nvPr/>
          </p:nvGrpSpPr>
          <p:grpSpPr>
            <a:xfrm flipH="1">
              <a:off x="2762983" y="4259140"/>
              <a:ext cx="713805" cy="882265"/>
              <a:chOff x="1191373" y="4259140"/>
              <a:chExt cx="713805" cy="882265"/>
            </a:xfrm>
          </p:grpSpPr>
          <p:sp>
            <p:nvSpPr>
              <p:cNvPr id="400" name="Google Shape;400;p71"/>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 name="Google Shape;401;p71"/>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 name="Google Shape;402;p71"/>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 name="Google Shape;403;p71"/>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 name="Google Shape;404;p71"/>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5" name="Google Shape;405;p71"/>
            <p:cNvGrpSpPr/>
            <p:nvPr/>
          </p:nvGrpSpPr>
          <p:grpSpPr>
            <a:xfrm>
              <a:off x="3355535" y="4259146"/>
              <a:ext cx="713805" cy="882261"/>
              <a:chOff x="-2190501" y="2879248"/>
              <a:chExt cx="942566" cy="1165009"/>
            </a:xfrm>
          </p:grpSpPr>
          <p:sp>
            <p:nvSpPr>
              <p:cNvPr id="406" name="Google Shape;406;p71"/>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 name="Google Shape;407;p71"/>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 name="Google Shape;408;p71"/>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 name="Google Shape;409;p71"/>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 name="Google Shape;410;p71"/>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411" name="Google Shape;411;p71"/>
          <p:cNvSpPr/>
          <p:nvPr/>
        </p:nvSpPr>
        <p:spPr>
          <a:xfrm flipH="1">
            <a:off x="1301066" y="98837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 name="Google Shape;412;p71"/>
          <p:cNvSpPr/>
          <p:nvPr/>
        </p:nvSpPr>
        <p:spPr>
          <a:xfrm>
            <a:off x="-218440" y="1189513"/>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 name="Google Shape;413;p71"/>
          <p:cNvSpPr/>
          <p:nvPr/>
        </p:nvSpPr>
        <p:spPr>
          <a:xfrm>
            <a:off x="7644373" y="1217160"/>
            <a:ext cx="1170758" cy="337174"/>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1_1_1_1">
    <p:bg>
      <p:bgPr>
        <a:solidFill>
          <a:schemeClr val="accent2"/>
        </a:solidFill>
      </p:bgPr>
    </p:bg>
    <p:spTree>
      <p:nvGrpSpPr>
        <p:cNvPr id="414" name="Shape 414"/>
        <p:cNvGrpSpPr/>
        <p:nvPr/>
      </p:nvGrpSpPr>
      <p:grpSpPr>
        <a:xfrm>
          <a:off x="0" y="0"/>
          <a:ext cx="0" cy="0"/>
          <a:chOff x="0" y="0"/>
          <a:chExt cx="0" cy="0"/>
        </a:xfrm>
      </p:grpSpPr>
      <p:sp>
        <p:nvSpPr>
          <p:cNvPr id="415" name="Google Shape;415;p72"/>
          <p:cNvSpPr txBox="1"/>
          <p:nvPr>
            <p:ph idx="1" type="subTitle"/>
          </p:nvPr>
        </p:nvSpPr>
        <p:spPr>
          <a:xfrm>
            <a:off x="2161200" y="1069725"/>
            <a:ext cx="48216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16" name="Google Shape;416;p72"/>
          <p:cNvSpPr/>
          <p:nvPr/>
        </p:nvSpPr>
        <p:spPr>
          <a:xfrm>
            <a:off x="-25" y="2853080"/>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 name="Google Shape;417;p72"/>
          <p:cNvSpPr/>
          <p:nvPr/>
        </p:nvSpPr>
        <p:spPr>
          <a:xfrm>
            <a:off x="-25" y="843910"/>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 name="Google Shape;418;p72"/>
          <p:cNvSpPr/>
          <p:nvPr/>
        </p:nvSpPr>
        <p:spPr>
          <a:xfrm>
            <a:off x="-25" y="2044782"/>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 name="Google Shape;419;p72"/>
          <p:cNvSpPr/>
          <p:nvPr/>
        </p:nvSpPr>
        <p:spPr>
          <a:xfrm>
            <a:off x="-25" y="4040638"/>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 name="Google Shape;420;p72"/>
          <p:cNvSpPr/>
          <p:nvPr/>
        </p:nvSpPr>
        <p:spPr>
          <a:xfrm>
            <a:off x="-25" y="3245074"/>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 name="Google Shape;421;p72"/>
          <p:cNvSpPr txBox="1"/>
          <p:nvPr>
            <p:ph type="title"/>
          </p:nvPr>
        </p:nvSpPr>
        <p:spPr>
          <a:xfrm>
            <a:off x="720000" y="443375"/>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22" name="Google Shape;422;p72"/>
          <p:cNvSpPr/>
          <p:nvPr/>
        </p:nvSpPr>
        <p:spPr>
          <a:xfrm>
            <a:off x="-699822" y="1836487"/>
            <a:ext cx="1926261" cy="404074"/>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 name="Google Shape;423;p72"/>
          <p:cNvSpPr/>
          <p:nvPr/>
        </p:nvSpPr>
        <p:spPr>
          <a:xfrm>
            <a:off x="976464" y="2383266"/>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 name="Google Shape;424;p72"/>
          <p:cNvSpPr/>
          <p:nvPr/>
        </p:nvSpPr>
        <p:spPr>
          <a:xfrm>
            <a:off x="7177278" y="1527262"/>
            <a:ext cx="1926261" cy="404074"/>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25" name="Google Shape;425;p72"/>
          <p:cNvGrpSpPr/>
          <p:nvPr/>
        </p:nvGrpSpPr>
        <p:grpSpPr>
          <a:xfrm flipH="1">
            <a:off x="8201484" y="619425"/>
            <a:ext cx="744991" cy="745685"/>
            <a:chOff x="215334" y="619425"/>
            <a:chExt cx="744991" cy="745685"/>
          </a:xfrm>
        </p:grpSpPr>
        <p:sp>
          <p:nvSpPr>
            <p:cNvPr id="426" name="Google Shape;426;p72"/>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 name="Google Shape;427;p72"/>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 name="Google Shape;428;p72"/>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29" name="Google Shape;429;p72"/>
          <p:cNvGrpSpPr/>
          <p:nvPr/>
        </p:nvGrpSpPr>
        <p:grpSpPr>
          <a:xfrm flipH="1">
            <a:off x="266634" y="102170"/>
            <a:ext cx="804107" cy="701546"/>
            <a:chOff x="8091068" y="102170"/>
            <a:chExt cx="804107" cy="701546"/>
          </a:xfrm>
        </p:grpSpPr>
        <p:sp>
          <p:nvSpPr>
            <p:cNvPr id="430" name="Google Shape;430;p72"/>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 name="Google Shape;431;p72"/>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 name="Google Shape;432;p72"/>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33" name="Google Shape;433;p72"/>
          <p:cNvGrpSpPr/>
          <p:nvPr/>
        </p:nvGrpSpPr>
        <p:grpSpPr>
          <a:xfrm flipH="1">
            <a:off x="8174021" y="4008425"/>
            <a:ext cx="799912" cy="1036378"/>
            <a:chOff x="8146563" y="4008425"/>
            <a:chExt cx="799912" cy="1036378"/>
          </a:xfrm>
        </p:grpSpPr>
        <p:sp>
          <p:nvSpPr>
            <p:cNvPr id="434" name="Google Shape;434;p72"/>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 name="Google Shape;435;p72"/>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 name="Google Shape;436;p72"/>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_1">
    <p:bg>
      <p:bgPr>
        <a:solidFill>
          <a:schemeClr val="accent2"/>
        </a:solidFill>
      </p:bgPr>
    </p:bg>
    <p:spTree>
      <p:nvGrpSpPr>
        <p:cNvPr id="437" name="Shape 437"/>
        <p:cNvGrpSpPr/>
        <p:nvPr/>
      </p:nvGrpSpPr>
      <p:grpSpPr>
        <a:xfrm>
          <a:off x="0" y="0"/>
          <a:ext cx="0" cy="0"/>
          <a:chOff x="0" y="0"/>
          <a:chExt cx="0" cy="0"/>
        </a:xfrm>
      </p:grpSpPr>
      <p:sp>
        <p:nvSpPr>
          <p:cNvPr id="438" name="Google Shape;438;p73"/>
          <p:cNvSpPr txBox="1"/>
          <p:nvPr>
            <p:ph idx="1" type="subTitle"/>
          </p:nvPr>
        </p:nvSpPr>
        <p:spPr>
          <a:xfrm>
            <a:off x="715100" y="2412575"/>
            <a:ext cx="3590400" cy="792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39" name="Google Shape;439;p73"/>
          <p:cNvSpPr/>
          <p:nvPr/>
        </p:nvSpPr>
        <p:spPr>
          <a:xfrm rot="10800000">
            <a:off x="-25" y="843910"/>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 name="Google Shape;440;p73"/>
          <p:cNvSpPr/>
          <p:nvPr/>
        </p:nvSpPr>
        <p:spPr>
          <a:xfrm rot="10800000">
            <a:off x="-25" y="2447901"/>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 name="Google Shape;441;p73"/>
          <p:cNvSpPr/>
          <p:nvPr/>
        </p:nvSpPr>
        <p:spPr>
          <a:xfrm>
            <a:off x="-25" y="1663782"/>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 name="Google Shape;442;p73"/>
          <p:cNvSpPr/>
          <p:nvPr/>
        </p:nvSpPr>
        <p:spPr>
          <a:xfrm>
            <a:off x="-25" y="4040638"/>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 name="Google Shape;443;p73"/>
          <p:cNvSpPr/>
          <p:nvPr/>
        </p:nvSpPr>
        <p:spPr>
          <a:xfrm>
            <a:off x="-25" y="3245074"/>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 name="Google Shape;444;p73"/>
          <p:cNvSpPr txBox="1"/>
          <p:nvPr>
            <p:ph type="title"/>
          </p:nvPr>
        </p:nvSpPr>
        <p:spPr>
          <a:xfrm>
            <a:off x="715100" y="1813125"/>
            <a:ext cx="2662800" cy="572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45" name="Google Shape;445;p73"/>
          <p:cNvSpPr/>
          <p:nvPr/>
        </p:nvSpPr>
        <p:spPr>
          <a:xfrm flipH="1">
            <a:off x="7479988" y="2385816"/>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 name="Google Shape;446;p73"/>
          <p:cNvSpPr/>
          <p:nvPr/>
        </p:nvSpPr>
        <p:spPr>
          <a:xfrm flipH="1">
            <a:off x="8134912" y="1658550"/>
            <a:ext cx="1511361" cy="404074"/>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 name="Google Shape;447;p73"/>
          <p:cNvSpPr/>
          <p:nvPr/>
        </p:nvSpPr>
        <p:spPr>
          <a:xfrm flipH="1">
            <a:off x="1180853" y="1073587"/>
            <a:ext cx="1926261" cy="404074"/>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48" name="Google Shape;448;p73"/>
          <p:cNvGrpSpPr/>
          <p:nvPr/>
        </p:nvGrpSpPr>
        <p:grpSpPr>
          <a:xfrm>
            <a:off x="246092" y="327900"/>
            <a:ext cx="744991" cy="745685"/>
            <a:chOff x="215334" y="619425"/>
            <a:chExt cx="744991" cy="745685"/>
          </a:xfrm>
        </p:grpSpPr>
        <p:sp>
          <p:nvSpPr>
            <p:cNvPr id="449" name="Google Shape;449;p73"/>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 name="Google Shape;450;p73"/>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 name="Google Shape;451;p73"/>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2" name="Google Shape;452;p73"/>
          <p:cNvGrpSpPr/>
          <p:nvPr/>
        </p:nvGrpSpPr>
        <p:grpSpPr>
          <a:xfrm>
            <a:off x="8090277" y="184220"/>
            <a:ext cx="804107" cy="701546"/>
            <a:chOff x="8091068" y="102170"/>
            <a:chExt cx="804107" cy="701546"/>
          </a:xfrm>
        </p:grpSpPr>
        <p:sp>
          <p:nvSpPr>
            <p:cNvPr id="453" name="Google Shape;453;p73"/>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 name="Google Shape;454;p73"/>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 name="Google Shape;455;p73"/>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56" name="Google Shape;456;p73"/>
          <p:cNvGrpSpPr/>
          <p:nvPr/>
        </p:nvGrpSpPr>
        <p:grpSpPr>
          <a:xfrm>
            <a:off x="155534" y="3856275"/>
            <a:ext cx="799912" cy="1036378"/>
            <a:chOff x="8146563" y="4008425"/>
            <a:chExt cx="799912" cy="1036378"/>
          </a:xfrm>
        </p:grpSpPr>
        <p:sp>
          <p:nvSpPr>
            <p:cNvPr id="457" name="Google Shape;457;p73"/>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 name="Google Shape;458;p73"/>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 name="Google Shape;459;p73"/>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_1_1_2">
    <p:bg>
      <p:bgPr>
        <a:solidFill>
          <a:schemeClr val="accent2"/>
        </a:solidFill>
      </p:bgPr>
    </p:bg>
    <p:spTree>
      <p:nvGrpSpPr>
        <p:cNvPr id="460" name="Shape 460"/>
        <p:cNvGrpSpPr/>
        <p:nvPr/>
      </p:nvGrpSpPr>
      <p:grpSpPr>
        <a:xfrm>
          <a:off x="0" y="0"/>
          <a:ext cx="0" cy="0"/>
          <a:chOff x="0" y="0"/>
          <a:chExt cx="0" cy="0"/>
        </a:xfrm>
      </p:grpSpPr>
      <p:sp>
        <p:nvSpPr>
          <p:cNvPr id="461" name="Google Shape;461;p74"/>
          <p:cNvSpPr txBox="1"/>
          <p:nvPr>
            <p:ph idx="1" type="subTitle"/>
          </p:nvPr>
        </p:nvSpPr>
        <p:spPr>
          <a:xfrm>
            <a:off x="4859500" y="2412575"/>
            <a:ext cx="3569400" cy="792000"/>
          </a:xfrm>
          <a:prstGeom prst="rect">
            <a:avLst/>
          </a:prstGeom>
          <a:noFill/>
          <a:ln>
            <a:noFill/>
          </a:ln>
        </p:spPr>
        <p:txBody>
          <a:bodyPr anchorCtr="0" anchor="t" bIns="91425" lIns="91425" spcFirstLastPara="1" rIns="91425" wrap="square" tIns="91425">
            <a:noAutofit/>
          </a:bodyPr>
          <a:lstStyle>
            <a:lvl1pPr lvl="0" algn="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62" name="Google Shape;462;p74"/>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 name="Google Shape;463;p74"/>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 name="Google Shape;464;p74"/>
          <p:cNvSpPr/>
          <p:nvPr/>
        </p:nvSpPr>
        <p:spPr>
          <a:xfrm rot="10800000">
            <a:off x="-25" y="32211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 name="Google Shape;465;p74"/>
          <p:cNvSpPr/>
          <p:nvPr/>
        </p:nvSpPr>
        <p:spPr>
          <a:xfrm rot="10800000">
            <a:off x="-25" y="843910"/>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 name="Google Shape;466;p74"/>
          <p:cNvSpPr/>
          <p:nvPr/>
        </p:nvSpPr>
        <p:spPr>
          <a:xfrm rot="10800000">
            <a:off x="-25" y="1235475"/>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 name="Google Shape;467;p74"/>
          <p:cNvSpPr txBox="1"/>
          <p:nvPr>
            <p:ph type="title"/>
          </p:nvPr>
        </p:nvSpPr>
        <p:spPr>
          <a:xfrm>
            <a:off x="5629450" y="1813125"/>
            <a:ext cx="2799300" cy="5727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468" name="Google Shape;468;p74"/>
          <p:cNvSpPr/>
          <p:nvPr/>
        </p:nvSpPr>
        <p:spPr>
          <a:xfrm>
            <a:off x="715104" y="2144466"/>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 name="Google Shape;469;p74"/>
          <p:cNvSpPr/>
          <p:nvPr/>
        </p:nvSpPr>
        <p:spPr>
          <a:xfrm>
            <a:off x="-599599" y="1477650"/>
            <a:ext cx="1742686" cy="465921"/>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 name="Google Shape;470;p74"/>
          <p:cNvSpPr/>
          <p:nvPr/>
        </p:nvSpPr>
        <p:spPr>
          <a:xfrm>
            <a:off x="7181951" y="1190364"/>
            <a:ext cx="1621983" cy="340254"/>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71" name="Google Shape;471;p74"/>
          <p:cNvGrpSpPr/>
          <p:nvPr/>
        </p:nvGrpSpPr>
        <p:grpSpPr>
          <a:xfrm flipH="1">
            <a:off x="7986174" y="162162"/>
            <a:ext cx="744991" cy="745685"/>
            <a:chOff x="215334" y="619425"/>
            <a:chExt cx="744991" cy="745685"/>
          </a:xfrm>
        </p:grpSpPr>
        <p:sp>
          <p:nvSpPr>
            <p:cNvPr id="472" name="Google Shape;472;p74"/>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 name="Google Shape;473;p74"/>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 name="Google Shape;474;p74"/>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5" name="Google Shape;475;p74"/>
          <p:cNvGrpSpPr/>
          <p:nvPr/>
        </p:nvGrpSpPr>
        <p:grpSpPr>
          <a:xfrm flipH="1">
            <a:off x="251074" y="184220"/>
            <a:ext cx="804107" cy="701546"/>
            <a:chOff x="8091068" y="102170"/>
            <a:chExt cx="804107" cy="701546"/>
          </a:xfrm>
        </p:grpSpPr>
        <p:sp>
          <p:nvSpPr>
            <p:cNvPr id="476" name="Google Shape;476;p74"/>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 name="Google Shape;477;p74"/>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 name="Google Shape;478;p74"/>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79" name="Google Shape;479;p74"/>
          <p:cNvGrpSpPr/>
          <p:nvPr/>
        </p:nvGrpSpPr>
        <p:grpSpPr>
          <a:xfrm flipH="1">
            <a:off x="7931261" y="4007750"/>
            <a:ext cx="799912" cy="1036378"/>
            <a:chOff x="8146563" y="4008425"/>
            <a:chExt cx="799912" cy="1036378"/>
          </a:xfrm>
        </p:grpSpPr>
        <p:sp>
          <p:nvSpPr>
            <p:cNvPr id="480" name="Google Shape;480;p74"/>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 name="Google Shape;481;p74"/>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 name="Google Shape;482;p74"/>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bg>
      <p:bgPr>
        <a:solidFill>
          <a:schemeClr val="accent2"/>
        </a:solidFill>
      </p:bgPr>
    </p:bg>
    <p:spTree>
      <p:nvGrpSpPr>
        <p:cNvPr id="483" name="Shape 483"/>
        <p:cNvGrpSpPr/>
        <p:nvPr/>
      </p:nvGrpSpPr>
      <p:grpSpPr>
        <a:xfrm>
          <a:off x="0" y="0"/>
          <a:ext cx="0" cy="0"/>
          <a:chOff x="0" y="0"/>
          <a:chExt cx="0" cy="0"/>
        </a:xfrm>
      </p:grpSpPr>
      <p:sp>
        <p:nvSpPr>
          <p:cNvPr id="484" name="Google Shape;484;p75"/>
          <p:cNvSpPr/>
          <p:nvPr/>
        </p:nvSpPr>
        <p:spPr>
          <a:xfrm rot="10800000">
            <a:off x="-25" y="843910"/>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 name="Google Shape;485;p75"/>
          <p:cNvSpPr/>
          <p:nvPr/>
        </p:nvSpPr>
        <p:spPr>
          <a:xfrm flipH="1" rot="10800000">
            <a:off x="-25" y="2447901"/>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 name="Google Shape;486;p75"/>
          <p:cNvSpPr/>
          <p:nvPr/>
        </p:nvSpPr>
        <p:spPr>
          <a:xfrm rot="10800000">
            <a:off x="-25" y="1511382"/>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 name="Google Shape;487;p75"/>
          <p:cNvSpPr/>
          <p:nvPr/>
        </p:nvSpPr>
        <p:spPr>
          <a:xfrm flipH="1" rot="10800000">
            <a:off x="-25" y="32450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 name="Google Shape;488;p75"/>
          <p:cNvSpPr/>
          <p:nvPr/>
        </p:nvSpPr>
        <p:spPr>
          <a:xfrm flipH="1" rot="10800000">
            <a:off x="-25" y="3636639"/>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 name="Google Shape;489;p75"/>
          <p:cNvSpPr txBox="1"/>
          <p:nvPr>
            <p:ph type="title"/>
          </p:nvPr>
        </p:nvSpPr>
        <p:spPr>
          <a:xfrm>
            <a:off x="861600" y="2644050"/>
            <a:ext cx="20532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0" name="Google Shape;490;p75"/>
          <p:cNvSpPr txBox="1"/>
          <p:nvPr>
            <p:ph idx="1" type="subTitle"/>
          </p:nvPr>
        </p:nvSpPr>
        <p:spPr>
          <a:xfrm>
            <a:off x="861600" y="3135442"/>
            <a:ext cx="20532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1" name="Google Shape;491;p75"/>
          <p:cNvSpPr txBox="1"/>
          <p:nvPr>
            <p:ph idx="2" type="title"/>
          </p:nvPr>
        </p:nvSpPr>
        <p:spPr>
          <a:xfrm>
            <a:off x="3548199" y="3621525"/>
            <a:ext cx="20532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2" name="Google Shape;492;p75"/>
          <p:cNvSpPr txBox="1"/>
          <p:nvPr>
            <p:ph idx="3" type="subTitle"/>
          </p:nvPr>
        </p:nvSpPr>
        <p:spPr>
          <a:xfrm>
            <a:off x="3548199" y="4112917"/>
            <a:ext cx="20532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3" name="Google Shape;493;p75"/>
          <p:cNvSpPr txBox="1"/>
          <p:nvPr>
            <p:ph idx="4" type="title"/>
          </p:nvPr>
        </p:nvSpPr>
        <p:spPr>
          <a:xfrm>
            <a:off x="6234797" y="2644050"/>
            <a:ext cx="20532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494" name="Google Shape;494;p75"/>
          <p:cNvSpPr txBox="1"/>
          <p:nvPr>
            <p:ph idx="5" type="subTitle"/>
          </p:nvPr>
        </p:nvSpPr>
        <p:spPr>
          <a:xfrm>
            <a:off x="6234797" y="3135442"/>
            <a:ext cx="20532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495" name="Google Shape;495;p75"/>
          <p:cNvSpPr txBox="1"/>
          <p:nvPr>
            <p:ph idx="6" type="title"/>
          </p:nvPr>
        </p:nvSpPr>
        <p:spPr>
          <a:xfrm>
            <a:off x="720000" y="444200"/>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496" name="Google Shape;496;p75"/>
          <p:cNvGrpSpPr/>
          <p:nvPr/>
        </p:nvGrpSpPr>
        <p:grpSpPr>
          <a:xfrm>
            <a:off x="7036207" y="4053372"/>
            <a:ext cx="1905170" cy="1088034"/>
            <a:chOff x="-3763675" y="2607529"/>
            <a:chExt cx="2515740" cy="1436728"/>
          </a:xfrm>
        </p:grpSpPr>
        <p:sp>
          <p:nvSpPr>
            <p:cNvPr id="497" name="Google Shape;497;p75"/>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 name="Google Shape;498;p75"/>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 name="Google Shape;499;p75"/>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 name="Google Shape;500;p75"/>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 name="Google Shape;501;p75"/>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 name="Google Shape;502;p75"/>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 name="Google Shape;503;p75"/>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 name="Google Shape;504;p75"/>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 name="Google Shape;505;p75"/>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 name="Google Shape;506;p7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07" name="Google Shape;507;p75"/>
          <p:cNvGrpSpPr/>
          <p:nvPr/>
        </p:nvGrpSpPr>
        <p:grpSpPr>
          <a:xfrm>
            <a:off x="811548" y="4259140"/>
            <a:ext cx="713805" cy="882265"/>
            <a:chOff x="1191373" y="4259140"/>
            <a:chExt cx="713805" cy="882265"/>
          </a:xfrm>
        </p:grpSpPr>
        <p:sp>
          <p:nvSpPr>
            <p:cNvPr id="508" name="Google Shape;508;p75"/>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 name="Google Shape;509;p75"/>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 name="Google Shape;510;p75"/>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 name="Google Shape;511;p75"/>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 name="Google Shape;512;p75"/>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13" name="Google Shape;513;p75"/>
          <p:cNvGrpSpPr/>
          <p:nvPr/>
        </p:nvGrpSpPr>
        <p:grpSpPr>
          <a:xfrm flipH="1">
            <a:off x="218996" y="4259146"/>
            <a:ext cx="713805" cy="882261"/>
            <a:chOff x="-2190501" y="2879248"/>
            <a:chExt cx="942566" cy="1165009"/>
          </a:xfrm>
        </p:grpSpPr>
        <p:sp>
          <p:nvSpPr>
            <p:cNvPr id="514" name="Google Shape;514;p75"/>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 name="Google Shape;515;p75"/>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 name="Google Shape;516;p75"/>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 name="Google Shape;517;p75"/>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 name="Google Shape;518;p7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BLANK_1_1_1_1_1_1_3">
    <p:bg>
      <p:bgPr>
        <a:solidFill>
          <a:schemeClr val="accent2"/>
        </a:solidFill>
      </p:bgPr>
    </p:bg>
    <p:spTree>
      <p:nvGrpSpPr>
        <p:cNvPr id="519" name="Shape 519"/>
        <p:cNvGrpSpPr/>
        <p:nvPr/>
      </p:nvGrpSpPr>
      <p:grpSpPr>
        <a:xfrm>
          <a:off x="0" y="0"/>
          <a:ext cx="0" cy="0"/>
          <a:chOff x="0" y="0"/>
          <a:chExt cx="0" cy="0"/>
        </a:xfrm>
      </p:grpSpPr>
      <p:sp>
        <p:nvSpPr>
          <p:cNvPr id="520" name="Google Shape;520;p76"/>
          <p:cNvSpPr txBox="1"/>
          <p:nvPr>
            <p:ph type="title"/>
          </p:nvPr>
        </p:nvSpPr>
        <p:spPr>
          <a:xfrm>
            <a:off x="969209" y="2235625"/>
            <a:ext cx="784200" cy="4530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9pPr>
          </a:lstStyle>
          <a:p/>
        </p:txBody>
      </p:sp>
      <p:sp>
        <p:nvSpPr>
          <p:cNvPr id="521" name="Google Shape;521;p76"/>
          <p:cNvSpPr txBox="1"/>
          <p:nvPr>
            <p:ph idx="1" type="subTitle"/>
          </p:nvPr>
        </p:nvSpPr>
        <p:spPr>
          <a:xfrm>
            <a:off x="5916700" y="1768650"/>
            <a:ext cx="1861200" cy="445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22" name="Google Shape;522;p76"/>
          <p:cNvSpPr txBox="1"/>
          <p:nvPr>
            <p:ph idx="2" type="title"/>
          </p:nvPr>
        </p:nvSpPr>
        <p:spPr>
          <a:xfrm>
            <a:off x="2617353" y="2531868"/>
            <a:ext cx="7842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9pPr>
          </a:lstStyle>
          <a:p/>
        </p:txBody>
      </p:sp>
      <p:sp>
        <p:nvSpPr>
          <p:cNvPr id="523" name="Google Shape;523;p76"/>
          <p:cNvSpPr txBox="1"/>
          <p:nvPr>
            <p:ph idx="3" type="subTitle"/>
          </p:nvPr>
        </p:nvSpPr>
        <p:spPr>
          <a:xfrm>
            <a:off x="5916700" y="2970724"/>
            <a:ext cx="1861200" cy="445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24" name="Google Shape;524;p76"/>
          <p:cNvSpPr txBox="1"/>
          <p:nvPr>
            <p:ph idx="4" type="title"/>
          </p:nvPr>
        </p:nvSpPr>
        <p:spPr>
          <a:xfrm>
            <a:off x="4101353" y="3192094"/>
            <a:ext cx="7842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9pPr>
          </a:lstStyle>
          <a:p/>
        </p:txBody>
      </p:sp>
      <p:grpSp>
        <p:nvGrpSpPr>
          <p:cNvPr id="525" name="Google Shape;525;p76"/>
          <p:cNvGrpSpPr/>
          <p:nvPr/>
        </p:nvGrpSpPr>
        <p:grpSpPr>
          <a:xfrm rot="10800000">
            <a:off x="-19" y="793439"/>
            <a:ext cx="9144057" cy="3545416"/>
            <a:chOff x="240700" y="2458750"/>
            <a:chExt cx="2132675" cy="826900"/>
          </a:xfrm>
        </p:grpSpPr>
        <p:sp>
          <p:nvSpPr>
            <p:cNvPr id="526" name="Google Shape;526;p76"/>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 name="Google Shape;527;p76"/>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 name="Google Shape;528;p76"/>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 name="Google Shape;529;p76"/>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 name="Google Shape;530;p76"/>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31" name="Google Shape;531;p76"/>
          <p:cNvSpPr txBox="1"/>
          <p:nvPr>
            <p:ph idx="5" type="subTitle"/>
          </p:nvPr>
        </p:nvSpPr>
        <p:spPr>
          <a:xfrm>
            <a:off x="5916700" y="4168866"/>
            <a:ext cx="1861200" cy="4452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532" name="Google Shape;532;p76"/>
          <p:cNvSpPr txBox="1"/>
          <p:nvPr>
            <p:ph idx="6" type="title"/>
          </p:nvPr>
        </p:nvSpPr>
        <p:spPr>
          <a:xfrm>
            <a:off x="720000" y="410217"/>
            <a:ext cx="77040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533" name="Google Shape;533;p76"/>
          <p:cNvGrpSpPr/>
          <p:nvPr/>
        </p:nvGrpSpPr>
        <p:grpSpPr>
          <a:xfrm>
            <a:off x="257662" y="3964066"/>
            <a:ext cx="675691" cy="1002693"/>
            <a:chOff x="351977" y="4008419"/>
            <a:chExt cx="487055" cy="722818"/>
          </a:xfrm>
        </p:grpSpPr>
        <p:grpSp>
          <p:nvGrpSpPr>
            <p:cNvPr id="534" name="Google Shape;534;p76"/>
            <p:cNvGrpSpPr/>
            <p:nvPr/>
          </p:nvGrpSpPr>
          <p:grpSpPr>
            <a:xfrm rot="315681">
              <a:off x="555470" y="4014368"/>
              <a:ext cx="150323" cy="447681"/>
              <a:chOff x="3794312" y="1323569"/>
              <a:chExt cx="150321" cy="447676"/>
            </a:xfrm>
          </p:grpSpPr>
          <p:sp>
            <p:nvSpPr>
              <p:cNvPr id="535" name="Google Shape;535;p76"/>
              <p:cNvSpPr/>
              <p:nvPr/>
            </p:nvSpPr>
            <p:spPr>
              <a:xfrm>
                <a:off x="3794312" y="1323569"/>
                <a:ext cx="150321" cy="343606"/>
              </a:xfrm>
              <a:custGeom>
                <a:rect b="b" l="l" r="r" t="t"/>
                <a:pathLst>
                  <a:path extrusionOk="0" h="10341" w="4524">
                    <a:moveTo>
                      <a:pt x="2482" y="0"/>
                    </a:moveTo>
                    <a:cubicBezTo>
                      <a:pt x="1732" y="957"/>
                      <a:pt x="1086" y="1939"/>
                      <a:pt x="646" y="3025"/>
                    </a:cubicBezTo>
                    <a:cubicBezTo>
                      <a:pt x="207" y="4084"/>
                      <a:pt x="0" y="5274"/>
                      <a:pt x="336" y="6359"/>
                    </a:cubicBezTo>
                    <a:cubicBezTo>
                      <a:pt x="750" y="7755"/>
                      <a:pt x="1732" y="8841"/>
                      <a:pt x="2042" y="10340"/>
                    </a:cubicBezTo>
                    <a:cubicBezTo>
                      <a:pt x="2585" y="8401"/>
                      <a:pt x="4214" y="7109"/>
                      <a:pt x="4420" y="5067"/>
                    </a:cubicBezTo>
                    <a:cubicBezTo>
                      <a:pt x="4524" y="4188"/>
                      <a:pt x="4317" y="3231"/>
                      <a:pt x="3878" y="2482"/>
                    </a:cubicBezTo>
                    <a:cubicBezTo>
                      <a:pt x="3567" y="1603"/>
                      <a:pt x="3025" y="750"/>
                      <a:pt x="248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 name="Google Shape;536;p76"/>
              <p:cNvSpPr/>
              <p:nvPr/>
            </p:nvSpPr>
            <p:spPr>
              <a:xfrm>
                <a:off x="3858700" y="1338149"/>
                <a:ext cx="18074" cy="433096"/>
              </a:xfrm>
              <a:custGeom>
                <a:rect b="b" l="l" r="r" t="t"/>
                <a:pathLst>
                  <a:path extrusionOk="0" h="10651" w="544">
                    <a:moveTo>
                      <a:pt x="440" y="1"/>
                    </a:moveTo>
                    <a:lnTo>
                      <a:pt x="440" y="104"/>
                    </a:lnTo>
                    <a:cubicBezTo>
                      <a:pt x="440" y="1810"/>
                      <a:pt x="337" y="3542"/>
                      <a:pt x="208" y="5377"/>
                    </a:cubicBezTo>
                    <a:lnTo>
                      <a:pt x="208" y="5481"/>
                    </a:lnTo>
                    <a:lnTo>
                      <a:pt x="208" y="6024"/>
                    </a:lnTo>
                    <a:lnTo>
                      <a:pt x="208" y="6230"/>
                    </a:lnTo>
                    <a:lnTo>
                      <a:pt x="208" y="6334"/>
                    </a:lnTo>
                    <a:cubicBezTo>
                      <a:pt x="104" y="7420"/>
                      <a:pt x="1" y="8402"/>
                      <a:pt x="1" y="9462"/>
                    </a:cubicBezTo>
                    <a:lnTo>
                      <a:pt x="1" y="10211"/>
                    </a:lnTo>
                    <a:lnTo>
                      <a:pt x="1" y="10651"/>
                    </a:lnTo>
                    <a:lnTo>
                      <a:pt x="104" y="10651"/>
                    </a:lnTo>
                    <a:lnTo>
                      <a:pt x="104" y="10211"/>
                    </a:lnTo>
                    <a:lnTo>
                      <a:pt x="104" y="9798"/>
                    </a:lnTo>
                    <a:cubicBezTo>
                      <a:pt x="104" y="8609"/>
                      <a:pt x="208" y="7420"/>
                      <a:pt x="337" y="6230"/>
                    </a:cubicBezTo>
                    <a:lnTo>
                      <a:pt x="337" y="6127"/>
                    </a:lnTo>
                    <a:lnTo>
                      <a:pt x="337" y="5920"/>
                    </a:lnTo>
                    <a:lnTo>
                      <a:pt x="337" y="5481"/>
                    </a:lnTo>
                    <a:lnTo>
                      <a:pt x="337" y="5041"/>
                    </a:lnTo>
                    <a:cubicBezTo>
                      <a:pt x="440" y="3439"/>
                      <a:pt x="544" y="1707"/>
                      <a:pt x="544" y="104"/>
                    </a:cubicBez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37" name="Google Shape;537;p76"/>
            <p:cNvGrpSpPr/>
            <p:nvPr/>
          </p:nvGrpSpPr>
          <p:grpSpPr>
            <a:xfrm>
              <a:off x="351977" y="4266510"/>
              <a:ext cx="487055" cy="464727"/>
              <a:chOff x="3802052" y="1625060"/>
              <a:chExt cx="487055" cy="464727"/>
            </a:xfrm>
          </p:grpSpPr>
          <p:sp>
            <p:nvSpPr>
              <p:cNvPr id="538" name="Google Shape;538;p76"/>
              <p:cNvSpPr/>
              <p:nvPr/>
            </p:nvSpPr>
            <p:spPr>
              <a:xfrm>
                <a:off x="3955799" y="1625060"/>
                <a:ext cx="97091" cy="229934"/>
              </a:xfrm>
              <a:custGeom>
                <a:rect b="b" l="l" r="r" t="t"/>
                <a:pathLst>
                  <a:path extrusionOk="0" h="6920" w="2922">
                    <a:moveTo>
                      <a:pt x="1083" y="0"/>
                    </a:moveTo>
                    <a:cubicBezTo>
                      <a:pt x="1002" y="0"/>
                      <a:pt x="918" y="26"/>
                      <a:pt x="854" y="78"/>
                    </a:cubicBezTo>
                    <a:cubicBezTo>
                      <a:pt x="544" y="181"/>
                      <a:pt x="337" y="517"/>
                      <a:pt x="208" y="827"/>
                    </a:cubicBezTo>
                    <a:cubicBezTo>
                      <a:pt x="1" y="1164"/>
                      <a:pt x="104" y="1603"/>
                      <a:pt x="104" y="1913"/>
                    </a:cubicBezTo>
                    <a:cubicBezTo>
                      <a:pt x="208" y="2896"/>
                      <a:pt x="647" y="3749"/>
                      <a:pt x="1086" y="4602"/>
                    </a:cubicBezTo>
                    <a:cubicBezTo>
                      <a:pt x="1293" y="5041"/>
                      <a:pt x="1500" y="5351"/>
                      <a:pt x="1733" y="5791"/>
                    </a:cubicBezTo>
                    <a:cubicBezTo>
                      <a:pt x="2043" y="6230"/>
                      <a:pt x="2276" y="6437"/>
                      <a:pt x="2482" y="6773"/>
                    </a:cubicBezTo>
                    <a:cubicBezTo>
                      <a:pt x="2586" y="6876"/>
                      <a:pt x="2586" y="6876"/>
                      <a:pt x="2689" y="6876"/>
                    </a:cubicBezTo>
                    <a:cubicBezTo>
                      <a:pt x="2689" y="6907"/>
                      <a:pt x="2698" y="6919"/>
                      <a:pt x="2714" y="6919"/>
                    </a:cubicBezTo>
                    <a:cubicBezTo>
                      <a:pt x="2752" y="6919"/>
                      <a:pt x="2830" y="6846"/>
                      <a:pt x="2922" y="6773"/>
                    </a:cubicBezTo>
                    <a:lnTo>
                      <a:pt x="2922" y="6540"/>
                    </a:lnTo>
                    <a:cubicBezTo>
                      <a:pt x="2922" y="5584"/>
                      <a:pt x="2922" y="4705"/>
                      <a:pt x="2689" y="3852"/>
                    </a:cubicBezTo>
                    <a:cubicBezTo>
                      <a:pt x="2586" y="2559"/>
                      <a:pt x="2379" y="1370"/>
                      <a:pt x="1629" y="414"/>
                    </a:cubicBezTo>
                    <a:cubicBezTo>
                      <a:pt x="1500" y="181"/>
                      <a:pt x="1397" y="78"/>
                      <a:pt x="1293" y="78"/>
                    </a:cubicBezTo>
                    <a:cubicBezTo>
                      <a:pt x="1242" y="26"/>
                      <a:pt x="1164" y="0"/>
                      <a:pt x="1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 name="Google Shape;539;p76"/>
              <p:cNvSpPr/>
              <p:nvPr/>
            </p:nvSpPr>
            <p:spPr>
              <a:xfrm>
                <a:off x="4045151" y="1671813"/>
                <a:ext cx="168364" cy="185177"/>
              </a:xfrm>
              <a:custGeom>
                <a:rect b="b" l="l" r="r" t="t"/>
                <a:pathLst>
                  <a:path extrusionOk="0" h="5573" w="5067">
                    <a:moveTo>
                      <a:pt x="4176" y="1"/>
                    </a:moveTo>
                    <a:cubicBezTo>
                      <a:pt x="4018" y="1"/>
                      <a:pt x="3847" y="25"/>
                      <a:pt x="3671" y="67"/>
                    </a:cubicBezTo>
                    <a:cubicBezTo>
                      <a:pt x="3335" y="67"/>
                      <a:pt x="3025" y="299"/>
                      <a:pt x="2818" y="610"/>
                    </a:cubicBezTo>
                    <a:cubicBezTo>
                      <a:pt x="2042" y="1152"/>
                      <a:pt x="1525" y="2006"/>
                      <a:pt x="1086" y="2781"/>
                    </a:cubicBezTo>
                    <a:cubicBezTo>
                      <a:pt x="879" y="3195"/>
                      <a:pt x="646" y="3634"/>
                      <a:pt x="440" y="4074"/>
                    </a:cubicBezTo>
                    <a:cubicBezTo>
                      <a:pt x="233" y="4487"/>
                      <a:pt x="104" y="4823"/>
                      <a:pt x="0" y="5237"/>
                    </a:cubicBezTo>
                    <a:lnTo>
                      <a:pt x="0" y="5366"/>
                    </a:lnTo>
                    <a:cubicBezTo>
                      <a:pt x="0" y="5469"/>
                      <a:pt x="104" y="5573"/>
                      <a:pt x="233" y="5573"/>
                    </a:cubicBezTo>
                    <a:cubicBezTo>
                      <a:pt x="336" y="5573"/>
                      <a:pt x="440" y="5469"/>
                      <a:pt x="440" y="5469"/>
                    </a:cubicBezTo>
                    <a:cubicBezTo>
                      <a:pt x="1189" y="4927"/>
                      <a:pt x="1939" y="4384"/>
                      <a:pt x="2585" y="3841"/>
                    </a:cubicBezTo>
                    <a:cubicBezTo>
                      <a:pt x="3568" y="2988"/>
                      <a:pt x="4524" y="2135"/>
                      <a:pt x="4963" y="1049"/>
                    </a:cubicBezTo>
                    <a:cubicBezTo>
                      <a:pt x="4963" y="842"/>
                      <a:pt x="5067" y="713"/>
                      <a:pt x="4963" y="506"/>
                    </a:cubicBezTo>
                    <a:cubicBezTo>
                      <a:pt x="4963" y="403"/>
                      <a:pt x="4860" y="299"/>
                      <a:pt x="4757" y="196"/>
                    </a:cubicBezTo>
                    <a:cubicBezTo>
                      <a:pt x="4617" y="56"/>
                      <a:pt x="4412" y="1"/>
                      <a:pt x="417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 name="Google Shape;540;p76"/>
              <p:cNvSpPr/>
              <p:nvPr/>
            </p:nvSpPr>
            <p:spPr>
              <a:xfrm>
                <a:off x="4056315" y="1792565"/>
                <a:ext cx="232792" cy="82471"/>
              </a:xfrm>
              <a:custGeom>
                <a:rect b="b" l="l" r="r" t="t"/>
                <a:pathLst>
                  <a:path extrusionOk="0" h="2482" w="7006">
                    <a:moveTo>
                      <a:pt x="5170" y="0"/>
                    </a:moveTo>
                    <a:cubicBezTo>
                      <a:pt x="4291" y="0"/>
                      <a:pt x="3335" y="310"/>
                      <a:pt x="2482" y="646"/>
                    </a:cubicBezTo>
                    <a:cubicBezTo>
                      <a:pt x="2042" y="853"/>
                      <a:pt x="1603" y="1086"/>
                      <a:pt x="1189" y="1293"/>
                    </a:cubicBezTo>
                    <a:cubicBezTo>
                      <a:pt x="853" y="1396"/>
                      <a:pt x="543" y="1732"/>
                      <a:pt x="207" y="1939"/>
                    </a:cubicBezTo>
                    <a:cubicBezTo>
                      <a:pt x="104" y="1939"/>
                      <a:pt x="104" y="1939"/>
                      <a:pt x="0" y="2042"/>
                    </a:cubicBezTo>
                    <a:cubicBezTo>
                      <a:pt x="0" y="2146"/>
                      <a:pt x="0" y="2249"/>
                      <a:pt x="104" y="2249"/>
                    </a:cubicBezTo>
                    <a:cubicBezTo>
                      <a:pt x="207" y="2378"/>
                      <a:pt x="310" y="2378"/>
                      <a:pt x="414" y="2378"/>
                    </a:cubicBezTo>
                    <a:cubicBezTo>
                      <a:pt x="1293" y="2482"/>
                      <a:pt x="2146" y="2482"/>
                      <a:pt x="3128" y="2482"/>
                    </a:cubicBezTo>
                    <a:cubicBezTo>
                      <a:pt x="4291" y="2482"/>
                      <a:pt x="5481" y="2378"/>
                      <a:pt x="6566" y="1732"/>
                    </a:cubicBezTo>
                    <a:cubicBezTo>
                      <a:pt x="6773" y="1603"/>
                      <a:pt x="6876" y="1499"/>
                      <a:pt x="7006" y="1396"/>
                    </a:cubicBezTo>
                    <a:lnTo>
                      <a:pt x="7006" y="1086"/>
                    </a:lnTo>
                    <a:cubicBezTo>
                      <a:pt x="6876" y="646"/>
                      <a:pt x="6566" y="310"/>
                      <a:pt x="6230" y="207"/>
                    </a:cubicBezTo>
                    <a:cubicBezTo>
                      <a:pt x="5920" y="0"/>
                      <a:pt x="5584" y="0"/>
                      <a:pt x="517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 name="Google Shape;541;p76"/>
              <p:cNvSpPr/>
              <p:nvPr/>
            </p:nvSpPr>
            <p:spPr>
              <a:xfrm>
                <a:off x="4045151" y="1863840"/>
                <a:ext cx="107391" cy="225947"/>
              </a:xfrm>
              <a:custGeom>
                <a:rect b="b" l="l" r="r" t="t"/>
                <a:pathLst>
                  <a:path extrusionOk="0" h="6800" w="3232">
                    <a:moveTo>
                      <a:pt x="336" y="1"/>
                    </a:moveTo>
                    <a:cubicBezTo>
                      <a:pt x="233" y="1"/>
                      <a:pt x="104" y="104"/>
                      <a:pt x="104" y="104"/>
                    </a:cubicBezTo>
                    <a:cubicBezTo>
                      <a:pt x="0" y="233"/>
                      <a:pt x="0" y="337"/>
                      <a:pt x="0" y="440"/>
                    </a:cubicBezTo>
                    <a:cubicBezTo>
                      <a:pt x="104" y="1293"/>
                      <a:pt x="233" y="2276"/>
                      <a:pt x="440" y="3129"/>
                    </a:cubicBezTo>
                    <a:cubicBezTo>
                      <a:pt x="646" y="4318"/>
                      <a:pt x="879" y="5507"/>
                      <a:pt x="1732" y="6463"/>
                    </a:cubicBezTo>
                    <a:cubicBezTo>
                      <a:pt x="1732" y="6567"/>
                      <a:pt x="1939" y="6696"/>
                      <a:pt x="2042" y="6799"/>
                    </a:cubicBezTo>
                    <a:cubicBezTo>
                      <a:pt x="2172" y="6799"/>
                      <a:pt x="2378" y="6799"/>
                      <a:pt x="2482" y="6696"/>
                    </a:cubicBezTo>
                    <a:cubicBezTo>
                      <a:pt x="2818" y="6567"/>
                      <a:pt x="3025" y="6256"/>
                      <a:pt x="3128" y="5920"/>
                    </a:cubicBezTo>
                    <a:cubicBezTo>
                      <a:pt x="3231" y="5507"/>
                      <a:pt x="3231" y="5171"/>
                      <a:pt x="3128" y="4757"/>
                    </a:cubicBezTo>
                    <a:cubicBezTo>
                      <a:pt x="2921" y="3878"/>
                      <a:pt x="2585" y="3025"/>
                      <a:pt x="2042" y="2276"/>
                    </a:cubicBezTo>
                    <a:cubicBezTo>
                      <a:pt x="1836" y="1836"/>
                      <a:pt x="1525" y="1397"/>
                      <a:pt x="1293" y="1086"/>
                    </a:cubicBezTo>
                    <a:cubicBezTo>
                      <a:pt x="982" y="750"/>
                      <a:pt x="750" y="440"/>
                      <a:pt x="440" y="104"/>
                    </a:cubicBezTo>
                    <a:cubicBezTo>
                      <a:pt x="440" y="104"/>
                      <a:pt x="336" y="104"/>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 name="Google Shape;542;p76"/>
              <p:cNvSpPr/>
              <p:nvPr/>
            </p:nvSpPr>
            <p:spPr>
              <a:xfrm>
                <a:off x="3859603" y="1867296"/>
                <a:ext cx="182120" cy="168364"/>
              </a:xfrm>
              <a:custGeom>
                <a:rect b="b" l="l" r="r" t="t"/>
                <a:pathLst>
                  <a:path extrusionOk="0" h="5067" w="5481">
                    <a:moveTo>
                      <a:pt x="4938" y="0"/>
                    </a:moveTo>
                    <a:cubicBezTo>
                      <a:pt x="4188" y="440"/>
                      <a:pt x="3439" y="879"/>
                      <a:pt x="2689" y="1422"/>
                    </a:cubicBezTo>
                    <a:cubicBezTo>
                      <a:pt x="1707" y="2068"/>
                      <a:pt x="647" y="2818"/>
                      <a:pt x="104" y="3878"/>
                    </a:cubicBezTo>
                    <a:cubicBezTo>
                      <a:pt x="104" y="4110"/>
                      <a:pt x="1" y="4214"/>
                      <a:pt x="1" y="4420"/>
                    </a:cubicBezTo>
                    <a:cubicBezTo>
                      <a:pt x="1" y="4524"/>
                      <a:pt x="104" y="4653"/>
                      <a:pt x="207" y="4757"/>
                    </a:cubicBezTo>
                    <a:cubicBezTo>
                      <a:pt x="414" y="4963"/>
                      <a:pt x="854" y="5067"/>
                      <a:pt x="1164" y="5067"/>
                    </a:cubicBezTo>
                    <a:cubicBezTo>
                      <a:pt x="1603" y="4963"/>
                      <a:pt x="1939" y="4860"/>
                      <a:pt x="2249" y="4653"/>
                    </a:cubicBezTo>
                    <a:cubicBezTo>
                      <a:pt x="2999" y="4110"/>
                      <a:pt x="3645" y="3361"/>
                      <a:pt x="4188" y="2585"/>
                    </a:cubicBezTo>
                    <a:cubicBezTo>
                      <a:pt x="4395" y="2275"/>
                      <a:pt x="4628" y="1835"/>
                      <a:pt x="4938" y="1422"/>
                    </a:cubicBezTo>
                    <a:cubicBezTo>
                      <a:pt x="5171" y="1086"/>
                      <a:pt x="5274" y="646"/>
                      <a:pt x="5481" y="336"/>
                    </a:cubicBezTo>
                    <a:lnTo>
                      <a:pt x="5481" y="129"/>
                    </a:lnTo>
                    <a:cubicBezTo>
                      <a:pt x="5481" y="0"/>
                      <a:pt x="5377" y="0"/>
                      <a:pt x="527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 name="Google Shape;543;p76"/>
              <p:cNvSpPr/>
              <p:nvPr/>
            </p:nvSpPr>
            <p:spPr>
              <a:xfrm>
                <a:off x="3802052" y="1807451"/>
                <a:ext cx="236248" cy="79945"/>
              </a:xfrm>
              <a:custGeom>
                <a:rect b="b" l="l" r="r" t="t"/>
                <a:pathLst>
                  <a:path extrusionOk="0" h="2406" w="7110">
                    <a:moveTo>
                      <a:pt x="1657" y="0"/>
                    </a:moveTo>
                    <a:cubicBezTo>
                      <a:pt x="1321" y="0"/>
                      <a:pt x="984" y="29"/>
                      <a:pt x="647" y="95"/>
                    </a:cubicBezTo>
                    <a:cubicBezTo>
                      <a:pt x="440" y="198"/>
                      <a:pt x="311" y="198"/>
                      <a:pt x="207" y="405"/>
                    </a:cubicBezTo>
                    <a:cubicBezTo>
                      <a:pt x="104" y="405"/>
                      <a:pt x="104" y="638"/>
                      <a:pt x="104" y="741"/>
                    </a:cubicBezTo>
                    <a:cubicBezTo>
                      <a:pt x="1" y="1051"/>
                      <a:pt x="207" y="1491"/>
                      <a:pt x="543" y="1698"/>
                    </a:cubicBezTo>
                    <a:cubicBezTo>
                      <a:pt x="750" y="1930"/>
                      <a:pt x="1190" y="2034"/>
                      <a:pt x="1500" y="2137"/>
                    </a:cubicBezTo>
                    <a:cubicBezTo>
                      <a:pt x="2057" y="2334"/>
                      <a:pt x="2645" y="2406"/>
                      <a:pt x="3219" y="2406"/>
                    </a:cubicBezTo>
                    <a:cubicBezTo>
                      <a:pt x="3550" y="2406"/>
                      <a:pt x="3876" y="2382"/>
                      <a:pt x="4188" y="2344"/>
                    </a:cubicBezTo>
                    <a:cubicBezTo>
                      <a:pt x="4731" y="2241"/>
                      <a:pt x="5171" y="2137"/>
                      <a:pt x="5713" y="2137"/>
                    </a:cubicBezTo>
                    <a:cubicBezTo>
                      <a:pt x="6127" y="2034"/>
                      <a:pt x="6463" y="1801"/>
                      <a:pt x="6903" y="1698"/>
                    </a:cubicBezTo>
                    <a:lnTo>
                      <a:pt x="7006" y="1698"/>
                    </a:lnTo>
                    <a:cubicBezTo>
                      <a:pt x="7109" y="1594"/>
                      <a:pt x="7109" y="1491"/>
                      <a:pt x="7006" y="1387"/>
                    </a:cubicBezTo>
                    <a:cubicBezTo>
                      <a:pt x="6903" y="1387"/>
                      <a:pt x="6903" y="1284"/>
                      <a:pt x="6773" y="1284"/>
                    </a:cubicBezTo>
                    <a:cubicBezTo>
                      <a:pt x="5920" y="948"/>
                      <a:pt x="5067" y="638"/>
                      <a:pt x="4188" y="405"/>
                    </a:cubicBezTo>
                    <a:cubicBezTo>
                      <a:pt x="3355" y="183"/>
                      <a:pt x="2508" y="0"/>
                      <a:pt x="16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 name="Google Shape;544;p76"/>
              <p:cNvSpPr/>
              <p:nvPr/>
            </p:nvSpPr>
            <p:spPr>
              <a:xfrm>
                <a:off x="3998764" y="1808946"/>
                <a:ext cx="85926" cy="91010"/>
              </a:xfrm>
              <a:custGeom>
                <a:rect b="b" l="l" r="r" t="t"/>
                <a:pathLst>
                  <a:path extrusionOk="0" h="2739" w="2586">
                    <a:moveTo>
                      <a:pt x="1268" y="1"/>
                    </a:moveTo>
                    <a:cubicBezTo>
                      <a:pt x="806" y="1"/>
                      <a:pt x="318" y="527"/>
                      <a:pt x="207" y="903"/>
                    </a:cubicBezTo>
                    <a:cubicBezTo>
                      <a:pt x="0" y="1446"/>
                      <a:pt x="336" y="2092"/>
                      <a:pt x="750" y="2532"/>
                    </a:cubicBezTo>
                    <a:cubicBezTo>
                      <a:pt x="983" y="2635"/>
                      <a:pt x="1293" y="2738"/>
                      <a:pt x="1629" y="2738"/>
                    </a:cubicBezTo>
                    <a:cubicBezTo>
                      <a:pt x="1836" y="2738"/>
                      <a:pt x="2146" y="2635"/>
                      <a:pt x="2378" y="2402"/>
                    </a:cubicBezTo>
                    <a:cubicBezTo>
                      <a:pt x="2585" y="2196"/>
                      <a:pt x="2585" y="1653"/>
                      <a:pt x="2482" y="1342"/>
                    </a:cubicBezTo>
                    <a:cubicBezTo>
                      <a:pt x="2378" y="903"/>
                      <a:pt x="1939" y="153"/>
                      <a:pt x="1500" y="50"/>
                    </a:cubicBezTo>
                    <a:cubicBezTo>
                      <a:pt x="1424" y="16"/>
                      <a:pt x="1346"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45" name="Google Shape;545;p76"/>
          <p:cNvGrpSpPr/>
          <p:nvPr/>
        </p:nvGrpSpPr>
        <p:grpSpPr>
          <a:xfrm>
            <a:off x="223009" y="646325"/>
            <a:ext cx="744991" cy="745685"/>
            <a:chOff x="215334" y="619425"/>
            <a:chExt cx="744991" cy="745685"/>
          </a:xfrm>
        </p:grpSpPr>
        <p:sp>
          <p:nvSpPr>
            <p:cNvPr id="546" name="Google Shape;546;p76"/>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 name="Google Shape;547;p76"/>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 name="Google Shape;548;p76"/>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49" name="Google Shape;549;p76"/>
          <p:cNvGrpSpPr/>
          <p:nvPr/>
        </p:nvGrpSpPr>
        <p:grpSpPr>
          <a:xfrm>
            <a:off x="8091068" y="102170"/>
            <a:ext cx="804107" cy="701546"/>
            <a:chOff x="8091068" y="102170"/>
            <a:chExt cx="804107" cy="701546"/>
          </a:xfrm>
        </p:grpSpPr>
        <p:sp>
          <p:nvSpPr>
            <p:cNvPr id="550" name="Google Shape;550;p76"/>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 name="Google Shape;551;p76"/>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 name="Google Shape;552;p76"/>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53" name="Google Shape;553;p76"/>
          <p:cNvGrpSpPr/>
          <p:nvPr/>
        </p:nvGrpSpPr>
        <p:grpSpPr>
          <a:xfrm>
            <a:off x="8146563" y="4008425"/>
            <a:ext cx="799912" cy="1036378"/>
            <a:chOff x="8146563" y="4008425"/>
            <a:chExt cx="799912" cy="1036378"/>
          </a:xfrm>
        </p:grpSpPr>
        <p:sp>
          <p:nvSpPr>
            <p:cNvPr id="554" name="Google Shape;554;p76"/>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 name="Google Shape;555;p76"/>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 name="Google Shape;556;p76"/>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57" name="Google Shape;557;p76"/>
          <p:cNvSpPr/>
          <p:nvPr/>
        </p:nvSpPr>
        <p:spPr>
          <a:xfrm>
            <a:off x="201124" y="2917426"/>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 name="Google Shape;558;p76"/>
          <p:cNvSpPr/>
          <p:nvPr/>
        </p:nvSpPr>
        <p:spPr>
          <a:xfrm flipH="1">
            <a:off x="-333184" y="2572961"/>
            <a:ext cx="1001841" cy="210152"/>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 name="Google Shape;559;p76"/>
          <p:cNvSpPr txBox="1"/>
          <p:nvPr>
            <p:ph idx="7" type="title"/>
          </p:nvPr>
        </p:nvSpPr>
        <p:spPr>
          <a:xfrm>
            <a:off x="5724700" y="1253134"/>
            <a:ext cx="2053200" cy="527700"/>
          </a:xfrm>
          <a:prstGeom prst="rect">
            <a:avLst/>
          </a:prstGeom>
          <a:noFill/>
          <a:ln>
            <a:noFill/>
          </a:ln>
        </p:spPr>
        <p:txBody>
          <a:bodyPr anchorCtr="0" anchor="ctr" bIns="91425" lIns="91425" spcFirstLastPara="1" rIns="91425" wrap="square" tIns="91425">
            <a:noAutofit/>
          </a:bodyPr>
          <a:lstStyle>
            <a:lvl1pPr lvl="0" marR="0" algn="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60" name="Google Shape;560;p76"/>
          <p:cNvSpPr txBox="1"/>
          <p:nvPr>
            <p:ph idx="8" type="title"/>
          </p:nvPr>
        </p:nvSpPr>
        <p:spPr>
          <a:xfrm>
            <a:off x="5724700" y="2457908"/>
            <a:ext cx="2053200" cy="527700"/>
          </a:xfrm>
          <a:prstGeom prst="rect">
            <a:avLst/>
          </a:prstGeom>
          <a:noFill/>
          <a:ln>
            <a:noFill/>
          </a:ln>
        </p:spPr>
        <p:txBody>
          <a:bodyPr anchorCtr="0" anchor="ctr" bIns="91425" lIns="91425" spcFirstLastPara="1" rIns="91425" wrap="square" tIns="91425">
            <a:noAutofit/>
          </a:bodyPr>
          <a:lstStyle>
            <a:lvl1pPr lvl="0" marR="0" algn="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561" name="Google Shape;561;p76"/>
          <p:cNvSpPr txBox="1"/>
          <p:nvPr>
            <p:ph idx="9" type="title"/>
          </p:nvPr>
        </p:nvSpPr>
        <p:spPr>
          <a:xfrm>
            <a:off x="5724700" y="3655312"/>
            <a:ext cx="2053200" cy="527700"/>
          </a:xfrm>
          <a:prstGeom prst="rect">
            <a:avLst/>
          </a:prstGeom>
          <a:noFill/>
          <a:ln>
            <a:noFill/>
          </a:ln>
        </p:spPr>
        <p:txBody>
          <a:bodyPr anchorCtr="0" anchor="ctr" bIns="91425" lIns="91425" spcFirstLastPara="1" rIns="91425" wrap="square" tIns="91425">
            <a:noAutofit/>
          </a:bodyPr>
          <a:lstStyle>
            <a:lvl1pPr lvl="0" marR="0" algn="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2"/>
        </a:solidFill>
      </p:bgPr>
    </p:bg>
    <p:spTree>
      <p:nvGrpSpPr>
        <p:cNvPr id="21" name="Shape 21"/>
        <p:cNvGrpSpPr/>
        <p:nvPr/>
      </p:nvGrpSpPr>
      <p:grpSpPr>
        <a:xfrm>
          <a:off x="0" y="0"/>
          <a:ext cx="0" cy="0"/>
          <a:chOff x="0" y="0"/>
          <a:chExt cx="0" cy="0"/>
        </a:xfrm>
      </p:grpSpPr>
      <p:sp>
        <p:nvSpPr>
          <p:cNvPr id="22" name="Google Shape;22;p59"/>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 name="Google Shape;23;p59"/>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 name="Google Shape;24;p59"/>
          <p:cNvSpPr/>
          <p:nvPr/>
        </p:nvSpPr>
        <p:spPr>
          <a:xfrm>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 name="Google Shape;25;p59"/>
          <p:cNvSpPr/>
          <p:nvPr/>
        </p:nvSpPr>
        <p:spPr>
          <a:xfrm>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 name="Google Shape;26;p59"/>
          <p:cNvSpPr/>
          <p:nvPr/>
        </p:nvSpPr>
        <p:spPr>
          <a:xfrm>
            <a:off x="-25" y="8439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 name="Google Shape;27;p59"/>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28" name="Google Shape;28;p59"/>
          <p:cNvSpPr txBox="1"/>
          <p:nvPr>
            <p:ph idx="1" type="body"/>
          </p:nvPr>
        </p:nvSpPr>
        <p:spPr>
          <a:xfrm>
            <a:off x="720000" y="1076275"/>
            <a:ext cx="7704000" cy="3538800"/>
          </a:xfrm>
          <a:prstGeom prst="rect">
            <a:avLst/>
          </a:prstGeom>
          <a:noFill/>
          <a:ln>
            <a:noFill/>
          </a:ln>
        </p:spPr>
        <p:txBody>
          <a:bodyPr anchorCtr="0" anchor="t" bIns="91425" lIns="91425" spcFirstLastPara="1" rIns="91425" wrap="square" tIns="91425">
            <a:noAutofit/>
          </a:bodyPr>
          <a:lstStyle>
            <a:lvl1pPr indent="-304800" lvl="0" marL="457200" algn="l">
              <a:lnSpc>
                <a:spcPct val="100000"/>
              </a:lnSpc>
              <a:spcBef>
                <a:spcPts val="0"/>
              </a:spcBef>
              <a:spcAft>
                <a:spcPts val="0"/>
              </a:spcAft>
              <a:buClr>
                <a:srgbClr val="434343"/>
              </a:buClr>
              <a:buSzPts val="1200"/>
              <a:buAutoNum type="arabicPeriod"/>
              <a:defRPr sz="1200"/>
            </a:lvl1pPr>
            <a:lvl2pPr indent="-304800" lvl="1" marL="914400" algn="l">
              <a:lnSpc>
                <a:spcPct val="115000"/>
              </a:lnSpc>
              <a:spcBef>
                <a:spcPts val="0"/>
              </a:spcBef>
              <a:spcAft>
                <a:spcPts val="0"/>
              </a:spcAft>
              <a:buClr>
                <a:srgbClr val="434343"/>
              </a:buClr>
              <a:buSzPts val="1200"/>
              <a:buFont typeface="Roboto Condensed Light"/>
              <a:buAutoNum type="alphaLcPeriod"/>
              <a:defRPr/>
            </a:lvl2pPr>
            <a:lvl3pPr indent="-304800" lvl="2" marL="1371600" algn="l">
              <a:lnSpc>
                <a:spcPct val="115000"/>
              </a:lnSpc>
              <a:spcBef>
                <a:spcPts val="0"/>
              </a:spcBef>
              <a:spcAft>
                <a:spcPts val="0"/>
              </a:spcAft>
              <a:buClr>
                <a:srgbClr val="434343"/>
              </a:buClr>
              <a:buSzPts val="1200"/>
              <a:buFont typeface="Roboto Condensed Light"/>
              <a:buAutoNum type="romanLcPeriod"/>
              <a:defRPr/>
            </a:lvl3pPr>
            <a:lvl4pPr indent="-304800" lvl="3" marL="1828800" algn="l">
              <a:lnSpc>
                <a:spcPct val="115000"/>
              </a:lnSpc>
              <a:spcBef>
                <a:spcPts val="0"/>
              </a:spcBef>
              <a:spcAft>
                <a:spcPts val="0"/>
              </a:spcAft>
              <a:buClr>
                <a:srgbClr val="434343"/>
              </a:buClr>
              <a:buSzPts val="1200"/>
              <a:buFont typeface="Roboto Condensed Light"/>
              <a:buAutoNum type="arabicPeriod"/>
              <a:defRPr/>
            </a:lvl4pPr>
            <a:lvl5pPr indent="-304800" lvl="4" marL="2286000" algn="l">
              <a:lnSpc>
                <a:spcPct val="115000"/>
              </a:lnSpc>
              <a:spcBef>
                <a:spcPts val="0"/>
              </a:spcBef>
              <a:spcAft>
                <a:spcPts val="0"/>
              </a:spcAft>
              <a:buClr>
                <a:srgbClr val="434343"/>
              </a:buClr>
              <a:buSzPts val="1200"/>
              <a:buFont typeface="Roboto Condensed Light"/>
              <a:buAutoNum type="alphaLcPeriod"/>
              <a:defRPr/>
            </a:lvl5pPr>
            <a:lvl6pPr indent="-304800" lvl="5" marL="2743200" algn="l">
              <a:lnSpc>
                <a:spcPct val="115000"/>
              </a:lnSpc>
              <a:spcBef>
                <a:spcPts val="0"/>
              </a:spcBef>
              <a:spcAft>
                <a:spcPts val="0"/>
              </a:spcAft>
              <a:buClr>
                <a:srgbClr val="434343"/>
              </a:buClr>
              <a:buSzPts val="1200"/>
              <a:buFont typeface="Roboto Condensed Light"/>
              <a:buAutoNum type="romanLcPeriod"/>
              <a:defRPr/>
            </a:lvl6pPr>
            <a:lvl7pPr indent="-304800" lvl="6" marL="3200400" algn="l">
              <a:lnSpc>
                <a:spcPct val="115000"/>
              </a:lnSpc>
              <a:spcBef>
                <a:spcPts val="0"/>
              </a:spcBef>
              <a:spcAft>
                <a:spcPts val="0"/>
              </a:spcAft>
              <a:buClr>
                <a:srgbClr val="434343"/>
              </a:buClr>
              <a:buSzPts val="1200"/>
              <a:buFont typeface="Roboto Condensed Light"/>
              <a:buAutoNum type="arabicPeriod"/>
              <a:defRPr/>
            </a:lvl7pPr>
            <a:lvl8pPr indent="-304800" lvl="7" marL="3657600" algn="l">
              <a:lnSpc>
                <a:spcPct val="115000"/>
              </a:lnSpc>
              <a:spcBef>
                <a:spcPts val="0"/>
              </a:spcBef>
              <a:spcAft>
                <a:spcPts val="0"/>
              </a:spcAft>
              <a:buClr>
                <a:srgbClr val="434343"/>
              </a:buClr>
              <a:buSzPts val="1200"/>
              <a:buFont typeface="Roboto Condensed Light"/>
              <a:buAutoNum type="alphaLcPeriod"/>
              <a:defRPr/>
            </a:lvl8pPr>
            <a:lvl9pPr indent="-304800" lvl="8" marL="4114800" algn="l">
              <a:lnSpc>
                <a:spcPct val="115000"/>
              </a:lnSpc>
              <a:spcBef>
                <a:spcPts val="0"/>
              </a:spcBef>
              <a:spcAft>
                <a:spcPts val="0"/>
              </a:spcAft>
              <a:buClr>
                <a:srgbClr val="434343"/>
              </a:buClr>
              <a:buSzPts val="1200"/>
              <a:buFont typeface="Roboto Condensed Light"/>
              <a:buAutoNum type="romanLcPeriod"/>
              <a:defRPr/>
            </a:lvl9pPr>
          </a:lstStyle>
          <a:p/>
        </p:txBody>
      </p:sp>
      <p:sp>
        <p:nvSpPr>
          <p:cNvPr id="29" name="Google Shape;29;p59"/>
          <p:cNvSpPr/>
          <p:nvPr/>
        </p:nvSpPr>
        <p:spPr>
          <a:xfrm flipH="1">
            <a:off x="7677736" y="506711"/>
            <a:ext cx="2000928" cy="419705"/>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 name="Google Shape;30;p59"/>
          <p:cNvSpPr/>
          <p:nvPr/>
        </p:nvSpPr>
        <p:spPr>
          <a:xfrm flipH="1">
            <a:off x="7396836" y="1478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 name="Google Shape;31;p59"/>
          <p:cNvSpPr/>
          <p:nvPr/>
        </p:nvSpPr>
        <p:spPr>
          <a:xfrm>
            <a:off x="-300165" y="926423"/>
            <a:ext cx="979238" cy="205400"/>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accent2"/>
        </a:solidFill>
      </p:bgPr>
    </p:bg>
    <p:spTree>
      <p:nvGrpSpPr>
        <p:cNvPr id="562" name="Shape 562"/>
        <p:cNvGrpSpPr/>
        <p:nvPr/>
      </p:nvGrpSpPr>
      <p:grpSpPr>
        <a:xfrm>
          <a:off x="0" y="0"/>
          <a:ext cx="0" cy="0"/>
          <a:chOff x="0" y="0"/>
          <a:chExt cx="0" cy="0"/>
        </a:xfrm>
      </p:grpSpPr>
      <p:sp>
        <p:nvSpPr>
          <p:cNvPr id="563" name="Google Shape;563;p77"/>
          <p:cNvSpPr txBox="1"/>
          <p:nvPr>
            <p:ph type="title"/>
          </p:nvPr>
        </p:nvSpPr>
        <p:spPr>
          <a:xfrm>
            <a:off x="715100" y="3392850"/>
            <a:ext cx="3103200" cy="5319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sz="16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p:txBody>
      </p:sp>
      <p:sp>
        <p:nvSpPr>
          <p:cNvPr id="564" name="Google Shape;564;p77"/>
          <p:cNvSpPr txBox="1"/>
          <p:nvPr>
            <p:ph idx="1" type="subTitle"/>
          </p:nvPr>
        </p:nvSpPr>
        <p:spPr>
          <a:xfrm>
            <a:off x="715100" y="882625"/>
            <a:ext cx="3807600" cy="2669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grpSp>
        <p:nvGrpSpPr>
          <p:cNvPr id="565" name="Google Shape;565;p77"/>
          <p:cNvGrpSpPr/>
          <p:nvPr/>
        </p:nvGrpSpPr>
        <p:grpSpPr>
          <a:xfrm rot="10800000">
            <a:off x="-19" y="793439"/>
            <a:ext cx="9144057" cy="3545416"/>
            <a:chOff x="240700" y="2458750"/>
            <a:chExt cx="2132675" cy="826900"/>
          </a:xfrm>
        </p:grpSpPr>
        <p:sp>
          <p:nvSpPr>
            <p:cNvPr id="566" name="Google Shape;566;p77"/>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 name="Google Shape;567;p77"/>
            <p:cNvSpPr/>
            <p:nvPr/>
          </p:nvSpPr>
          <p:spPr>
            <a:xfrm>
              <a:off x="240700" y="2814750"/>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 name="Google Shape;568;p77"/>
            <p:cNvSpPr/>
            <p:nvPr/>
          </p:nvSpPr>
          <p:spPr>
            <a:xfrm>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 name="Google Shape;569;p77"/>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 name="Google Shape;570;p77"/>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1" name="Google Shape;571;p77"/>
          <p:cNvGrpSpPr/>
          <p:nvPr/>
        </p:nvGrpSpPr>
        <p:grpSpPr>
          <a:xfrm>
            <a:off x="5631244" y="4053372"/>
            <a:ext cx="1905170" cy="1088034"/>
            <a:chOff x="-3763675" y="2607529"/>
            <a:chExt cx="2515740" cy="1436728"/>
          </a:xfrm>
        </p:grpSpPr>
        <p:sp>
          <p:nvSpPr>
            <p:cNvPr id="572" name="Google Shape;572;p77"/>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 name="Google Shape;573;p77"/>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 name="Google Shape;574;p77"/>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 name="Google Shape;575;p77"/>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 name="Google Shape;576;p77"/>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 name="Google Shape;577;p77"/>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 name="Google Shape;578;p77"/>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 name="Google Shape;579;p77"/>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 name="Google Shape;580;p77"/>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 name="Google Shape;581;p77"/>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2" name="Google Shape;582;p77"/>
          <p:cNvGrpSpPr/>
          <p:nvPr/>
        </p:nvGrpSpPr>
        <p:grpSpPr>
          <a:xfrm flipH="1">
            <a:off x="233496" y="4259140"/>
            <a:ext cx="713805" cy="882265"/>
            <a:chOff x="1191373" y="4259140"/>
            <a:chExt cx="713805" cy="882265"/>
          </a:xfrm>
        </p:grpSpPr>
        <p:sp>
          <p:nvSpPr>
            <p:cNvPr id="583" name="Google Shape;583;p77"/>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 name="Google Shape;584;p77"/>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 name="Google Shape;585;p77"/>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 name="Google Shape;586;p77"/>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 name="Google Shape;587;p77"/>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8" name="Google Shape;588;p77"/>
          <p:cNvSpPr/>
          <p:nvPr/>
        </p:nvSpPr>
        <p:spPr>
          <a:xfrm>
            <a:off x="4216912" y="4181850"/>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9" name="Google Shape;589;p77"/>
          <p:cNvGrpSpPr/>
          <p:nvPr/>
        </p:nvGrpSpPr>
        <p:grpSpPr>
          <a:xfrm>
            <a:off x="7579369" y="4259140"/>
            <a:ext cx="1494334" cy="882265"/>
            <a:chOff x="7579369" y="4259140"/>
            <a:chExt cx="1494334" cy="882265"/>
          </a:xfrm>
        </p:grpSpPr>
        <p:grpSp>
          <p:nvGrpSpPr>
            <p:cNvPr id="590" name="Google Shape;590;p77"/>
            <p:cNvGrpSpPr/>
            <p:nvPr/>
          </p:nvGrpSpPr>
          <p:grpSpPr>
            <a:xfrm>
              <a:off x="8359898" y="4259140"/>
              <a:ext cx="713805" cy="882265"/>
              <a:chOff x="1191373" y="4259140"/>
              <a:chExt cx="713805" cy="882265"/>
            </a:xfrm>
          </p:grpSpPr>
          <p:sp>
            <p:nvSpPr>
              <p:cNvPr id="591" name="Google Shape;591;p77"/>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 name="Google Shape;592;p77"/>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 name="Google Shape;593;p77"/>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 name="Google Shape;594;p77"/>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 name="Google Shape;595;p77"/>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6" name="Google Shape;596;p77"/>
            <p:cNvSpPr/>
            <p:nvPr/>
          </p:nvSpPr>
          <p:spPr>
            <a:xfrm>
              <a:off x="7579369" y="4843508"/>
              <a:ext cx="1211100" cy="297891"/>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97" name="Google Shape;597;p77"/>
          <p:cNvSpPr/>
          <p:nvPr/>
        </p:nvSpPr>
        <p:spPr>
          <a:xfrm>
            <a:off x="806712" y="4814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blipFill>
          <a:blip r:embed="rId2">
            <a:alphaModFix/>
          </a:blip>
          <a:stretch>
            <a:fillRect/>
          </a:stretch>
        </a:blipFill>
      </p:bgPr>
    </p:bg>
    <p:spTree>
      <p:nvGrpSpPr>
        <p:cNvPr id="598" name="Shape 598"/>
        <p:cNvGrpSpPr/>
        <p:nvPr/>
      </p:nvGrpSpPr>
      <p:grpSpPr>
        <a:xfrm>
          <a:off x="0" y="0"/>
          <a:ext cx="0" cy="0"/>
          <a:chOff x="0" y="0"/>
          <a:chExt cx="0" cy="0"/>
        </a:xfrm>
      </p:grpSpPr>
      <p:sp>
        <p:nvSpPr>
          <p:cNvPr id="599" name="Google Shape;599;p78"/>
          <p:cNvSpPr txBox="1"/>
          <p:nvPr>
            <p:ph type="title"/>
          </p:nvPr>
        </p:nvSpPr>
        <p:spPr>
          <a:xfrm>
            <a:off x="4924775" y="1745700"/>
            <a:ext cx="3504000" cy="1872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p:txBody>
      </p:sp>
      <p:sp>
        <p:nvSpPr>
          <p:cNvPr id="600" name="Google Shape;600;p78"/>
          <p:cNvSpPr/>
          <p:nvPr/>
        </p:nvSpPr>
        <p:spPr>
          <a:xfrm flipH="1">
            <a:off x="7154406" y="526212"/>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 name="Google Shape;601;p78"/>
          <p:cNvSpPr/>
          <p:nvPr/>
        </p:nvSpPr>
        <p:spPr>
          <a:xfrm>
            <a:off x="4924787" y="710575"/>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2" name="Google Shape;602;p78"/>
          <p:cNvGrpSpPr/>
          <p:nvPr/>
        </p:nvGrpSpPr>
        <p:grpSpPr>
          <a:xfrm>
            <a:off x="375818" y="310820"/>
            <a:ext cx="824457" cy="719455"/>
            <a:chOff x="375818" y="310820"/>
            <a:chExt cx="824457" cy="719455"/>
          </a:xfrm>
        </p:grpSpPr>
        <p:sp>
          <p:nvSpPr>
            <p:cNvPr id="603" name="Google Shape;603;p78"/>
            <p:cNvSpPr/>
            <p:nvPr/>
          </p:nvSpPr>
          <p:spPr>
            <a:xfrm>
              <a:off x="375818" y="31082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 name="Google Shape;604;p78"/>
            <p:cNvSpPr/>
            <p:nvPr/>
          </p:nvSpPr>
          <p:spPr>
            <a:xfrm>
              <a:off x="375825" y="8280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 name="Google Shape;605;p78"/>
            <p:cNvSpPr/>
            <p:nvPr/>
          </p:nvSpPr>
          <p:spPr>
            <a:xfrm>
              <a:off x="1099175" y="9291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6" name="Google Shape;606;p78"/>
          <p:cNvGrpSpPr/>
          <p:nvPr/>
        </p:nvGrpSpPr>
        <p:grpSpPr>
          <a:xfrm>
            <a:off x="8091056" y="4214920"/>
            <a:ext cx="675674" cy="701546"/>
            <a:chOff x="8091056" y="4214920"/>
            <a:chExt cx="675674" cy="701546"/>
          </a:xfrm>
        </p:grpSpPr>
        <p:sp>
          <p:nvSpPr>
            <p:cNvPr id="607" name="Google Shape;607;p78"/>
            <p:cNvSpPr/>
            <p:nvPr/>
          </p:nvSpPr>
          <p:spPr>
            <a:xfrm flipH="1">
              <a:off x="8091056" y="421492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 name="Google Shape;608;p78"/>
            <p:cNvSpPr/>
            <p:nvPr/>
          </p:nvSpPr>
          <p:spPr>
            <a:xfrm>
              <a:off x="8244225" y="42723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 name="Google Shape;609;p78"/>
            <p:cNvSpPr/>
            <p:nvPr/>
          </p:nvSpPr>
          <p:spPr>
            <a:xfrm>
              <a:off x="8665625" y="42723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
  <p:cSld name="CUSTOM">
    <p:bg>
      <p:bgPr>
        <a:solidFill>
          <a:schemeClr val="accent2"/>
        </a:solidFill>
      </p:bgPr>
    </p:bg>
    <p:spTree>
      <p:nvGrpSpPr>
        <p:cNvPr id="610" name="Shape 610"/>
        <p:cNvGrpSpPr/>
        <p:nvPr/>
      </p:nvGrpSpPr>
      <p:grpSpPr>
        <a:xfrm>
          <a:off x="0" y="0"/>
          <a:ext cx="0" cy="0"/>
          <a:chOff x="0" y="0"/>
          <a:chExt cx="0" cy="0"/>
        </a:xfrm>
      </p:grpSpPr>
      <p:sp>
        <p:nvSpPr>
          <p:cNvPr id="611" name="Google Shape;611;p79"/>
          <p:cNvSpPr txBox="1"/>
          <p:nvPr>
            <p:ph idx="1" type="subTitle"/>
          </p:nvPr>
        </p:nvSpPr>
        <p:spPr>
          <a:xfrm>
            <a:off x="715100" y="2759025"/>
            <a:ext cx="3962400" cy="9366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612" name="Google Shape;612;p79"/>
          <p:cNvSpPr txBox="1"/>
          <p:nvPr>
            <p:ph type="title"/>
          </p:nvPr>
        </p:nvSpPr>
        <p:spPr>
          <a:xfrm>
            <a:off x="715100" y="1137025"/>
            <a:ext cx="3962400" cy="17013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613" name="Google Shape;613;p79"/>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 name="Google Shape;614;p79"/>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 name="Google Shape;615;p79"/>
          <p:cNvSpPr/>
          <p:nvPr/>
        </p:nvSpPr>
        <p:spPr>
          <a:xfrm>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 name="Google Shape;616;p79"/>
          <p:cNvSpPr/>
          <p:nvPr/>
        </p:nvSpPr>
        <p:spPr>
          <a:xfrm>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 name="Google Shape;617;p79"/>
          <p:cNvSpPr/>
          <p:nvPr/>
        </p:nvSpPr>
        <p:spPr>
          <a:xfrm>
            <a:off x="-25" y="8439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8" name="Google Shape;618;p79"/>
          <p:cNvGrpSpPr/>
          <p:nvPr/>
        </p:nvGrpSpPr>
        <p:grpSpPr>
          <a:xfrm flipH="1">
            <a:off x="1361269" y="4053372"/>
            <a:ext cx="1905170" cy="1088034"/>
            <a:chOff x="-3763675" y="2607529"/>
            <a:chExt cx="2515740" cy="1436728"/>
          </a:xfrm>
        </p:grpSpPr>
        <p:sp>
          <p:nvSpPr>
            <p:cNvPr id="619" name="Google Shape;619;p79"/>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 name="Google Shape;620;p79"/>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 name="Google Shape;621;p79"/>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 name="Google Shape;622;p79"/>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 name="Google Shape;623;p79"/>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 name="Google Shape;624;p79"/>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 name="Google Shape;625;p79"/>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 name="Google Shape;626;p79"/>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 name="Google Shape;627;p79"/>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 name="Google Shape;628;p79"/>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 name="Google Shape;629;p79"/>
          <p:cNvGrpSpPr/>
          <p:nvPr/>
        </p:nvGrpSpPr>
        <p:grpSpPr>
          <a:xfrm>
            <a:off x="315138" y="169850"/>
            <a:ext cx="799912" cy="1036378"/>
            <a:chOff x="8146563" y="4008425"/>
            <a:chExt cx="799912" cy="1036378"/>
          </a:xfrm>
        </p:grpSpPr>
        <p:sp>
          <p:nvSpPr>
            <p:cNvPr id="630" name="Google Shape;630;p79"/>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 name="Google Shape;631;p79"/>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 name="Google Shape;632;p79"/>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bg>
      <p:bgPr>
        <a:solidFill>
          <a:schemeClr val="accent2"/>
        </a:solidFill>
      </p:bgPr>
    </p:bg>
    <p:spTree>
      <p:nvGrpSpPr>
        <p:cNvPr id="633" name="Shape 633"/>
        <p:cNvGrpSpPr/>
        <p:nvPr/>
      </p:nvGrpSpPr>
      <p:grpSpPr>
        <a:xfrm>
          <a:off x="0" y="0"/>
          <a:ext cx="0" cy="0"/>
          <a:chOff x="0" y="0"/>
          <a:chExt cx="0" cy="0"/>
        </a:xfrm>
      </p:grpSpPr>
      <p:sp>
        <p:nvSpPr>
          <p:cNvPr id="634" name="Google Shape;634;p80"/>
          <p:cNvSpPr txBox="1"/>
          <p:nvPr>
            <p:ph type="title"/>
          </p:nvPr>
        </p:nvSpPr>
        <p:spPr>
          <a:xfrm>
            <a:off x="720000" y="442963"/>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635" name="Google Shape;635;p80"/>
          <p:cNvGrpSpPr/>
          <p:nvPr/>
        </p:nvGrpSpPr>
        <p:grpSpPr>
          <a:xfrm>
            <a:off x="7" y="796114"/>
            <a:ext cx="9144057" cy="3661718"/>
            <a:chOff x="240700" y="1004675"/>
            <a:chExt cx="2132675" cy="854025"/>
          </a:xfrm>
        </p:grpSpPr>
        <p:sp>
          <p:nvSpPr>
            <p:cNvPr id="636" name="Google Shape;636;p80"/>
            <p:cNvSpPr/>
            <p:nvPr/>
          </p:nvSpPr>
          <p:spPr>
            <a:xfrm>
              <a:off x="240700" y="1004675"/>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 name="Google Shape;637;p80"/>
            <p:cNvSpPr/>
            <p:nvPr/>
          </p:nvSpPr>
          <p:spPr>
            <a:xfrm>
              <a:off x="240700" y="1057675"/>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 name="Google Shape;638;p80"/>
            <p:cNvSpPr/>
            <p:nvPr/>
          </p:nvSpPr>
          <p:spPr>
            <a:xfrm>
              <a:off x="240700" y="13799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 name="Google Shape;639;p80"/>
            <p:cNvSpPr/>
            <p:nvPr/>
          </p:nvSpPr>
          <p:spPr>
            <a:xfrm>
              <a:off x="240700" y="15603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 name="Google Shape;640;p80"/>
            <p:cNvSpPr/>
            <p:nvPr/>
          </p:nvSpPr>
          <p:spPr>
            <a:xfrm>
              <a:off x="240700" y="16133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 name="Google Shape;641;p80"/>
          <p:cNvGrpSpPr/>
          <p:nvPr/>
        </p:nvGrpSpPr>
        <p:grpSpPr>
          <a:xfrm>
            <a:off x="-443" y="4205162"/>
            <a:ext cx="3440889" cy="938689"/>
            <a:chOff x="-9631391" y="6060801"/>
            <a:chExt cx="8540305" cy="2329831"/>
          </a:xfrm>
        </p:grpSpPr>
        <p:sp>
          <p:nvSpPr>
            <p:cNvPr id="642" name="Google Shape;642;p80"/>
            <p:cNvSpPr/>
            <p:nvPr/>
          </p:nvSpPr>
          <p:spPr>
            <a:xfrm>
              <a:off x="-9631391" y="7118106"/>
              <a:ext cx="8540305" cy="1272504"/>
            </a:xfrm>
            <a:custGeom>
              <a:rect b="b" l="l" r="r" t="t"/>
              <a:pathLst>
                <a:path extrusionOk="0" h="7769" w="52141">
                  <a:moveTo>
                    <a:pt x="27145" y="1"/>
                  </a:moveTo>
                  <a:cubicBezTo>
                    <a:pt x="26792" y="1"/>
                    <a:pt x="26438" y="5"/>
                    <a:pt x="26083" y="13"/>
                  </a:cubicBezTo>
                  <a:cubicBezTo>
                    <a:pt x="24558" y="13"/>
                    <a:pt x="23059" y="117"/>
                    <a:pt x="21560" y="220"/>
                  </a:cubicBezTo>
                  <a:cubicBezTo>
                    <a:pt x="20370" y="453"/>
                    <a:pt x="19181" y="556"/>
                    <a:pt x="17992" y="763"/>
                  </a:cubicBezTo>
                  <a:cubicBezTo>
                    <a:pt x="17889" y="763"/>
                    <a:pt x="17785" y="763"/>
                    <a:pt x="17579" y="866"/>
                  </a:cubicBezTo>
                  <a:lnTo>
                    <a:pt x="17346" y="866"/>
                  </a:lnTo>
                  <a:cubicBezTo>
                    <a:pt x="14994" y="1306"/>
                    <a:pt x="12719" y="1849"/>
                    <a:pt x="10340" y="2598"/>
                  </a:cubicBezTo>
                  <a:cubicBezTo>
                    <a:pt x="10134" y="2702"/>
                    <a:pt x="9927" y="2702"/>
                    <a:pt x="9694" y="2805"/>
                  </a:cubicBezTo>
                  <a:lnTo>
                    <a:pt x="9591" y="2805"/>
                  </a:lnTo>
                  <a:cubicBezTo>
                    <a:pt x="9048" y="3038"/>
                    <a:pt x="8402" y="3245"/>
                    <a:pt x="7885" y="3348"/>
                  </a:cubicBezTo>
                  <a:cubicBezTo>
                    <a:pt x="7238" y="3684"/>
                    <a:pt x="6592" y="3891"/>
                    <a:pt x="5946" y="4098"/>
                  </a:cubicBezTo>
                  <a:lnTo>
                    <a:pt x="5946" y="3787"/>
                  </a:lnTo>
                  <a:cubicBezTo>
                    <a:pt x="5946" y="3555"/>
                    <a:pt x="5946" y="3245"/>
                    <a:pt x="5817" y="3038"/>
                  </a:cubicBezTo>
                  <a:cubicBezTo>
                    <a:pt x="5647" y="2847"/>
                    <a:pt x="5478" y="2674"/>
                    <a:pt x="5295" y="2674"/>
                  </a:cubicBezTo>
                  <a:cubicBezTo>
                    <a:pt x="5254" y="2674"/>
                    <a:pt x="5213" y="2683"/>
                    <a:pt x="5170" y="2702"/>
                  </a:cubicBezTo>
                  <a:cubicBezTo>
                    <a:pt x="4860" y="2702"/>
                    <a:pt x="4653" y="3038"/>
                    <a:pt x="4653" y="3348"/>
                  </a:cubicBezTo>
                  <a:cubicBezTo>
                    <a:pt x="4524" y="3555"/>
                    <a:pt x="4524" y="3787"/>
                    <a:pt x="4524" y="3994"/>
                  </a:cubicBezTo>
                  <a:cubicBezTo>
                    <a:pt x="4445" y="3915"/>
                    <a:pt x="4351" y="3882"/>
                    <a:pt x="4258" y="3882"/>
                  </a:cubicBezTo>
                  <a:cubicBezTo>
                    <a:pt x="4107" y="3882"/>
                    <a:pt x="3958" y="3970"/>
                    <a:pt x="3878" y="4098"/>
                  </a:cubicBezTo>
                  <a:cubicBezTo>
                    <a:pt x="3774" y="4330"/>
                    <a:pt x="3774" y="4537"/>
                    <a:pt x="3878" y="4847"/>
                  </a:cubicBezTo>
                  <a:lnTo>
                    <a:pt x="3878" y="4977"/>
                  </a:lnTo>
                  <a:cubicBezTo>
                    <a:pt x="2585" y="5494"/>
                    <a:pt x="1293" y="6036"/>
                    <a:pt x="0" y="6683"/>
                  </a:cubicBezTo>
                  <a:lnTo>
                    <a:pt x="0" y="7768"/>
                  </a:lnTo>
                  <a:lnTo>
                    <a:pt x="52140" y="7768"/>
                  </a:lnTo>
                  <a:cubicBezTo>
                    <a:pt x="51494" y="7226"/>
                    <a:pt x="50848" y="6786"/>
                    <a:pt x="50098" y="6372"/>
                  </a:cubicBezTo>
                  <a:cubicBezTo>
                    <a:pt x="49659" y="6036"/>
                    <a:pt x="49245" y="5830"/>
                    <a:pt x="48806" y="5494"/>
                  </a:cubicBezTo>
                  <a:cubicBezTo>
                    <a:pt x="48263" y="5287"/>
                    <a:pt x="47617" y="4977"/>
                    <a:pt x="47074" y="4640"/>
                  </a:cubicBezTo>
                  <a:cubicBezTo>
                    <a:pt x="47074" y="4640"/>
                    <a:pt x="46970" y="4640"/>
                    <a:pt x="46970" y="4537"/>
                  </a:cubicBezTo>
                  <a:cubicBezTo>
                    <a:pt x="46970" y="4537"/>
                    <a:pt x="46970" y="4434"/>
                    <a:pt x="47074" y="4434"/>
                  </a:cubicBezTo>
                  <a:cubicBezTo>
                    <a:pt x="47177" y="4201"/>
                    <a:pt x="47177" y="3994"/>
                    <a:pt x="47306" y="3787"/>
                  </a:cubicBezTo>
                  <a:cubicBezTo>
                    <a:pt x="47306" y="3555"/>
                    <a:pt x="47306" y="3348"/>
                    <a:pt x="47074" y="3141"/>
                  </a:cubicBezTo>
                  <a:cubicBezTo>
                    <a:pt x="46955" y="3008"/>
                    <a:pt x="46794" y="2951"/>
                    <a:pt x="46640" y="2951"/>
                  </a:cubicBezTo>
                  <a:cubicBezTo>
                    <a:pt x="46524" y="2951"/>
                    <a:pt x="46412" y="2983"/>
                    <a:pt x="46324" y="3038"/>
                  </a:cubicBezTo>
                  <a:cubicBezTo>
                    <a:pt x="46014" y="3141"/>
                    <a:pt x="45781" y="3245"/>
                    <a:pt x="45575" y="3451"/>
                  </a:cubicBezTo>
                  <a:cubicBezTo>
                    <a:pt x="45471" y="3348"/>
                    <a:pt x="45575" y="3141"/>
                    <a:pt x="45575" y="3038"/>
                  </a:cubicBezTo>
                  <a:cubicBezTo>
                    <a:pt x="45498" y="2866"/>
                    <a:pt x="45352" y="2765"/>
                    <a:pt x="45197" y="2765"/>
                  </a:cubicBezTo>
                  <a:cubicBezTo>
                    <a:pt x="45142" y="2765"/>
                    <a:pt x="45086" y="2778"/>
                    <a:pt x="45032" y="2805"/>
                  </a:cubicBezTo>
                  <a:cubicBezTo>
                    <a:pt x="44928" y="2805"/>
                    <a:pt x="44721" y="2909"/>
                    <a:pt x="44592" y="3141"/>
                  </a:cubicBezTo>
                  <a:lnTo>
                    <a:pt x="44385" y="3348"/>
                  </a:lnTo>
                  <a:cubicBezTo>
                    <a:pt x="44179" y="3348"/>
                    <a:pt x="43946" y="3245"/>
                    <a:pt x="43739" y="3141"/>
                  </a:cubicBezTo>
                  <a:cubicBezTo>
                    <a:pt x="43196" y="2909"/>
                    <a:pt x="42550" y="2702"/>
                    <a:pt x="41904" y="2495"/>
                  </a:cubicBezTo>
                  <a:cubicBezTo>
                    <a:pt x="41594" y="2392"/>
                    <a:pt x="41257" y="2262"/>
                    <a:pt x="40947" y="2159"/>
                  </a:cubicBezTo>
                  <a:cubicBezTo>
                    <a:pt x="40301" y="1952"/>
                    <a:pt x="39655" y="1745"/>
                    <a:pt x="39112" y="1616"/>
                  </a:cubicBezTo>
                  <a:cubicBezTo>
                    <a:pt x="35236" y="546"/>
                    <a:pt x="31207" y="1"/>
                    <a:pt x="2714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 name="Google Shape;643;p80"/>
            <p:cNvSpPr/>
            <p:nvPr/>
          </p:nvSpPr>
          <p:spPr>
            <a:xfrm>
              <a:off x="-8484000" y="6060801"/>
              <a:ext cx="1253504" cy="121747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 name="Google Shape;644;p80"/>
            <p:cNvSpPr/>
            <p:nvPr/>
          </p:nvSpPr>
          <p:spPr>
            <a:xfrm>
              <a:off x="-7916611" y="6601164"/>
              <a:ext cx="317757" cy="1031565"/>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 name="Google Shape;645;p80"/>
            <p:cNvSpPr/>
            <p:nvPr/>
          </p:nvSpPr>
          <p:spPr>
            <a:xfrm>
              <a:off x="-8022423" y="6702554"/>
              <a:ext cx="385404" cy="265835"/>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 name="Google Shape;646;p80"/>
            <p:cNvSpPr/>
            <p:nvPr/>
          </p:nvSpPr>
          <p:spPr>
            <a:xfrm>
              <a:off x="-9631391" y="6611156"/>
              <a:ext cx="868100" cy="1236470"/>
            </a:xfrm>
            <a:custGeom>
              <a:rect b="b" l="l" r="r" t="t"/>
              <a:pathLst>
                <a:path extrusionOk="0" h="7549" w="5300">
                  <a:moveTo>
                    <a:pt x="1156" y="0"/>
                  </a:moveTo>
                  <a:cubicBezTo>
                    <a:pt x="771" y="0"/>
                    <a:pt x="381" y="60"/>
                    <a:pt x="0" y="187"/>
                  </a:cubicBezTo>
                  <a:lnTo>
                    <a:pt x="0" y="7296"/>
                  </a:lnTo>
                  <a:cubicBezTo>
                    <a:pt x="388" y="7464"/>
                    <a:pt x="795" y="7548"/>
                    <a:pt x="1212" y="7548"/>
                  </a:cubicBezTo>
                  <a:cubicBezTo>
                    <a:pt x="1629" y="7548"/>
                    <a:pt x="2055" y="7464"/>
                    <a:pt x="2482" y="7296"/>
                  </a:cubicBezTo>
                  <a:cubicBezTo>
                    <a:pt x="2818" y="7193"/>
                    <a:pt x="3128" y="6986"/>
                    <a:pt x="3361" y="6882"/>
                  </a:cubicBezTo>
                  <a:cubicBezTo>
                    <a:pt x="4653" y="5900"/>
                    <a:pt x="5300" y="4194"/>
                    <a:pt x="4757" y="2565"/>
                  </a:cubicBezTo>
                  <a:cubicBezTo>
                    <a:pt x="4237" y="1007"/>
                    <a:pt x="2733" y="0"/>
                    <a:pt x="115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 name="Google Shape;647;p80"/>
            <p:cNvSpPr/>
            <p:nvPr/>
          </p:nvSpPr>
          <p:spPr>
            <a:xfrm>
              <a:off x="-9504450" y="7160201"/>
              <a:ext cx="669256" cy="873669"/>
            </a:xfrm>
            <a:custGeom>
              <a:rect b="b" l="l" r="r" t="t"/>
              <a:pathLst>
                <a:path extrusionOk="0" h="5334" w="4086">
                  <a:moveTo>
                    <a:pt x="361" y="0"/>
                  </a:moveTo>
                  <a:cubicBezTo>
                    <a:pt x="307" y="0"/>
                    <a:pt x="249" y="25"/>
                    <a:pt x="208" y="66"/>
                  </a:cubicBezTo>
                  <a:cubicBezTo>
                    <a:pt x="1" y="196"/>
                    <a:pt x="1" y="403"/>
                    <a:pt x="104" y="506"/>
                  </a:cubicBezTo>
                  <a:lnTo>
                    <a:pt x="3439" y="5237"/>
                  </a:lnTo>
                  <a:cubicBezTo>
                    <a:pt x="3491" y="5301"/>
                    <a:pt x="3568" y="5333"/>
                    <a:pt x="3649" y="5333"/>
                  </a:cubicBezTo>
                  <a:cubicBezTo>
                    <a:pt x="3730" y="5333"/>
                    <a:pt x="3814" y="5301"/>
                    <a:pt x="3878" y="5237"/>
                  </a:cubicBezTo>
                  <a:cubicBezTo>
                    <a:pt x="3982" y="5133"/>
                    <a:pt x="4085" y="5030"/>
                    <a:pt x="3982" y="4823"/>
                  </a:cubicBezTo>
                  <a:lnTo>
                    <a:pt x="518" y="196"/>
                  </a:lnTo>
                  <a:cubicBezTo>
                    <a:pt x="518" y="56"/>
                    <a:pt x="44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 name="Google Shape;648;p80"/>
            <p:cNvSpPr/>
            <p:nvPr/>
          </p:nvSpPr>
          <p:spPr>
            <a:xfrm>
              <a:off x="-9525579" y="7192142"/>
              <a:ext cx="317757" cy="286309"/>
            </a:xfrm>
            <a:custGeom>
              <a:rect b="b" l="l" r="r" t="t"/>
              <a:pathLst>
                <a:path extrusionOk="0" h="1748" w="1940">
                  <a:moveTo>
                    <a:pt x="1733" y="1"/>
                  </a:moveTo>
                  <a:cubicBezTo>
                    <a:pt x="1526" y="1"/>
                    <a:pt x="1422" y="104"/>
                    <a:pt x="1422" y="208"/>
                  </a:cubicBezTo>
                  <a:lnTo>
                    <a:pt x="1190" y="1164"/>
                  </a:lnTo>
                  <a:lnTo>
                    <a:pt x="337" y="957"/>
                  </a:lnTo>
                  <a:cubicBezTo>
                    <a:pt x="233" y="957"/>
                    <a:pt x="1" y="1061"/>
                    <a:pt x="1" y="1293"/>
                  </a:cubicBezTo>
                  <a:cubicBezTo>
                    <a:pt x="1" y="1397"/>
                    <a:pt x="130" y="1603"/>
                    <a:pt x="233" y="1603"/>
                  </a:cubicBezTo>
                  <a:lnTo>
                    <a:pt x="1422" y="1707"/>
                  </a:lnTo>
                  <a:cubicBezTo>
                    <a:pt x="1450" y="1735"/>
                    <a:pt x="1485" y="1747"/>
                    <a:pt x="1522" y="1747"/>
                  </a:cubicBezTo>
                  <a:cubicBezTo>
                    <a:pt x="1622" y="1747"/>
                    <a:pt x="1733" y="1651"/>
                    <a:pt x="1733" y="1500"/>
                  </a:cubicBezTo>
                  <a:lnTo>
                    <a:pt x="1939" y="311"/>
                  </a:lnTo>
                  <a:cubicBezTo>
                    <a:pt x="1939" y="208"/>
                    <a:pt x="1836"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 name="Google Shape;649;p80"/>
            <p:cNvSpPr/>
            <p:nvPr/>
          </p:nvSpPr>
          <p:spPr>
            <a:xfrm>
              <a:off x="-6366937" y="7738402"/>
              <a:ext cx="250111" cy="173784"/>
            </a:xfrm>
            <a:custGeom>
              <a:rect b="b" l="l" r="r" t="t"/>
              <a:pathLst>
                <a:path extrusionOk="0" h="1061" w="1527">
                  <a:moveTo>
                    <a:pt x="1526" y="0"/>
                  </a:moveTo>
                  <a:cubicBezTo>
                    <a:pt x="1190" y="0"/>
                    <a:pt x="880" y="104"/>
                    <a:pt x="544" y="311"/>
                  </a:cubicBezTo>
                  <a:cubicBezTo>
                    <a:pt x="337" y="543"/>
                    <a:pt x="104" y="750"/>
                    <a:pt x="1" y="1060"/>
                  </a:cubicBezTo>
                  <a:cubicBezTo>
                    <a:pt x="337" y="957"/>
                    <a:pt x="647" y="853"/>
                    <a:pt x="983" y="750"/>
                  </a:cubicBezTo>
                  <a:cubicBezTo>
                    <a:pt x="1190" y="543"/>
                    <a:pt x="1397" y="311"/>
                    <a:pt x="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 name="Google Shape;650;p80"/>
            <p:cNvSpPr/>
            <p:nvPr/>
          </p:nvSpPr>
          <p:spPr>
            <a:xfrm>
              <a:off x="-6455714" y="7437836"/>
              <a:ext cx="127103" cy="740997"/>
            </a:xfrm>
            <a:custGeom>
              <a:rect b="b" l="l" r="r" t="t"/>
              <a:pathLst>
                <a:path extrusionOk="0" h="4524" w="776">
                  <a:moveTo>
                    <a:pt x="0" y="0"/>
                  </a:moveTo>
                  <a:lnTo>
                    <a:pt x="0" y="103"/>
                  </a:lnTo>
                  <a:cubicBezTo>
                    <a:pt x="543" y="1499"/>
                    <a:pt x="646" y="3025"/>
                    <a:pt x="440" y="4524"/>
                  </a:cubicBezTo>
                  <a:cubicBezTo>
                    <a:pt x="776" y="3025"/>
                    <a:pt x="543" y="1396"/>
                    <a:pt x="12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 name="Google Shape;651;p80"/>
            <p:cNvSpPr/>
            <p:nvPr/>
          </p:nvSpPr>
          <p:spPr>
            <a:xfrm>
              <a:off x="-6879127" y="7065199"/>
              <a:ext cx="846971" cy="595550"/>
            </a:xfrm>
            <a:custGeom>
              <a:rect b="b" l="l" r="r" t="t"/>
              <a:pathLst>
                <a:path extrusionOk="0" h="3636" w="5171">
                  <a:moveTo>
                    <a:pt x="3231" y="0"/>
                  </a:moveTo>
                  <a:cubicBezTo>
                    <a:pt x="2921" y="0"/>
                    <a:pt x="2482" y="129"/>
                    <a:pt x="2068" y="233"/>
                  </a:cubicBezTo>
                  <a:cubicBezTo>
                    <a:pt x="1629" y="336"/>
                    <a:pt x="1189" y="646"/>
                    <a:pt x="879" y="879"/>
                  </a:cubicBezTo>
                  <a:lnTo>
                    <a:pt x="1422" y="1189"/>
                  </a:lnTo>
                  <a:lnTo>
                    <a:pt x="646" y="1086"/>
                  </a:lnTo>
                  <a:cubicBezTo>
                    <a:pt x="233" y="1629"/>
                    <a:pt x="0" y="2172"/>
                    <a:pt x="129" y="2585"/>
                  </a:cubicBezTo>
                  <a:cubicBezTo>
                    <a:pt x="336" y="3128"/>
                    <a:pt x="646" y="3361"/>
                    <a:pt x="1189" y="3568"/>
                  </a:cubicBezTo>
                  <a:lnTo>
                    <a:pt x="1835" y="2715"/>
                  </a:lnTo>
                  <a:lnTo>
                    <a:pt x="1629" y="3568"/>
                  </a:lnTo>
                  <a:cubicBezTo>
                    <a:pt x="1811" y="3610"/>
                    <a:pt x="2006" y="3635"/>
                    <a:pt x="2211" y="3635"/>
                  </a:cubicBezTo>
                  <a:cubicBezTo>
                    <a:pt x="2501" y="3635"/>
                    <a:pt x="2810" y="3585"/>
                    <a:pt x="3128" y="3464"/>
                  </a:cubicBezTo>
                  <a:cubicBezTo>
                    <a:pt x="3671" y="3232"/>
                    <a:pt x="4007" y="3025"/>
                    <a:pt x="4420" y="2715"/>
                  </a:cubicBezTo>
                  <a:lnTo>
                    <a:pt x="3671" y="2068"/>
                  </a:lnTo>
                  <a:lnTo>
                    <a:pt x="4653" y="2482"/>
                  </a:lnTo>
                  <a:cubicBezTo>
                    <a:pt x="5067" y="2068"/>
                    <a:pt x="5170" y="1525"/>
                    <a:pt x="5067" y="1086"/>
                  </a:cubicBezTo>
                  <a:cubicBezTo>
                    <a:pt x="4860" y="543"/>
                    <a:pt x="4317" y="129"/>
                    <a:pt x="3567" y="0"/>
                  </a:cubicBezTo>
                  <a:lnTo>
                    <a:pt x="3025" y="646"/>
                  </a:lnTo>
                  <a:lnTo>
                    <a:pt x="323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 name="Google Shape;652;p80"/>
            <p:cNvSpPr/>
            <p:nvPr/>
          </p:nvSpPr>
          <p:spPr>
            <a:xfrm>
              <a:off x="-6646373" y="7209176"/>
              <a:ext cx="368533" cy="245525"/>
            </a:xfrm>
            <a:custGeom>
              <a:rect b="b" l="l" r="r" t="t"/>
              <a:pathLst>
                <a:path extrusionOk="0" h="1499" w="2250">
                  <a:moveTo>
                    <a:pt x="1484" y="0"/>
                  </a:moveTo>
                  <a:cubicBezTo>
                    <a:pt x="1319" y="0"/>
                    <a:pt x="1138" y="35"/>
                    <a:pt x="957" y="104"/>
                  </a:cubicBezTo>
                  <a:cubicBezTo>
                    <a:pt x="311" y="207"/>
                    <a:pt x="1" y="750"/>
                    <a:pt x="104" y="1060"/>
                  </a:cubicBezTo>
                  <a:cubicBezTo>
                    <a:pt x="174" y="1355"/>
                    <a:pt x="441" y="1499"/>
                    <a:pt x="805" y="1499"/>
                  </a:cubicBezTo>
                  <a:cubicBezTo>
                    <a:pt x="983" y="1499"/>
                    <a:pt x="1184" y="1464"/>
                    <a:pt x="1397" y="1396"/>
                  </a:cubicBezTo>
                  <a:cubicBezTo>
                    <a:pt x="1940" y="1293"/>
                    <a:pt x="2250" y="750"/>
                    <a:pt x="2146" y="414"/>
                  </a:cubicBezTo>
                  <a:cubicBezTo>
                    <a:pt x="2077" y="138"/>
                    <a:pt x="1813" y="0"/>
                    <a:pt x="14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 name="Google Shape;653;p80"/>
            <p:cNvSpPr/>
            <p:nvPr/>
          </p:nvSpPr>
          <p:spPr>
            <a:xfrm>
              <a:off x="-8272212" y="8195721"/>
              <a:ext cx="249947" cy="177879"/>
            </a:xfrm>
            <a:custGeom>
              <a:rect b="b" l="l" r="r" t="t"/>
              <a:pathLst>
                <a:path extrusionOk="0" h="1086" w="1526">
                  <a:moveTo>
                    <a:pt x="0" y="0"/>
                  </a:moveTo>
                  <a:cubicBezTo>
                    <a:pt x="104" y="336"/>
                    <a:pt x="336" y="543"/>
                    <a:pt x="543" y="750"/>
                  </a:cubicBezTo>
                  <a:cubicBezTo>
                    <a:pt x="879" y="853"/>
                    <a:pt x="1189" y="983"/>
                    <a:pt x="1525" y="1086"/>
                  </a:cubicBezTo>
                  <a:cubicBezTo>
                    <a:pt x="1396" y="750"/>
                    <a:pt x="1189" y="543"/>
                    <a:pt x="879" y="336"/>
                  </a:cubicBezTo>
                  <a:cubicBezTo>
                    <a:pt x="647" y="104"/>
                    <a:pt x="33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 name="Google Shape;654;p80"/>
            <p:cNvSpPr/>
            <p:nvPr/>
          </p:nvSpPr>
          <p:spPr>
            <a:xfrm>
              <a:off x="-8043553" y="7894991"/>
              <a:ext cx="89103" cy="495636"/>
            </a:xfrm>
            <a:custGeom>
              <a:rect b="b" l="l" r="r" t="t"/>
              <a:pathLst>
                <a:path extrusionOk="0" h="3026" w="544">
                  <a:moveTo>
                    <a:pt x="543" y="1"/>
                  </a:moveTo>
                  <a:cubicBezTo>
                    <a:pt x="336" y="440"/>
                    <a:pt x="233" y="880"/>
                    <a:pt x="233" y="1190"/>
                  </a:cubicBezTo>
                  <a:cubicBezTo>
                    <a:pt x="129" y="1733"/>
                    <a:pt x="0" y="2276"/>
                    <a:pt x="0" y="2819"/>
                  </a:cubicBezTo>
                  <a:lnTo>
                    <a:pt x="0" y="2922"/>
                  </a:lnTo>
                  <a:lnTo>
                    <a:pt x="0" y="3025"/>
                  </a:lnTo>
                  <a:lnTo>
                    <a:pt x="129" y="3025"/>
                  </a:lnTo>
                  <a:cubicBezTo>
                    <a:pt x="129" y="2379"/>
                    <a:pt x="233" y="1836"/>
                    <a:pt x="336" y="1293"/>
                  </a:cubicBezTo>
                  <a:cubicBezTo>
                    <a:pt x="336" y="880"/>
                    <a:pt x="440" y="440"/>
                    <a:pt x="543" y="104"/>
                  </a:cubicBezTo>
                  <a:lnTo>
                    <a:pt x="54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 name="Google Shape;655;p80"/>
            <p:cNvSpPr/>
            <p:nvPr/>
          </p:nvSpPr>
          <p:spPr>
            <a:xfrm>
              <a:off x="-8378024" y="7526614"/>
              <a:ext cx="863842" cy="597187"/>
            </a:xfrm>
            <a:custGeom>
              <a:rect b="b" l="l" r="r" t="t"/>
              <a:pathLst>
                <a:path extrusionOk="0" h="3646" w="5274">
                  <a:moveTo>
                    <a:pt x="1939" y="1"/>
                  </a:moveTo>
                  <a:lnTo>
                    <a:pt x="2275" y="647"/>
                  </a:lnTo>
                  <a:lnTo>
                    <a:pt x="1629" y="104"/>
                  </a:lnTo>
                  <a:cubicBezTo>
                    <a:pt x="982" y="104"/>
                    <a:pt x="439" y="544"/>
                    <a:pt x="233" y="1061"/>
                  </a:cubicBezTo>
                  <a:cubicBezTo>
                    <a:pt x="0" y="1500"/>
                    <a:pt x="233" y="2043"/>
                    <a:pt x="646" y="2483"/>
                  </a:cubicBezTo>
                  <a:lnTo>
                    <a:pt x="1629" y="2043"/>
                  </a:lnTo>
                  <a:lnTo>
                    <a:pt x="879" y="2793"/>
                  </a:lnTo>
                  <a:cubicBezTo>
                    <a:pt x="1189" y="3000"/>
                    <a:pt x="1629" y="3336"/>
                    <a:pt x="2171" y="3439"/>
                  </a:cubicBezTo>
                  <a:cubicBezTo>
                    <a:pt x="2688" y="3646"/>
                    <a:pt x="3128" y="3646"/>
                    <a:pt x="3671" y="3646"/>
                  </a:cubicBezTo>
                  <a:lnTo>
                    <a:pt x="3464" y="2689"/>
                  </a:lnTo>
                  <a:lnTo>
                    <a:pt x="3981" y="3542"/>
                  </a:lnTo>
                  <a:cubicBezTo>
                    <a:pt x="4524" y="3439"/>
                    <a:pt x="4963" y="3129"/>
                    <a:pt x="5067" y="2586"/>
                  </a:cubicBezTo>
                  <a:cubicBezTo>
                    <a:pt x="5273" y="2146"/>
                    <a:pt x="5067" y="1604"/>
                    <a:pt x="4627" y="1061"/>
                  </a:cubicBezTo>
                  <a:lnTo>
                    <a:pt x="3878" y="1190"/>
                  </a:lnTo>
                  <a:lnTo>
                    <a:pt x="4420" y="854"/>
                  </a:lnTo>
                  <a:cubicBezTo>
                    <a:pt x="4110" y="647"/>
                    <a:pt x="3671" y="415"/>
                    <a:pt x="3231" y="208"/>
                  </a:cubicBezTo>
                  <a:cubicBezTo>
                    <a:pt x="2818" y="104"/>
                    <a:pt x="2378" y="1"/>
                    <a:pt x="19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 name="Google Shape;656;p80"/>
            <p:cNvSpPr/>
            <p:nvPr/>
          </p:nvSpPr>
          <p:spPr>
            <a:xfrm>
              <a:off x="-8128235" y="7666496"/>
              <a:ext cx="385404" cy="247490"/>
            </a:xfrm>
            <a:custGeom>
              <a:rect b="b" l="l" r="r" t="t"/>
              <a:pathLst>
                <a:path extrusionOk="0" h="1511" w="2353">
                  <a:moveTo>
                    <a:pt x="873" y="1"/>
                  </a:moveTo>
                  <a:cubicBezTo>
                    <a:pt x="533" y="1"/>
                    <a:pt x="242" y="144"/>
                    <a:pt x="104" y="439"/>
                  </a:cubicBezTo>
                  <a:cubicBezTo>
                    <a:pt x="0" y="750"/>
                    <a:pt x="414" y="1292"/>
                    <a:pt x="957" y="1396"/>
                  </a:cubicBezTo>
                  <a:cubicBezTo>
                    <a:pt x="1138" y="1473"/>
                    <a:pt x="1319" y="1511"/>
                    <a:pt x="1487" y="1511"/>
                  </a:cubicBezTo>
                  <a:cubicBezTo>
                    <a:pt x="1824" y="1511"/>
                    <a:pt x="2111" y="1361"/>
                    <a:pt x="2249" y="1086"/>
                  </a:cubicBezTo>
                  <a:cubicBezTo>
                    <a:pt x="2353" y="750"/>
                    <a:pt x="1939" y="207"/>
                    <a:pt x="1396" y="103"/>
                  </a:cubicBezTo>
                  <a:cubicBezTo>
                    <a:pt x="1218" y="35"/>
                    <a:pt x="1039" y="1"/>
                    <a:pt x="87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 name="Google Shape;657;p80"/>
            <p:cNvSpPr/>
            <p:nvPr/>
          </p:nvSpPr>
          <p:spPr>
            <a:xfrm>
              <a:off x="-3153095" y="7789179"/>
              <a:ext cx="245689" cy="194913"/>
            </a:xfrm>
            <a:custGeom>
              <a:rect b="b" l="l" r="r" t="t"/>
              <a:pathLst>
                <a:path extrusionOk="0" h="1190" w="1500">
                  <a:moveTo>
                    <a:pt x="0" y="1"/>
                  </a:moveTo>
                  <a:cubicBezTo>
                    <a:pt x="104" y="337"/>
                    <a:pt x="311" y="543"/>
                    <a:pt x="517" y="750"/>
                  </a:cubicBezTo>
                  <a:cubicBezTo>
                    <a:pt x="853" y="983"/>
                    <a:pt x="1164" y="1086"/>
                    <a:pt x="1500" y="1190"/>
                  </a:cubicBezTo>
                  <a:cubicBezTo>
                    <a:pt x="1396" y="880"/>
                    <a:pt x="1164" y="543"/>
                    <a:pt x="957" y="337"/>
                  </a:cubicBezTo>
                  <a:cubicBezTo>
                    <a:pt x="647" y="104"/>
                    <a:pt x="31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 name="Google Shape;658;p80"/>
            <p:cNvSpPr/>
            <p:nvPr/>
          </p:nvSpPr>
          <p:spPr>
            <a:xfrm>
              <a:off x="-2941471" y="7509743"/>
              <a:ext cx="123008" cy="686127"/>
            </a:xfrm>
            <a:custGeom>
              <a:rect b="b" l="l" r="r" t="t"/>
              <a:pathLst>
                <a:path extrusionOk="0" h="4189" w="751">
                  <a:moveTo>
                    <a:pt x="647" y="1"/>
                  </a:moveTo>
                  <a:cubicBezTo>
                    <a:pt x="208" y="1293"/>
                    <a:pt x="1" y="2792"/>
                    <a:pt x="208" y="4188"/>
                  </a:cubicBezTo>
                  <a:lnTo>
                    <a:pt x="311" y="4188"/>
                  </a:lnTo>
                  <a:cubicBezTo>
                    <a:pt x="104" y="2792"/>
                    <a:pt x="311" y="1396"/>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 name="Google Shape;659;p80"/>
            <p:cNvSpPr/>
            <p:nvPr/>
          </p:nvSpPr>
          <p:spPr>
            <a:xfrm>
              <a:off x="-3242036" y="7137106"/>
              <a:ext cx="846971" cy="591455"/>
            </a:xfrm>
            <a:custGeom>
              <a:rect b="b" l="l" r="r" t="t"/>
              <a:pathLst>
                <a:path extrusionOk="0" h="3611" w="5171">
                  <a:moveTo>
                    <a:pt x="1603" y="1"/>
                  </a:moveTo>
                  <a:cubicBezTo>
                    <a:pt x="854" y="104"/>
                    <a:pt x="311" y="440"/>
                    <a:pt x="104" y="983"/>
                  </a:cubicBezTo>
                  <a:cubicBezTo>
                    <a:pt x="1" y="1397"/>
                    <a:pt x="104" y="1939"/>
                    <a:pt x="543" y="2379"/>
                  </a:cubicBezTo>
                  <a:lnTo>
                    <a:pt x="1500" y="2043"/>
                  </a:lnTo>
                  <a:lnTo>
                    <a:pt x="750" y="2689"/>
                  </a:lnTo>
                  <a:cubicBezTo>
                    <a:pt x="1060" y="3025"/>
                    <a:pt x="1500" y="3232"/>
                    <a:pt x="2043" y="3439"/>
                  </a:cubicBezTo>
                  <a:cubicBezTo>
                    <a:pt x="2430" y="3531"/>
                    <a:pt x="2818" y="3610"/>
                    <a:pt x="3159" y="3610"/>
                  </a:cubicBezTo>
                  <a:cubicBezTo>
                    <a:pt x="3295" y="3610"/>
                    <a:pt x="3424" y="3598"/>
                    <a:pt x="3542" y="3568"/>
                  </a:cubicBezTo>
                  <a:lnTo>
                    <a:pt x="3335" y="2689"/>
                  </a:lnTo>
                  <a:lnTo>
                    <a:pt x="3981" y="3439"/>
                  </a:lnTo>
                  <a:cubicBezTo>
                    <a:pt x="4524" y="3335"/>
                    <a:pt x="4835" y="3025"/>
                    <a:pt x="5067" y="2586"/>
                  </a:cubicBezTo>
                  <a:cubicBezTo>
                    <a:pt x="5171" y="2043"/>
                    <a:pt x="4938" y="1500"/>
                    <a:pt x="4524" y="1086"/>
                  </a:cubicBezTo>
                  <a:lnTo>
                    <a:pt x="3775" y="1190"/>
                  </a:lnTo>
                  <a:lnTo>
                    <a:pt x="4292" y="854"/>
                  </a:lnTo>
                  <a:cubicBezTo>
                    <a:pt x="3981" y="544"/>
                    <a:pt x="3542" y="337"/>
                    <a:pt x="3128" y="207"/>
                  </a:cubicBezTo>
                  <a:cubicBezTo>
                    <a:pt x="2689" y="1"/>
                    <a:pt x="2249" y="1"/>
                    <a:pt x="1939" y="1"/>
                  </a:cubicBezTo>
                  <a:lnTo>
                    <a:pt x="2146" y="647"/>
                  </a:lnTo>
                  <a:lnTo>
                    <a:pt x="160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 name="Google Shape;660;p80"/>
            <p:cNvSpPr/>
            <p:nvPr/>
          </p:nvSpPr>
          <p:spPr>
            <a:xfrm>
              <a:off x="-2996506" y="7270600"/>
              <a:ext cx="372792" cy="252896"/>
            </a:xfrm>
            <a:custGeom>
              <a:rect b="b" l="l" r="r" t="t"/>
              <a:pathLst>
                <a:path extrusionOk="0" h="1544" w="2276">
                  <a:moveTo>
                    <a:pt x="899" y="0"/>
                  </a:moveTo>
                  <a:cubicBezTo>
                    <a:pt x="510" y="0"/>
                    <a:pt x="182" y="121"/>
                    <a:pt x="104" y="375"/>
                  </a:cubicBezTo>
                  <a:cubicBezTo>
                    <a:pt x="1" y="814"/>
                    <a:pt x="337" y="1228"/>
                    <a:pt x="854" y="1461"/>
                  </a:cubicBezTo>
                  <a:cubicBezTo>
                    <a:pt x="1004" y="1518"/>
                    <a:pt x="1162" y="1543"/>
                    <a:pt x="1314" y="1543"/>
                  </a:cubicBezTo>
                  <a:cubicBezTo>
                    <a:pt x="1712" y="1543"/>
                    <a:pt x="2072" y="1368"/>
                    <a:pt x="2146" y="1124"/>
                  </a:cubicBezTo>
                  <a:cubicBezTo>
                    <a:pt x="2276" y="685"/>
                    <a:pt x="1940" y="271"/>
                    <a:pt x="1293" y="39"/>
                  </a:cubicBezTo>
                  <a:cubicBezTo>
                    <a:pt x="1160" y="13"/>
                    <a:pt x="1026" y="0"/>
                    <a:pt x="89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 name="Google Shape;661;p80"/>
            <p:cNvSpPr/>
            <p:nvPr/>
          </p:nvSpPr>
          <p:spPr>
            <a:xfrm>
              <a:off x="-1903987" y="8106780"/>
              <a:ext cx="89103" cy="283852"/>
            </a:xfrm>
            <a:custGeom>
              <a:rect b="b" l="l" r="r" t="t"/>
              <a:pathLst>
                <a:path extrusionOk="0" h="1733" w="544">
                  <a:moveTo>
                    <a:pt x="440" y="0"/>
                  </a:moveTo>
                  <a:cubicBezTo>
                    <a:pt x="233" y="336"/>
                    <a:pt x="233" y="750"/>
                    <a:pt x="129" y="1190"/>
                  </a:cubicBezTo>
                  <a:cubicBezTo>
                    <a:pt x="129" y="1293"/>
                    <a:pt x="0" y="1526"/>
                    <a:pt x="0" y="1732"/>
                  </a:cubicBezTo>
                  <a:lnTo>
                    <a:pt x="129" y="1732"/>
                  </a:lnTo>
                  <a:cubicBezTo>
                    <a:pt x="129" y="1526"/>
                    <a:pt x="129" y="1293"/>
                    <a:pt x="233" y="1190"/>
                  </a:cubicBezTo>
                  <a:cubicBezTo>
                    <a:pt x="233" y="750"/>
                    <a:pt x="336" y="440"/>
                    <a:pt x="5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 name="Google Shape;662;p80"/>
            <p:cNvSpPr/>
            <p:nvPr/>
          </p:nvSpPr>
          <p:spPr>
            <a:xfrm>
              <a:off x="-2238458" y="7738402"/>
              <a:ext cx="846971" cy="580153"/>
            </a:xfrm>
            <a:custGeom>
              <a:rect b="b" l="l" r="r" t="t"/>
              <a:pathLst>
                <a:path extrusionOk="0" h="3542" w="5171">
                  <a:moveTo>
                    <a:pt x="1525" y="0"/>
                  </a:moveTo>
                  <a:cubicBezTo>
                    <a:pt x="879" y="104"/>
                    <a:pt x="336" y="414"/>
                    <a:pt x="103" y="957"/>
                  </a:cubicBezTo>
                  <a:cubicBezTo>
                    <a:pt x="0" y="1396"/>
                    <a:pt x="103" y="1939"/>
                    <a:pt x="543" y="2353"/>
                  </a:cubicBezTo>
                  <a:lnTo>
                    <a:pt x="1525" y="1939"/>
                  </a:lnTo>
                  <a:lnTo>
                    <a:pt x="750" y="2689"/>
                  </a:lnTo>
                  <a:cubicBezTo>
                    <a:pt x="1086" y="2999"/>
                    <a:pt x="1525" y="3232"/>
                    <a:pt x="2042" y="3335"/>
                  </a:cubicBezTo>
                  <a:cubicBezTo>
                    <a:pt x="2585" y="3542"/>
                    <a:pt x="3128" y="3542"/>
                    <a:pt x="3567" y="3542"/>
                  </a:cubicBezTo>
                  <a:lnTo>
                    <a:pt x="3335" y="2585"/>
                  </a:lnTo>
                  <a:lnTo>
                    <a:pt x="3878" y="3439"/>
                  </a:lnTo>
                  <a:cubicBezTo>
                    <a:pt x="4420" y="3335"/>
                    <a:pt x="4860" y="2999"/>
                    <a:pt x="4963" y="2585"/>
                  </a:cubicBezTo>
                  <a:cubicBezTo>
                    <a:pt x="5170" y="2043"/>
                    <a:pt x="4963" y="1500"/>
                    <a:pt x="4524" y="1060"/>
                  </a:cubicBezTo>
                  <a:lnTo>
                    <a:pt x="3774" y="1190"/>
                  </a:lnTo>
                  <a:lnTo>
                    <a:pt x="4317" y="853"/>
                  </a:lnTo>
                  <a:cubicBezTo>
                    <a:pt x="3981" y="543"/>
                    <a:pt x="3567" y="311"/>
                    <a:pt x="3128" y="104"/>
                  </a:cubicBezTo>
                  <a:cubicBezTo>
                    <a:pt x="2688" y="0"/>
                    <a:pt x="2275" y="0"/>
                    <a:pt x="1835" y="0"/>
                  </a:cubicBezTo>
                  <a:lnTo>
                    <a:pt x="2171" y="647"/>
                  </a:lnTo>
                  <a:lnTo>
                    <a:pt x="15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 name="Google Shape;663;p80"/>
            <p:cNvSpPr/>
            <p:nvPr/>
          </p:nvSpPr>
          <p:spPr>
            <a:xfrm>
              <a:off x="-2009963" y="7864525"/>
              <a:ext cx="389826" cy="248473"/>
            </a:xfrm>
            <a:custGeom>
              <a:rect b="b" l="l" r="r" t="t"/>
              <a:pathLst>
                <a:path extrusionOk="0" h="1517" w="2380">
                  <a:moveTo>
                    <a:pt x="982" y="1"/>
                  </a:moveTo>
                  <a:cubicBezTo>
                    <a:pt x="614" y="1"/>
                    <a:pt x="308" y="176"/>
                    <a:pt x="234" y="420"/>
                  </a:cubicBezTo>
                  <a:cubicBezTo>
                    <a:pt x="1" y="833"/>
                    <a:pt x="440" y="1273"/>
                    <a:pt x="983" y="1479"/>
                  </a:cubicBezTo>
                  <a:cubicBezTo>
                    <a:pt x="1111" y="1504"/>
                    <a:pt x="1240" y="1517"/>
                    <a:pt x="1363" y="1517"/>
                  </a:cubicBezTo>
                  <a:cubicBezTo>
                    <a:pt x="1764" y="1517"/>
                    <a:pt x="2118" y="1382"/>
                    <a:pt x="2276" y="1066"/>
                  </a:cubicBezTo>
                  <a:cubicBezTo>
                    <a:pt x="2379" y="730"/>
                    <a:pt x="1940" y="290"/>
                    <a:pt x="1423" y="83"/>
                  </a:cubicBezTo>
                  <a:cubicBezTo>
                    <a:pt x="1273" y="26"/>
                    <a:pt x="1123" y="1"/>
                    <a:pt x="9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64" name="Google Shape;664;p80"/>
          <p:cNvSpPr/>
          <p:nvPr/>
        </p:nvSpPr>
        <p:spPr>
          <a:xfrm>
            <a:off x="-114252" y="1587911"/>
            <a:ext cx="690600" cy="144872"/>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 name="Google Shape;665;p80"/>
          <p:cNvSpPr/>
          <p:nvPr/>
        </p:nvSpPr>
        <p:spPr>
          <a:xfrm>
            <a:off x="108051" y="2079466"/>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 name="Google Shape;666;p80"/>
          <p:cNvSpPr/>
          <p:nvPr/>
        </p:nvSpPr>
        <p:spPr>
          <a:xfrm>
            <a:off x="8254850" y="1438271"/>
            <a:ext cx="1355896" cy="444121"/>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7" name="Google Shape;667;p80"/>
          <p:cNvGrpSpPr/>
          <p:nvPr/>
        </p:nvGrpSpPr>
        <p:grpSpPr>
          <a:xfrm>
            <a:off x="8211481" y="76895"/>
            <a:ext cx="824457" cy="719455"/>
            <a:chOff x="8094218" y="4205145"/>
            <a:chExt cx="824457" cy="719455"/>
          </a:xfrm>
        </p:grpSpPr>
        <p:sp>
          <p:nvSpPr>
            <p:cNvPr id="668" name="Google Shape;668;p80"/>
            <p:cNvSpPr/>
            <p:nvPr/>
          </p:nvSpPr>
          <p:spPr>
            <a:xfrm>
              <a:off x="8094218" y="4205145"/>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9" name="Google Shape;669;p80"/>
            <p:cNvSpPr/>
            <p:nvPr/>
          </p:nvSpPr>
          <p:spPr>
            <a:xfrm>
              <a:off x="8094225" y="47224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 name="Google Shape;670;p80"/>
            <p:cNvSpPr/>
            <p:nvPr/>
          </p:nvSpPr>
          <p:spPr>
            <a:xfrm>
              <a:off x="8817575" y="48235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1_1_1_1_1">
    <p:bg>
      <p:bgPr>
        <a:solidFill>
          <a:schemeClr val="accent2"/>
        </a:solidFill>
      </p:bgPr>
    </p:bg>
    <p:spTree>
      <p:nvGrpSpPr>
        <p:cNvPr id="671" name="Shape 671"/>
        <p:cNvGrpSpPr/>
        <p:nvPr/>
      </p:nvGrpSpPr>
      <p:grpSpPr>
        <a:xfrm>
          <a:off x="0" y="0"/>
          <a:ext cx="0" cy="0"/>
          <a:chOff x="0" y="0"/>
          <a:chExt cx="0" cy="0"/>
        </a:xfrm>
      </p:grpSpPr>
      <p:sp>
        <p:nvSpPr>
          <p:cNvPr id="672" name="Google Shape;672;p81"/>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673" name="Google Shape;673;p81"/>
          <p:cNvGrpSpPr/>
          <p:nvPr/>
        </p:nvGrpSpPr>
        <p:grpSpPr>
          <a:xfrm>
            <a:off x="7" y="1177114"/>
            <a:ext cx="9144057" cy="3280718"/>
            <a:chOff x="240700" y="1093536"/>
            <a:chExt cx="2132675" cy="765164"/>
          </a:xfrm>
        </p:grpSpPr>
        <p:sp>
          <p:nvSpPr>
            <p:cNvPr id="674" name="Google Shape;674;p81"/>
            <p:cNvSpPr/>
            <p:nvPr/>
          </p:nvSpPr>
          <p:spPr>
            <a:xfrm>
              <a:off x="240700" y="1093536"/>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 name="Google Shape;675;p81"/>
            <p:cNvSpPr/>
            <p:nvPr/>
          </p:nvSpPr>
          <p:spPr>
            <a:xfrm>
              <a:off x="240700" y="1146536"/>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6" name="Google Shape;676;p81"/>
            <p:cNvSpPr/>
            <p:nvPr/>
          </p:nvSpPr>
          <p:spPr>
            <a:xfrm rot="10800000">
              <a:off x="240700" y="17082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 name="Google Shape;677;p81"/>
            <p:cNvSpPr/>
            <p:nvPr/>
          </p:nvSpPr>
          <p:spPr>
            <a:xfrm rot="10800000">
              <a:off x="240700" y="15271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 name="Google Shape;678;p81"/>
            <p:cNvSpPr/>
            <p:nvPr/>
          </p:nvSpPr>
          <p:spPr>
            <a:xfrm rot="10800000">
              <a:off x="240700" y="13799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9" name="Google Shape;679;p81"/>
          <p:cNvGrpSpPr/>
          <p:nvPr/>
        </p:nvGrpSpPr>
        <p:grpSpPr>
          <a:xfrm flipH="1">
            <a:off x="6607207" y="4053372"/>
            <a:ext cx="1905170" cy="1088034"/>
            <a:chOff x="-3763675" y="2607529"/>
            <a:chExt cx="2515740" cy="1436728"/>
          </a:xfrm>
        </p:grpSpPr>
        <p:sp>
          <p:nvSpPr>
            <p:cNvPr id="680" name="Google Shape;680;p81"/>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 name="Google Shape;681;p81"/>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 name="Google Shape;682;p81"/>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 name="Google Shape;683;p81"/>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 name="Google Shape;684;p81"/>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 name="Google Shape;685;p81"/>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 name="Google Shape;686;p81"/>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7" name="Google Shape;687;p81"/>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 name="Google Shape;688;p81"/>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 name="Google Shape;689;p81"/>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 name="Google Shape;690;p81"/>
          <p:cNvGrpSpPr/>
          <p:nvPr/>
        </p:nvGrpSpPr>
        <p:grpSpPr>
          <a:xfrm>
            <a:off x="8091068" y="102170"/>
            <a:ext cx="751132" cy="750880"/>
            <a:chOff x="8091068" y="102170"/>
            <a:chExt cx="751132" cy="750880"/>
          </a:xfrm>
        </p:grpSpPr>
        <p:sp>
          <p:nvSpPr>
            <p:cNvPr id="691" name="Google Shape;691;p81"/>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 name="Google Shape;692;p81"/>
            <p:cNvSpPr/>
            <p:nvPr/>
          </p:nvSpPr>
          <p:spPr>
            <a:xfrm>
              <a:off x="8741100" y="7519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 name="Google Shape;693;p81"/>
            <p:cNvSpPr/>
            <p:nvPr/>
          </p:nvSpPr>
          <p:spPr>
            <a:xfrm>
              <a:off x="8512375" y="1570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4" name="Google Shape;694;p81"/>
          <p:cNvGrpSpPr/>
          <p:nvPr/>
        </p:nvGrpSpPr>
        <p:grpSpPr>
          <a:xfrm>
            <a:off x="207263" y="213188"/>
            <a:ext cx="799912" cy="1036378"/>
            <a:chOff x="8146563" y="4008425"/>
            <a:chExt cx="799912" cy="1036378"/>
          </a:xfrm>
        </p:grpSpPr>
        <p:sp>
          <p:nvSpPr>
            <p:cNvPr id="695" name="Google Shape;695;p81"/>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 name="Google Shape;696;p81"/>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 name="Google Shape;697;p81"/>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8" name="Google Shape;698;p81"/>
          <p:cNvSpPr/>
          <p:nvPr/>
        </p:nvSpPr>
        <p:spPr>
          <a:xfrm>
            <a:off x="472424" y="4513251"/>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 name="Google Shape;699;p81"/>
          <p:cNvSpPr/>
          <p:nvPr/>
        </p:nvSpPr>
        <p:spPr>
          <a:xfrm flipH="1">
            <a:off x="8091067" y="984108"/>
            <a:ext cx="1651653" cy="346446"/>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Arial"/>
                <a:ea typeface="Arial"/>
                <a:cs typeface="Arial"/>
                <a:sym typeface="Arial"/>
              </a:rPr>
              <a:t> </a:t>
            </a:r>
            <a:endParaRPr b="0" i="0" sz="1400" u="none" cap="none" strike="noStrike">
              <a:solidFill>
                <a:srgbClr val="000000"/>
              </a:solidFill>
              <a:latin typeface="Arial"/>
              <a:ea typeface="Arial"/>
              <a:cs typeface="Arial"/>
              <a:sym typeface="Arial"/>
            </a:endParaRPr>
          </a:p>
        </p:txBody>
      </p:sp>
      <p:sp>
        <p:nvSpPr>
          <p:cNvPr id="700" name="Google Shape;700;p81"/>
          <p:cNvSpPr/>
          <p:nvPr/>
        </p:nvSpPr>
        <p:spPr>
          <a:xfrm>
            <a:off x="-366327" y="4127173"/>
            <a:ext cx="1090225" cy="228682"/>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accent2"/>
        </a:solidFill>
      </p:bgPr>
    </p:bg>
    <p:spTree>
      <p:nvGrpSpPr>
        <p:cNvPr id="701" name="Shape 701"/>
        <p:cNvGrpSpPr/>
        <p:nvPr/>
      </p:nvGrpSpPr>
      <p:grpSpPr>
        <a:xfrm>
          <a:off x="0" y="0"/>
          <a:ext cx="0" cy="0"/>
          <a:chOff x="0" y="0"/>
          <a:chExt cx="0" cy="0"/>
        </a:xfrm>
      </p:grpSpPr>
      <p:sp>
        <p:nvSpPr>
          <p:cNvPr id="702" name="Google Shape;702;p82"/>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03" name="Google Shape;703;p82"/>
          <p:cNvGrpSpPr/>
          <p:nvPr/>
        </p:nvGrpSpPr>
        <p:grpSpPr>
          <a:xfrm>
            <a:off x="7" y="1177114"/>
            <a:ext cx="9144057" cy="3280718"/>
            <a:chOff x="240700" y="1093536"/>
            <a:chExt cx="2132675" cy="765164"/>
          </a:xfrm>
        </p:grpSpPr>
        <p:sp>
          <p:nvSpPr>
            <p:cNvPr id="704" name="Google Shape;704;p82"/>
            <p:cNvSpPr/>
            <p:nvPr/>
          </p:nvSpPr>
          <p:spPr>
            <a:xfrm>
              <a:off x="240700" y="1093536"/>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 name="Google Shape;705;p82"/>
            <p:cNvSpPr/>
            <p:nvPr/>
          </p:nvSpPr>
          <p:spPr>
            <a:xfrm>
              <a:off x="240700" y="1146536"/>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 name="Google Shape;706;p82"/>
            <p:cNvSpPr/>
            <p:nvPr/>
          </p:nvSpPr>
          <p:spPr>
            <a:xfrm rot="10800000">
              <a:off x="240700" y="17082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 name="Google Shape;707;p82"/>
            <p:cNvSpPr/>
            <p:nvPr/>
          </p:nvSpPr>
          <p:spPr>
            <a:xfrm rot="10800000">
              <a:off x="240700" y="15271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 name="Google Shape;708;p82"/>
            <p:cNvSpPr/>
            <p:nvPr/>
          </p:nvSpPr>
          <p:spPr>
            <a:xfrm rot="10800000">
              <a:off x="240700" y="13799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9" name="Google Shape;709;p82"/>
          <p:cNvSpPr/>
          <p:nvPr/>
        </p:nvSpPr>
        <p:spPr>
          <a:xfrm>
            <a:off x="7785274" y="1097276"/>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0" name="Google Shape;710;p82"/>
          <p:cNvSpPr/>
          <p:nvPr/>
        </p:nvSpPr>
        <p:spPr>
          <a:xfrm flipH="1">
            <a:off x="6768604" y="553913"/>
            <a:ext cx="1992822" cy="418015"/>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1" name="Google Shape;711;p82"/>
          <p:cNvSpPr/>
          <p:nvPr/>
        </p:nvSpPr>
        <p:spPr>
          <a:xfrm>
            <a:off x="293024" y="1218138"/>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bg>
      <p:bgPr>
        <a:solidFill>
          <a:schemeClr val="accent2"/>
        </a:solidFill>
      </p:bgPr>
    </p:bg>
    <p:spTree>
      <p:nvGrpSpPr>
        <p:cNvPr id="712" name="Shape 712"/>
        <p:cNvGrpSpPr/>
        <p:nvPr/>
      </p:nvGrpSpPr>
      <p:grpSpPr>
        <a:xfrm>
          <a:off x="0" y="0"/>
          <a:ext cx="0" cy="0"/>
          <a:chOff x="0" y="0"/>
          <a:chExt cx="0" cy="0"/>
        </a:xfrm>
      </p:grpSpPr>
      <p:sp>
        <p:nvSpPr>
          <p:cNvPr id="713" name="Google Shape;713;p83"/>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14" name="Google Shape;714;p83"/>
          <p:cNvGrpSpPr/>
          <p:nvPr/>
        </p:nvGrpSpPr>
        <p:grpSpPr>
          <a:xfrm>
            <a:off x="7" y="796114"/>
            <a:ext cx="9144057" cy="3661718"/>
            <a:chOff x="240700" y="1004675"/>
            <a:chExt cx="2132675" cy="854025"/>
          </a:xfrm>
        </p:grpSpPr>
        <p:sp>
          <p:nvSpPr>
            <p:cNvPr id="715" name="Google Shape;715;p83"/>
            <p:cNvSpPr/>
            <p:nvPr/>
          </p:nvSpPr>
          <p:spPr>
            <a:xfrm>
              <a:off x="240700" y="1004675"/>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 name="Google Shape;716;p83"/>
            <p:cNvSpPr/>
            <p:nvPr/>
          </p:nvSpPr>
          <p:spPr>
            <a:xfrm>
              <a:off x="240700" y="1057675"/>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 name="Google Shape;717;p83"/>
            <p:cNvSpPr/>
            <p:nvPr/>
          </p:nvSpPr>
          <p:spPr>
            <a:xfrm>
              <a:off x="240700" y="13799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 name="Google Shape;718;p83"/>
            <p:cNvSpPr/>
            <p:nvPr/>
          </p:nvSpPr>
          <p:spPr>
            <a:xfrm>
              <a:off x="240700" y="15603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 name="Google Shape;719;p83"/>
            <p:cNvSpPr/>
            <p:nvPr/>
          </p:nvSpPr>
          <p:spPr>
            <a:xfrm>
              <a:off x="240700" y="16133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0" name="Google Shape;720;p83"/>
          <p:cNvGrpSpPr/>
          <p:nvPr/>
        </p:nvGrpSpPr>
        <p:grpSpPr>
          <a:xfrm>
            <a:off x="249593" y="175270"/>
            <a:ext cx="824457" cy="719455"/>
            <a:chOff x="8094218" y="4205145"/>
            <a:chExt cx="824457" cy="719455"/>
          </a:xfrm>
        </p:grpSpPr>
        <p:sp>
          <p:nvSpPr>
            <p:cNvPr id="721" name="Google Shape;721;p83"/>
            <p:cNvSpPr/>
            <p:nvPr/>
          </p:nvSpPr>
          <p:spPr>
            <a:xfrm>
              <a:off x="8094218" y="4205145"/>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2" name="Google Shape;722;p83"/>
            <p:cNvSpPr/>
            <p:nvPr/>
          </p:nvSpPr>
          <p:spPr>
            <a:xfrm>
              <a:off x="8094225" y="47224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 name="Google Shape;723;p83"/>
            <p:cNvSpPr/>
            <p:nvPr/>
          </p:nvSpPr>
          <p:spPr>
            <a:xfrm>
              <a:off x="8817575" y="48235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4" name="Google Shape;724;p83"/>
          <p:cNvSpPr/>
          <p:nvPr/>
        </p:nvSpPr>
        <p:spPr>
          <a:xfrm>
            <a:off x="7719206" y="1661160"/>
            <a:ext cx="971301" cy="279693"/>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 name="Google Shape;725;p83"/>
          <p:cNvSpPr/>
          <p:nvPr/>
        </p:nvSpPr>
        <p:spPr>
          <a:xfrm flipH="1">
            <a:off x="7997267" y="1210595"/>
            <a:ext cx="1651653" cy="346446"/>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1_1_1">
    <p:bg>
      <p:bgPr>
        <a:solidFill>
          <a:schemeClr val="accent2"/>
        </a:solidFill>
      </p:bgPr>
    </p:bg>
    <p:spTree>
      <p:nvGrpSpPr>
        <p:cNvPr id="726" name="Shape 726"/>
        <p:cNvGrpSpPr/>
        <p:nvPr/>
      </p:nvGrpSpPr>
      <p:grpSpPr>
        <a:xfrm>
          <a:off x="0" y="0"/>
          <a:ext cx="0" cy="0"/>
          <a:chOff x="0" y="0"/>
          <a:chExt cx="0" cy="0"/>
        </a:xfrm>
      </p:grpSpPr>
      <p:sp>
        <p:nvSpPr>
          <p:cNvPr id="727" name="Google Shape;727;p84"/>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28" name="Google Shape;728;p84"/>
          <p:cNvGrpSpPr/>
          <p:nvPr/>
        </p:nvGrpSpPr>
        <p:grpSpPr>
          <a:xfrm>
            <a:off x="7" y="1177114"/>
            <a:ext cx="9144057" cy="3280718"/>
            <a:chOff x="240700" y="1093536"/>
            <a:chExt cx="2132675" cy="765164"/>
          </a:xfrm>
        </p:grpSpPr>
        <p:sp>
          <p:nvSpPr>
            <p:cNvPr id="729" name="Google Shape;729;p84"/>
            <p:cNvSpPr/>
            <p:nvPr/>
          </p:nvSpPr>
          <p:spPr>
            <a:xfrm>
              <a:off x="240700" y="1093536"/>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 name="Google Shape;730;p84"/>
            <p:cNvSpPr/>
            <p:nvPr/>
          </p:nvSpPr>
          <p:spPr>
            <a:xfrm>
              <a:off x="240700" y="1146536"/>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 name="Google Shape;731;p84"/>
            <p:cNvSpPr/>
            <p:nvPr/>
          </p:nvSpPr>
          <p:spPr>
            <a:xfrm rot="10800000">
              <a:off x="240700" y="17082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2" name="Google Shape;732;p84"/>
            <p:cNvSpPr/>
            <p:nvPr/>
          </p:nvSpPr>
          <p:spPr>
            <a:xfrm rot="10800000">
              <a:off x="240700" y="15271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 name="Google Shape;733;p84"/>
            <p:cNvSpPr/>
            <p:nvPr/>
          </p:nvSpPr>
          <p:spPr>
            <a:xfrm rot="10800000">
              <a:off x="240700" y="13799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4" name="Google Shape;734;p84"/>
          <p:cNvGrpSpPr/>
          <p:nvPr/>
        </p:nvGrpSpPr>
        <p:grpSpPr>
          <a:xfrm>
            <a:off x="238313" y="174150"/>
            <a:ext cx="799912" cy="1036378"/>
            <a:chOff x="8146563" y="4008425"/>
            <a:chExt cx="799912" cy="1036378"/>
          </a:xfrm>
        </p:grpSpPr>
        <p:sp>
          <p:nvSpPr>
            <p:cNvPr id="735" name="Google Shape;735;p84"/>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 name="Google Shape;736;p84"/>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 name="Google Shape;737;p84"/>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 name="Google Shape;738;p84"/>
          <p:cNvGrpSpPr/>
          <p:nvPr/>
        </p:nvGrpSpPr>
        <p:grpSpPr>
          <a:xfrm flipH="1">
            <a:off x="8327379" y="4301488"/>
            <a:ext cx="701546" cy="746028"/>
            <a:chOff x="8146563" y="4298775"/>
            <a:chExt cx="701546" cy="746028"/>
          </a:xfrm>
        </p:grpSpPr>
        <p:sp>
          <p:nvSpPr>
            <p:cNvPr id="739" name="Google Shape;739;p84"/>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 name="Google Shape;740;p84"/>
            <p:cNvSpPr/>
            <p:nvPr/>
          </p:nvSpPr>
          <p:spPr>
            <a:xfrm>
              <a:off x="8366075" y="42987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 name="Google Shape;741;p84"/>
            <p:cNvSpPr/>
            <p:nvPr/>
          </p:nvSpPr>
          <p:spPr>
            <a:xfrm>
              <a:off x="8645500" y="48530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2" name="Google Shape;742;p84"/>
          <p:cNvGrpSpPr/>
          <p:nvPr/>
        </p:nvGrpSpPr>
        <p:grpSpPr>
          <a:xfrm>
            <a:off x="-443" y="4205162"/>
            <a:ext cx="3440889" cy="938689"/>
            <a:chOff x="-9631391" y="6060801"/>
            <a:chExt cx="8540305" cy="2329831"/>
          </a:xfrm>
        </p:grpSpPr>
        <p:sp>
          <p:nvSpPr>
            <p:cNvPr id="743" name="Google Shape;743;p84"/>
            <p:cNvSpPr/>
            <p:nvPr/>
          </p:nvSpPr>
          <p:spPr>
            <a:xfrm>
              <a:off x="-9631391" y="7118106"/>
              <a:ext cx="8540305" cy="1272504"/>
            </a:xfrm>
            <a:custGeom>
              <a:rect b="b" l="l" r="r" t="t"/>
              <a:pathLst>
                <a:path extrusionOk="0" h="7769" w="52141">
                  <a:moveTo>
                    <a:pt x="27145" y="1"/>
                  </a:moveTo>
                  <a:cubicBezTo>
                    <a:pt x="26792" y="1"/>
                    <a:pt x="26438" y="5"/>
                    <a:pt x="26083" y="13"/>
                  </a:cubicBezTo>
                  <a:cubicBezTo>
                    <a:pt x="24558" y="13"/>
                    <a:pt x="23059" y="117"/>
                    <a:pt x="21560" y="220"/>
                  </a:cubicBezTo>
                  <a:cubicBezTo>
                    <a:pt x="20370" y="453"/>
                    <a:pt x="19181" y="556"/>
                    <a:pt x="17992" y="763"/>
                  </a:cubicBezTo>
                  <a:cubicBezTo>
                    <a:pt x="17889" y="763"/>
                    <a:pt x="17785" y="763"/>
                    <a:pt x="17579" y="866"/>
                  </a:cubicBezTo>
                  <a:lnTo>
                    <a:pt x="17346" y="866"/>
                  </a:lnTo>
                  <a:cubicBezTo>
                    <a:pt x="14994" y="1306"/>
                    <a:pt x="12719" y="1849"/>
                    <a:pt x="10340" y="2598"/>
                  </a:cubicBezTo>
                  <a:cubicBezTo>
                    <a:pt x="10134" y="2702"/>
                    <a:pt x="9927" y="2702"/>
                    <a:pt x="9694" y="2805"/>
                  </a:cubicBezTo>
                  <a:lnTo>
                    <a:pt x="9591" y="2805"/>
                  </a:lnTo>
                  <a:cubicBezTo>
                    <a:pt x="9048" y="3038"/>
                    <a:pt x="8402" y="3245"/>
                    <a:pt x="7885" y="3348"/>
                  </a:cubicBezTo>
                  <a:cubicBezTo>
                    <a:pt x="7238" y="3684"/>
                    <a:pt x="6592" y="3891"/>
                    <a:pt x="5946" y="4098"/>
                  </a:cubicBezTo>
                  <a:lnTo>
                    <a:pt x="5946" y="3787"/>
                  </a:lnTo>
                  <a:cubicBezTo>
                    <a:pt x="5946" y="3555"/>
                    <a:pt x="5946" y="3245"/>
                    <a:pt x="5817" y="3038"/>
                  </a:cubicBezTo>
                  <a:cubicBezTo>
                    <a:pt x="5647" y="2847"/>
                    <a:pt x="5478" y="2674"/>
                    <a:pt x="5295" y="2674"/>
                  </a:cubicBezTo>
                  <a:cubicBezTo>
                    <a:pt x="5254" y="2674"/>
                    <a:pt x="5213" y="2683"/>
                    <a:pt x="5170" y="2702"/>
                  </a:cubicBezTo>
                  <a:cubicBezTo>
                    <a:pt x="4860" y="2702"/>
                    <a:pt x="4653" y="3038"/>
                    <a:pt x="4653" y="3348"/>
                  </a:cubicBezTo>
                  <a:cubicBezTo>
                    <a:pt x="4524" y="3555"/>
                    <a:pt x="4524" y="3787"/>
                    <a:pt x="4524" y="3994"/>
                  </a:cubicBezTo>
                  <a:cubicBezTo>
                    <a:pt x="4445" y="3915"/>
                    <a:pt x="4351" y="3882"/>
                    <a:pt x="4258" y="3882"/>
                  </a:cubicBezTo>
                  <a:cubicBezTo>
                    <a:pt x="4107" y="3882"/>
                    <a:pt x="3958" y="3970"/>
                    <a:pt x="3878" y="4098"/>
                  </a:cubicBezTo>
                  <a:cubicBezTo>
                    <a:pt x="3774" y="4330"/>
                    <a:pt x="3774" y="4537"/>
                    <a:pt x="3878" y="4847"/>
                  </a:cubicBezTo>
                  <a:lnTo>
                    <a:pt x="3878" y="4977"/>
                  </a:lnTo>
                  <a:cubicBezTo>
                    <a:pt x="2585" y="5494"/>
                    <a:pt x="1293" y="6036"/>
                    <a:pt x="0" y="6683"/>
                  </a:cubicBezTo>
                  <a:lnTo>
                    <a:pt x="0" y="7768"/>
                  </a:lnTo>
                  <a:lnTo>
                    <a:pt x="52140" y="7768"/>
                  </a:lnTo>
                  <a:cubicBezTo>
                    <a:pt x="51494" y="7226"/>
                    <a:pt x="50848" y="6786"/>
                    <a:pt x="50098" y="6372"/>
                  </a:cubicBezTo>
                  <a:cubicBezTo>
                    <a:pt x="49659" y="6036"/>
                    <a:pt x="49245" y="5830"/>
                    <a:pt x="48806" y="5494"/>
                  </a:cubicBezTo>
                  <a:cubicBezTo>
                    <a:pt x="48263" y="5287"/>
                    <a:pt x="47617" y="4977"/>
                    <a:pt x="47074" y="4640"/>
                  </a:cubicBezTo>
                  <a:cubicBezTo>
                    <a:pt x="47074" y="4640"/>
                    <a:pt x="46970" y="4640"/>
                    <a:pt x="46970" y="4537"/>
                  </a:cubicBezTo>
                  <a:cubicBezTo>
                    <a:pt x="46970" y="4537"/>
                    <a:pt x="46970" y="4434"/>
                    <a:pt x="47074" y="4434"/>
                  </a:cubicBezTo>
                  <a:cubicBezTo>
                    <a:pt x="47177" y="4201"/>
                    <a:pt x="47177" y="3994"/>
                    <a:pt x="47306" y="3787"/>
                  </a:cubicBezTo>
                  <a:cubicBezTo>
                    <a:pt x="47306" y="3555"/>
                    <a:pt x="47306" y="3348"/>
                    <a:pt x="47074" y="3141"/>
                  </a:cubicBezTo>
                  <a:cubicBezTo>
                    <a:pt x="46955" y="3008"/>
                    <a:pt x="46794" y="2951"/>
                    <a:pt x="46640" y="2951"/>
                  </a:cubicBezTo>
                  <a:cubicBezTo>
                    <a:pt x="46524" y="2951"/>
                    <a:pt x="46412" y="2983"/>
                    <a:pt x="46324" y="3038"/>
                  </a:cubicBezTo>
                  <a:cubicBezTo>
                    <a:pt x="46014" y="3141"/>
                    <a:pt x="45781" y="3245"/>
                    <a:pt x="45575" y="3451"/>
                  </a:cubicBezTo>
                  <a:cubicBezTo>
                    <a:pt x="45471" y="3348"/>
                    <a:pt x="45575" y="3141"/>
                    <a:pt x="45575" y="3038"/>
                  </a:cubicBezTo>
                  <a:cubicBezTo>
                    <a:pt x="45498" y="2866"/>
                    <a:pt x="45352" y="2765"/>
                    <a:pt x="45197" y="2765"/>
                  </a:cubicBezTo>
                  <a:cubicBezTo>
                    <a:pt x="45142" y="2765"/>
                    <a:pt x="45086" y="2778"/>
                    <a:pt x="45032" y="2805"/>
                  </a:cubicBezTo>
                  <a:cubicBezTo>
                    <a:pt x="44928" y="2805"/>
                    <a:pt x="44721" y="2909"/>
                    <a:pt x="44592" y="3141"/>
                  </a:cubicBezTo>
                  <a:lnTo>
                    <a:pt x="44385" y="3348"/>
                  </a:lnTo>
                  <a:cubicBezTo>
                    <a:pt x="44179" y="3348"/>
                    <a:pt x="43946" y="3245"/>
                    <a:pt x="43739" y="3141"/>
                  </a:cubicBezTo>
                  <a:cubicBezTo>
                    <a:pt x="43196" y="2909"/>
                    <a:pt x="42550" y="2702"/>
                    <a:pt x="41904" y="2495"/>
                  </a:cubicBezTo>
                  <a:cubicBezTo>
                    <a:pt x="41594" y="2392"/>
                    <a:pt x="41257" y="2262"/>
                    <a:pt x="40947" y="2159"/>
                  </a:cubicBezTo>
                  <a:cubicBezTo>
                    <a:pt x="40301" y="1952"/>
                    <a:pt x="39655" y="1745"/>
                    <a:pt x="39112" y="1616"/>
                  </a:cubicBezTo>
                  <a:cubicBezTo>
                    <a:pt x="35236" y="546"/>
                    <a:pt x="31207" y="1"/>
                    <a:pt x="2714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 name="Google Shape;744;p84"/>
            <p:cNvSpPr/>
            <p:nvPr/>
          </p:nvSpPr>
          <p:spPr>
            <a:xfrm>
              <a:off x="-8484000" y="6060801"/>
              <a:ext cx="1253504" cy="121747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 name="Google Shape;745;p84"/>
            <p:cNvSpPr/>
            <p:nvPr/>
          </p:nvSpPr>
          <p:spPr>
            <a:xfrm>
              <a:off x="-7916611" y="6601164"/>
              <a:ext cx="317757" cy="1031565"/>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 name="Google Shape;746;p84"/>
            <p:cNvSpPr/>
            <p:nvPr/>
          </p:nvSpPr>
          <p:spPr>
            <a:xfrm>
              <a:off x="-8022423" y="6702554"/>
              <a:ext cx="385404" cy="265835"/>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 name="Google Shape;747;p84"/>
            <p:cNvSpPr/>
            <p:nvPr/>
          </p:nvSpPr>
          <p:spPr>
            <a:xfrm>
              <a:off x="-9631391" y="6611156"/>
              <a:ext cx="868100" cy="1236470"/>
            </a:xfrm>
            <a:custGeom>
              <a:rect b="b" l="l" r="r" t="t"/>
              <a:pathLst>
                <a:path extrusionOk="0" h="7549" w="5300">
                  <a:moveTo>
                    <a:pt x="1156" y="0"/>
                  </a:moveTo>
                  <a:cubicBezTo>
                    <a:pt x="771" y="0"/>
                    <a:pt x="381" y="60"/>
                    <a:pt x="0" y="187"/>
                  </a:cubicBezTo>
                  <a:lnTo>
                    <a:pt x="0" y="7296"/>
                  </a:lnTo>
                  <a:cubicBezTo>
                    <a:pt x="388" y="7464"/>
                    <a:pt x="795" y="7548"/>
                    <a:pt x="1212" y="7548"/>
                  </a:cubicBezTo>
                  <a:cubicBezTo>
                    <a:pt x="1629" y="7548"/>
                    <a:pt x="2055" y="7464"/>
                    <a:pt x="2482" y="7296"/>
                  </a:cubicBezTo>
                  <a:cubicBezTo>
                    <a:pt x="2818" y="7193"/>
                    <a:pt x="3128" y="6986"/>
                    <a:pt x="3361" y="6882"/>
                  </a:cubicBezTo>
                  <a:cubicBezTo>
                    <a:pt x="4653" y="5900"/>
                    <a:pt x="5300" y="4194"/>
                    <a:pt x="4757" y="2565"/>
                  </a:cubicBezTo>
                  <a:cubicBezTo>
                    <a:pt x="4237" y="1007"/>
                    <a:pt x="2733" y="0"/>
                    <a:pt x="115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 name="Google Shape;748;p84"/>
            <p:cNvSpPr/>
            <p:nvPr/>
          </p:nvSpPr>
          <p:spPr>
            <a:xfrm>
              <a:off x="-9504450" y="7160201"/>
              <a:ext cx="669256" cy="873669"/>
            </a:xfrm>
            <a:custGeom>
              <a:rect b="b" l="l" r="r" t="t"/>
              <a:pathLst>
                <a:path extrusionOk="0" h="5334" w="4086">
                  <a:moveTo>
                    <a:pt x="361" y="0"/>
                  </a:moveTo>
                  <a:cubicBezTo>
                    <a:pt x="307" y="0"/>
                    <a:pt x="249" y="25"/>
                    <a:pt x="208" y="66"/>
                  </a:cubicBezTo>
                  <a:cubicBezTo>
                    <a:pt x="1" y="196"/>
                    <a:pt x="1" y="403"/>
                    <a:pt x="104" y="506"/>
                  </a:cubicBezTo>
                  <a:lnTo>
                    <a:pt x="3439" y="5237"/>
                  </a:lnTo>
                  <a:cubicBezTo>
                    <a:pt x="3491" y="5301"/>
                    <a:pt x="3568" y="5333"/>
                    <a:pt x="3649" y="5333"/>
                  </a:cubicBezTo>
                  <a:cubicBezTo>
                    <a:pt x="3730" y="5333"/>
                    <a:pt x="3814" y="5301"/>
                    <a:pt x="3878" y="5237"/>
                  </a:cubicBezTo>
                  <a:cubicBezTo>
                    <a:pt x="3982" y="5133"/>
                    <a:pt x="4085" y="5030"/>
                    <a:pt x="3982" y="4823"/>
                  </a:cubicBezTo>
                  <a:lnTo>
                    <a:pt x="518" y="196"/>
                  </a:lnTo>
                  <a:cubicBezTo>
                    <a:pt x="518" y="56"/>
                    <a:pt x="44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 name="Google Shape;749;p84"/>
            <p:cNvSpPr/>
            <p:nvPr/>
          </p:nvSpPr>
          <p:spPr>
            <a:xfrm>
              <a:off x="-9525579" y="7192142"/>
              <a:ext cx="317757" cy="286309"/>
            </a:xfrm>
            <a:custGeom>
              <a:rect b="b" l="l" r="r" t="t"/>
              <a:pathLst>
                <a:path extrusionOk="0" h="1748" w="1940">
                  <a:moveTo>
                    <a:pt x="1733" y="1"/>
                  </a:moveTo>
                  <a:cubicBezTo>
                    <a:pt x="1526" y="1"/>
                    <a:pt x="1422" y="104"/>
                    <a:pt x="1422" y="208"/>
                  </a:cubicBezTo>
                  <a:lnTo>
                    <a:pt x="1190" y="1164"/>
                  </a:lnTo>
                  <a:lnTo>
                    <a:pt x="337" y="957"/>
                  </a:lnTo>
                  <a:cubicBezTo>
                    <a:pt x="233" y="957"/>
                    <a:pt x="1" y="1061"/>
                    <a:pt x="1" y="1293"/>
                  </a:cubicBezTo>
                  <a:cubicBezTo>
                    <a:pt x="1" y="1397"/>
                    <a:pt x="130" y="1603"/>
                    <a:pt x="233" y="1603"/>
                  </a:cubicBezTo>
                  <a:lnTo>
                    <a:pt x="1422" y="1707"/>
                  </a:lnTo>
                  <a:cubicBezTo>
                    <a:pt x="1450" y="1735"/>
                    <a:pt x="1485" y="1747"/>
                    <a:pt x="1522" y="1747"/>
                  </a:cubicBezTo>
                  <a:cubicBezTo>
                    <a:pt x="1622" y="1747"/>
                    <a:pt x="1733" y="1651"/>
                    <a:pt x="1733" y="1500"/>
                  </a:cubicBezTo>
                  <a:lnTo>
                    <a:pt x="1939" y="311"/>
                  </a:lnTo>
                  <a:cubicBezTo>
                    <a:pt x="1939" y="208"/>
                    <a:pt x="1836"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 name="Google Shape;750;p84"/>
            <p:cNvSpPr/>
            <p:nvPr/>
          </p:nvSpPr>
          <p:spPr>
            <a:xfrm>
              <a:off x="-6366937" y="7738402"/>
              <a:ext cx="250111" cy="173784"/>
            </a:xfrm>
            <a:custGeom>
              <a:rect b="b" l="l" r="r" t="t"/>
              <a:pathLst>
                <a:path extrusionOk="0" h="1061" w="1527">
                  <a:moveTo>
                    <a:pt x="1526" y="0"/>
                  </a:moveTo>
                  <a:cubicBezTo>
                    <a:pt x="1190" y="0"/>
                    <a:pt x="880" y="104"/>
                    <a:pt x="544" y="311"/>
                  </a:cubicBezTo>
                  <a:cubicBezTo>
                    <a:pt x="337" y="543"/>
                    <a:pt x="104" y="750"/>
                    <a:pt x="1" y="1060"/>
                  </a:cubicBezTo>
                  <a:cubicBezTo>
                    <a:pt x="337" y="957"/>
                    <a:pt x="647" y="853"/>
                    <a:pt x="983" y="750"/>
                  </a:cubicBezTo>
                  <a:cubicBezTo>
                    <a:pt x="1190" y="543"/>
                    <a:pt x="1397" y="311"/>
                    <a:pt x="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 name="Google Shape;751;p84"/>
            <p:cNvSpPr/>
            <p:nvPr/>
          </p:nvSpPr>
          <p:spPr>
            <a:xfrm>
              <a:off x="-6455714" y="7437836"/>
              <a:ext cx="127103" cy="740997"/>
            </a:xfrm>
            <a:custGeom>
              <a:rect b="b" l="l" r="r" t="t"/>
              <a:pathLst>
                <a:path extrusionOk="0" h="4524" w="776">
                  <a:moveTo>
                    <a:pt x="0" y="0"/>
                  </a:moveTo>
                  <a:lnTo>
                    <a:pt x="0" y="103"/>
                  </a:lnTo>
                  <a:cubicBezTo>
                    <a:pt x="543" y="1499"/>
                    <a:pt x="646" y="3025"/>
                    <a:pt x="440" y="4524"/>
                  </a:cubicBezTo>
                  <a:cubicBezTo>
                    <a:pt x="776" y="3025"/>
                    <a:pt x="543" y="1396"/>
                    <a:pt x="12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 name="Google Shape;752;p84"/>
            <p:cNvSpPr/>
            <p:nvPr/>
          </p:nvSpPr>
          <p:spPr>
            <a:xfrm>
              <a:off x="-6879127" y="7065199"/>
              <a:ext cx="846971" cy="595550"/>
            </a:xfrm>
            <a:custGeom>
              <a:rect b="b" l="l" r="r" t="t"/>
              <a:pathLst>
                <a:path extrusionOk="0" h="3636" w="5171">
                  <a:moveTo>
                    <a:pt x="3231" y="0"/>
                  </a:moveTo>
                  <a:cubicBezTo>
                    <a:pt x="2921" y="0"/>
                    <a:pt x="2482" y="129"/>
                    <a:pt x="2068" y="233"/>
                  </a:cubicBezTo>
                  <a:cubicBezTo>
                    <a:pt x="1629" y="336"/>
                    <a:pt x="1189" y="646"/>
                    <a:pt x="879" y="879"/>
                  </a:cubicBezTo>
                  <a:lnTo>
                    <a:pt x="1422" y="1189"/>
                  </a:lnTo>
                  <a:lnTo>
                    <a:pt x="646" y="1086"/>
                  </a:lnTo>
                  <a:cubicBezTo>
                    <a:pt x="233" y="1629"/>
                    <a:pt x="0" y="2172"/>
                    <a:pt x="129" y="2585"/>
                  </a:cubicBezTo>
                  <a:cubicBezTo>
                    <a:pt x="336" y="3128"/>
                    <a:pt x="646" y="3361"/>
                    <a:pt x="1189" y="3568"/>
                  </a:cubicBezTo>
                  <a:lnTo>
                    <a:pt x="1835" y="2715"/>
                  </a:lnTo>
                  <a:lnTo>
                    <a:pt x="1629" y="3568"/>
                  </a:lnTo>
                  <a:cubicBezTo>
                    <a:pt x="1811" y="3610"/>
                    <a:pt x="2006" y="3635"/>
                    <a:pt x="2211" y="3635"/>
                  </a:cubicBezTo>
                  <a:cubicBezTo>
                    <a:pt x="2501" y="3635"/>
                    <a:pt x="2810" y="3585"/>
                    <a:pt x="3128" y="3464"/>
                  </a:cubicBezTo>
                  <a:cubicBezTo>
                    <a:pt x="3671" y="3232"/>
                    <a:pt x="4007" y="3025"/>
                    <a:pt x="4420" y="2715"/>
                  </a:cubicBezTo>
                  <a:lnTo>
                    <a:pt x="3671" y="2068"/>
                  </a:lnTo>
                  <a:lnTo>
                    <a:pt x="4653" y="2482"/>
                  </a:lnTo>
                  <a:cubicBezTo>
                    <a:pt x="5067" y="2068"/>
                    <a:pt x="5170" y="1525"/>
                    <a:pt x="5067" y="1086"/>
                  </a:cubicBezTo>
                  <a:cubicBezTo>
                    <a:pt x="4860" y="543"/>
                    <a:pt x="4317" y="129"/>
                    <a:pt x="3567" y="0"/>
                  </a:cubicBezTo>
                  <a:lnTo>
                    <a:pt x="3025" y="646"/>
                  </a:lnTo>
                  <a:lnTo>
                    <a:pt x="323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 name="Google Shape;753;p84"/>
            <p:cNvSpPr/>
            <p:nvPr/>
          </p:nvSpPr>
          <p:spPr>
            <a:xfrm>
              <a:off x="-6646373" y="7209176"/>
              <a:ext cx="368533" cy="245525"/>
            </a:xfrm>
            <a:custGeom>
              <a:rect b="b" l="l" r="r" t="t"/>
              <a:pathLst>
                <a:path extrusionOk="0" h="1499" w="2250">
                  <a:moveTo>
                    <a:pt x="1484" y="0"/>
                  </a:moveTo>
                  <a:cubicBezTo>
                    <a:pt x="1319" y="0"/>
                    <a:pt x="1138" y="35"/>
                    <a:pt x="957" y="104"/>
                  </a:cubicBezTo>
                  <a:cubicBezTo>
                    <a:pt x="311" y="207"/>
                    <a:pt x="1" y="750"/>
                    <a:pt x="104" y="1060"/>
                  </a:cubicBezTo>
                  <a:cubicBezTo>
                    <a:pt x="174" y="1355"/>
                    <a:pt x="441" y="1499"/>
                    <a:pt x="805" y="1499"/>
                  </a:cubicBezTo>
                  <a:cubicBezTo>
                    <a:pt x="983" y="1499"/>
                    <a:pt x="1184" y="1464"/>
                    <a:pt x="1397" y="1396"/>
                  </a:cubicBezTo>
                  <a:cubicBezTo>
                    <a:pt x="1940" y="1293"/>
                    <a:pt x="2250" y="750"/>
                    <a:pt x="2146" y="414"/>
                  </a:cubicBezTo>
                  <a:cubicBezTo>
                    <a:pt x="2077" y="138"/>
                    <a:pt x="1813" y="0"/>
                    <a:pt x="14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 name="Google Shape;754;p84"/>
            <p:cNvSpPr/>
            <p:nvPr/>
          </p:nvSpPr>
          <p:spPr>
            <a:xfrm>
              <a:off x="-8272212" y="8195721"/>
              <a:ext cx="249947" cy="177879"/>
            </a:xfrm>
            <a:custGeom>
              <a:rect b="b" l="l" r="r" t="t"/>
              <a:pathLst>
                <a:path extrusionOk="0" h="1086" w="1526">
                  <a:moveTo>
                    <a:pt x="0" y="0"/>
                  </a:moveTo>
                  <a:cubicBezTo>
                    <a:pt x="104" y="336"/>
                    <a:pt x="336" y="543"/>
                    <a:pt x="543" y="750"/>
                  </a:cubicBezTo>
                  <a:cubicBezTo>
                    <a:pt x="879" y="853"/>
                    <a:pt x="1189" y="983"/>
                    <a:pt x="1525" y="1086"/>
                  </a:cubicBezTo>
                  <a:cubicBezTo>
                    <a:pt x="1396" y="750"/>
                    <a:pt x="1189" y="543"/>
                    <a:pt x="879" y="336"/>
                  </a:cubicBezTo>
                  <a:cubicBezTo>
                    <a:pt x="647" y="104"/>
                    <a:pt x="33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 name="Google Shape;755;p84"/>
            <p:cNvSpPr/>
            <p:nvPr/>
          </p:nvSpPr>
          <p:spPr>
            <a:xfrm>
              <a:off x="-8043553" y="7894991"/>
              <a:ext cx="89103" cy="495636"/>
            </a:xfrm>
            <a:custGeom>
              <a:rect b="b" l="l" r="r" t="t"/>
              <a:pathLst>
                <a:path extrusionOk="0" h="3026" w="544">
                  <a:moveTo>
                    <a:pt x="543" y="1"/>
                  </a:moveTo>
                  <a:cubicBezTo>
                    <a:pt x="336" y="440"/>
                    <a:pt x="233" y="880"/>
                    <a:pt x="233" y="1190"/>
                  </a:cubicBezTo>
                  <a:cubicBezTo>
                    <a:pt x="129" y="1733"/>
                    <a:pt x="0" y="2276"/>
                    <a:pt x="0" y="2819"/>
                  </a:cubicBezTo>
                  <a:lnTo>
                    <a:pt x="0" y="2922"/>
                  </a:lnTo>
                  <a:lnTo>
                    <a:pt x="0" y="3025"/>
                  </a:lnTo>
                  <a:lnTo>
                    <a:pt x="129" y="3025"/>
                  </a:lnTo>
                  <a:cubicBezTo>
                    <a:pt x="129" y="2379"/>
                    <a:pt x="233" y="1836"/>
                    <a:pt x="336" y="1293"/>
                  </a:cubicBezTo>
                  <a:cubicBezTo>
                    <a:pt x="336" y="880"/>
                    <a:pt x="440" y="440"/>
                    <a:pt x="543" y="104"/>
                  </a:cubicBezTo>
                  <a:lnTo>
                    <a:pt x="54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 name="Google Shape;756;p84"/>
            <p:cNvSpPr/>
            <p:nvPr/>
          </p:nvSpPr>
          <p:spPr>
            <a:xfrm>
              <a:off x="-8378024" y="7526614"/>
              <a:ext cx="863842" cy="597187"/>
            </a:xfrm>
            <a:custGeom>
              <a:rect b="b" l="l" r="r" t="t"/>
              <a:pathLst>
                <a:path extrusionOk="0" h="3646" w="5274">
                  <a:moveTo>
                    <a:pt x="1939" y="1"/>
                  </a:moveTo>
                  <a:lnTo>
                    <a:pt x="2275" y="647"/>
                  </a:lnTo>
                  <a:lnTo>
                    <a:pt x="1629" y="104"/>
                  </a:lnTo>
                  <a:cubicBezTo>
                    <a:pt x="982" y="104"/>
                    <a:pt x="439" y="544"/>
                    <a:pt x="233" y="1061"/>
                  </a:cubicBezTo>
                  <a:cubicBezTo>
                    <a:pt x="0" y="1500"/>
                    <a:pt x="233" y="2043"/>
                    <a:pt x="646" y="2483"/>
                  </a:cubicBezTo>
                  <a:lnTo>
                    <a:pt x="1629" y="2043"/>
                  </a:lnTo>
                  <a:lnTo>
                    <a:pt x="879" y="2793"/>
                  </a:lnTo>
                  <a:cubicBezTo>
                    <a:pt x="1189" y="3000"/>
                    <a:pt x="1629" y="3336"/>
                    <a:pt x="2171" y="3439"/>
                  </a:cubicBezTo>
                  <a:cubicBezTo>
                    <a:pt x="2688" y="3646"/>
                    <a:pt x="3128" y="3646"/>
                    <a:pt x="3671" y="3646"/>
                  </a:cubicBezTo>
                  <a:lnTo>
                    <a:pt x="3464" y="2689"/>
                  </a:lnTo>
                  <a:lnTo>
                    <a:pt x="3981" y="3542"/>
                  </a:lnTo>
                  <a:cubicBezTo>
                    <a:pt x="4524" y="3439"/>
                    <a:pt x="4963" y="3129"/>
                    <a:pt x="5067" y="2586"/>
                  </a:cubicBezTo>
                  <a:cubicBezTo>
                    <a:pt x="5273" y="2146"/>
                    <a:pt x="5067" y="1604"/>
                    <a:pt x="4627" y="1061"/>
                  </a:cubicBezTo>
                  <a:lnTo>
                    <a:pt x="3878" y="1190"/>
                  </a:lnTo>
                  <a:lnTo>
                    <a:pt x="4420" y="854"/>
                  </a:lnTo>
                  <a:cubicBezTo>
                    <a:pt x="4110" y="647"/>
                    <a:pt x="3671" y="415"/>
                    <a:pt x="3231" y="208"/>
                  </a:cubicBezTo>
                  <a:cubicBezTo>
                    <a:pt x="2818" y="104"/>
                    <a:pt x="2378" y="1"/>
                    <a:pt x="19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 name="Google Shape;757;p84"/>
            <p:cNvSpPr/>
            <p:nvPr/>
          </p:nvSpPr>
          <p:spPr>
            <a:xfrm>
              <a:off x="-8128235" y="7666496"/>
              <a:ext cx="385404" cy="247490"/>
            </a:xfrm>
            <a:custGeom>
              <a:rect b="b" l="l" r="r" t="t"/>
              <a:pathLst>
                <a:path extrusionOk="0" h="1511" w="2353">
                  <a:moveTo>
                    <a:pt x="873" y="1"/>
                  </a:moveTo>
                  <a:cubicBezTo>
                    <a:pt x="533" y="1"/>
                    <a:pt x="242" y="144"/>
                    <a:pt x="104" y="439"/>
                  </a:cubicBezTo>
                  <a:cubicBezTo>
                    <a:pt x="0" y="750"/>
                    <a:pt x="414" y="1292"/>
                    <a:pt x="957" y="1396"/>
                  </a:cubicBezTo>
                  <a:cubicBezTo>
                    <a:pt x="1138" y="1473"/>
                    <a:pt x="1319" y="1511"/>
                    <a:pt x="1487" y="1511"/>
                  </a:cubicBezTo>
                  <a:cubicBezTo>
                    <a:pt x="1824" y="1511"/>
                    <a:pt x="2111" y="1361"/>
                    <a:pt x="2249" y="1086"/>
                  </a:cubicBezTo>
                  <a:cubicBezTo>
                    <a:pt x="2353" y="750"/>
                    <a:pt x="1939" y="207"/>
                    <a:pt x="1396" y="103"/>
                  </a:cubicBezTo>
                  <a:cubicBezTo>
                    <a:pt x="1218" y="35"/>
                    <a:pt x="1039" y="1"/>
                    <a:pt x="87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 name="Google Shape;758;p84"/>
            <p:cNvSpPr/>
            <p:nvPr/>
          </p:nvSpPr>
          <p:spPr>
            <a:xfrm>
              <a:off x="-3153095" y="7789179"/>
              <a:ext cx="245689" cy="194913"/>
            </a:xfrm>
            <a:custGeom>
              <a:rect b="b" l="l" r="r" t="t"/>
              <a:pathLst>
                <a:path extrusionOk="0" h="1190" w="1500">
                  <a:moveTo>
                    <a:pt x="0" y="1"/>
                  </a:moveTo>
                  <a:cubicBezTo>
                    <a:pt x="104" y="337"/>
                    <a:pt x="311" y="543"/>
                    <a:pt x="517" y="750"/>
                  </a:cubicBezTo>
                  <a:cubicBezTo>
                    <a:pt x="853" y="983"/>
                    <a:pt x="1164" y="1086"/>
                    <a:pt x="1500" y="1190"/>
                  </a:cubicBezTo>
                  <a:cubicBezTo>
                    <a:pt x="1396" y="880"/>
                    <a:pt x="1164" y="543"/>
                    <a:pt x="957" y="337"/>
                  </a:cubicBezTo>
                  <a:cubicBezTo>
                    <a:pt x="647" y="104"/>
                    <a:pt x="31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 name="Google Shape;759;p84"/>
            <p:cNvSpPr/>
            <p:nvPr/>
          </p:nvSpPr>
          <p:spPr>
            <a:xfrm>
              <a:off x="-2941471" y="7509743"/>
              <a:ext cx="123008" cy="686127"/>
            </a:xfrm>
            <a:custGeom>
              <a:rect b="b" l="l" r="r" t="t"/>
              <a:pathLst>
                <a:path extrusionOk="0" h="4189" w="751">
                  <a:moveTo>
                    <a:pt x="647" y="1"/>
                  </a:moveTo>
                  <a:cubicBezTo>
                    <a:pt x="208" y="1293"/>
                    <a:pt x="1" y="2792"/>
                    <a:pt x="208" y="4188"/>
                  </a:cubicBezTo>
                  <a:lnTo>
                    <a:pt x="311" y="4188"/>
                  </a:lnTo>
                  <a:cubicBezTo>
                    <a:pt x="104" y="2792"/>
                    <a:pt x="311" y="1396"/>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 name="Google Shape;760;p84"/>
            <p:cNvSpPr/>
            <p:nvPr/>
          </p:nvSpPr>
          <p:spPr>
            <a:xfrm>
              <a:off x="-3242036" y="7137106"/>
              <a:ext cx="846971" cy="591455"/>
            </a:xfrm>
            <a:custGeom>
              <a:rect b="b" l="l" r="r" t="t"/>
              <a:pathLst>
                <a:path extrusionOk="0" h="3611" w="5171">
                  <a:moveTo>
                    <a:pt x="1603" y="1"/>
                  </a:moveTo>
                  <a:cubicBezTo>
                    <a:pt x="854" y="104"/>
                    <a:pt x="311" y="440"/>
                    <a:pt x="104" y="983"/>
                  </a:cubicBezTo>
                  <a:cubicBezTo>
                    <a:pt x="1" y="1397"/>
                    <a:pt x="104" y="1939"/>
                    <a:pt x="543" y="2379"/>
                  </a:cubicBezTo>
                  <a:lnTo>
                    <a:pt x="1500" y="2043"/>
                  </a:lnTo>
                  <a:lnTo>
                    <a:pt x="750" y="2689"/>
                  </a:lnTo>
                  <a:cubicBezTo>
                    <a:pt x="1060" y="3025"/>
                    <a:pt x="1500" y="3232"/>
                    <a:pt x="2043" y="3439"/>
                  </a:cubicBezTo>
                  <a:cubicBezTo>
                    <a:pt x="2430" y="3531"/>
                    <a:pt x="2818" y="3610"/>
                    <a:pt x="3159" y="3610"/>
                  </a:cubicBezTo>
                  <a:cubicBezTo>
                    <a:pt x="3295" y="3610"/>
                    <a:pt x="3424" y="3598"/>
                    <a:pt x="3542" y="3568"/>
                  </a:cubicBezTo>
                  <a:lnTo>
                    <a:pt x="3335" y="2689"/>
                  </a:lnTo>
                  <a:lnTo>
                    <a:pt x="3981" y="3439"/>
                  </a:lnTo>
                  <a:cubicBezTo>
                    <a:pt x="4524" y="3335"/>
                    <a:pt x="4835" y="3025"/>
                    <a:pt x="5067" y="2586"/>
                  </a:cubicBezTo>
                  <a:cubicBezTo>
                    <a:pt x="5171" y="2043"/>
                    <a:pt x="4938" y="1500"/>
                    <a:pt x="4524" y="1086"/>
                  </a:cubicBezTo>
                  <a:lnTo>
                    <a:pt x="3775" y="1190"/>
                  </a:lnTo>
                  <a:lnTo>
                    <a:pt x="4292" y="854"/>
                  </a:lnTo>
                  <a:cubicBezTo>
                    <a:pt x="3981" y="544"/>
                    <a:pt x="3542" y="337"/>
                    <a:pt x="3128" y="207"/>
                  </a:cubicBezTo>
                  <a:cubicBezTo>
                    <a:pt x="2689" y="1"/>
                    <a:pt x="2249" y="1"/>
                    <a:pt x="1939" y="1"/>
                  </a:cubicBezTo>
                  <a:lnTo>
                    <a:pt x="2146" y="647"/>
                  </a:lnTo>
                  <a:lnTo>
                    <a:pt x="160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 name="Google Shape;761;p84"/>
            <p:cNvSpPr/>
            <p:nvPr/>
          </p:nvSpPr>
          <p:spPr>
            <a:xfrm>
              <a:off x="-2996506" y="7270600"/>
              <a:ext cx="372792" cy="252896"/>
            </a:xfrm>
            <a:custGeom>
              <a:rect b="b" l="l" r="r" t="t"/>
              <a:pathLst>
                <a:path extrusionOk="0" h="1544" w="2276">
                  <a:moveTo>
                    <a:pt x="899" y="0"/>
                  </a:moveTo>
                  <a:cubicBezTo>
                    <a:pt x="510" y="0"/>
                    <a:pt x="182" y="121"/>
                    <a:pt x="104" y="375"/>
                  </a:cubicBezTo>
                  <a:cubicBezTo>
                    <a:pt x="1" y="814"/>
                    <a:pt x="337" y="1228"/>
                    <a:pt x="854" y="1461"/>
                  </a:cubicBezTo>
                  <a:cubicBezTo>
                    <a:pt x="1004" y="1518"/>
                    <a:pt x="1162" y="1543"/>
                    <a:pt x="1314" y="1543"/>
                  </a:cubicBezTo>
                  <a:cubicBezTo>
                    <a:pt x="1712" y="1543"/>
                    <a:pt x="2072" y="1368"/>
                    <a:pt x="2146" y="1124"/>
                  </a:cubicBezTo>
                  <a:cubicBezTo>
                    <a:pt x="2276" y="685"/>
                    <a:pt x="1940" y="271"/>
                    <a:pt x="1293" y="39"/>
                  </a:cubicBezTo>
                  <a:cubicBezTo>
                    <a:pt x="1160" y="13"/>
                    <a:pt x="1026" y="0"/>
                    <a:pt x="89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 name="Google Shape;762;p84"/>
            <p:cNvSpPr/>
            <p:nvPr/>
          </p:nvSpPr>
          <p:spPr>
            <a:xfrm>
              <a:off x="-1903987" y="8106780"/>
              <a:ext cx="89103" cy="283852"/>
            </a:xfrm>
            <a:custGeom>
              <a:rect b="b" l="l" r="r" t="t"/>
              <a:pathLst>
                <a:path extrusionOk="0" h="1733" w="544">
                  <a:moveTo>
                    <a:pt x="440" y="0"/>
                  </a:moveTo>
                  <a:cubicBezTo>
                    <a:pt x="233" y="336"/>
                    <a:pt x="233" y="750"/>
                    <a:pt x="129" y="1190"/>
                  </a:cubicBezTo>
                  <a:cubicBezTo>
                    <a:pt x="129" y="1293"/>
                    <a:pt x="0" y="1526"/>
                    <a:pt x="0" y="1732"/>
                  </a:cubicBezTo>
                  <a:lnTo>
                    <a:pt x="129" y="1732"/>
                  </a:lnTo>
                  <a:cubicBezTo>
                    <a:pt x="129" y="1526"/>
                    <a:pt x="129" y="1293"/>
                    <a:pt x="233" y="1190"/>
                  </a:cubicBezTo>
                  <a:cubicBezTo>
                    <a:pt x="233" y="750"/>
                    <a:pt x="336" y="440"/>
                    <a:pt x="5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 name="Google Shape;763;p84"/>
            <p:cNvSpPr/>
            <p:nvPr/>
          </p:nvSpPr>
          <p:spPr>
            <a:xfrm>
              <a:off x="-2238458" y="7738402"/>
              <a:ext cx="846971" cy="580153"/>
            </a:xfrm>
            <a:custGeom>
              <a:rect b="b" l="l" r="r" t="t"/>
              <a:pathLst>
                <a:path extrusionOk="0" h="3542" w="5171">
                  <a:moveTo>
                    <a:pt x="1525" y="0"/>
                  </a:moveTo>
                  <a:cubicBezTo>
                    <a:pt x="879" y="104"/>
                    <a:pt x="336" y="414"/>
                    <a:pt x="103" y="957"/>
                  </a:cubicBezTo>
                  <a:cubicBezTo>
                    <a:pt x="0" y="1396"/>
                    <a:pt x="103" y="1939"/>
                    <a:pt x="543" y="2353"/>
                  </a:cubicBezTo>
                  <a:lnTo>
                    <a:pt x="1525" y="1939"/>
                  </a:lnTo>
                  <a:lnTo>
                    <a:pt x="750" y="2689"/>
                  </a:lnTo>
                  <a:cubicBezTo>
                    <a:pt x="1086" y="2999"/>
                    <a:pt x="1525" y="3232"/>
                    <a:pt x="2042" y="3335"/>
                  </a:cubicBezTo>
                  <a:cubicBezTo>
                    <a:pt x="2585" y="3542"/>
                    <a:pt x="3128" y="3542"/>
                    <a:pt x="3567" y="3542"/>
                  </a:cubicBezTo>
                  <a:lnTo>
                    <a:pt x="3335" y="2585"/>
                  </a:lnTo>
                  <a:lnTo>
                    <a:pt x="3878" y="3439"/>
                  </a:lnTo>
                  <a:cubicBezTo>
                    <a:pt x="4420" y="3335"/>
                    <a:pt x="4860" y="2999"/>
                    <a:pt x="4963" y="2585"/>
                  </a:cubicBezTo>
                  <a:cubicBezTo>
                    <a:pt x="5170" y="2043"/>
                    <a:pt x="4963" y="1500"/>
                    <a:pt x="4524" y="1060"/>
                  </a:cubicBezTo>
                  <a:lnTo>
                    <a:pt x="3774" y="1190"/>
                  </a:lnTo>
                  <a:lnTo>
                    <a:pt x="4317" y="853"/>
                  </a:lnTo>
                  <a:cubicBezTo>
                    <a:pt x="3981" y="543"/>
                    <a:pt x="3567" y="311"/>
                    <a:pt x="3128" y="104"/>
                  </a:cubicBezTo>
                  <a:cubicBezTo>
                    <a:pt x="2688" y="0"/>
                    <a:pt x="2275" y="0"/>
                    <a:pt x="1835" y="0"/>
                  </a:cubicBezTo>
                  <a:lnTo>
                    <a:pt x="2171" y="647"/>
                  </a:lnTo>
                  <a:lnTo>
                    <a:pt x="15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 name="Google Shape;764;p84"/>
            <p:cNvSpPr/>
            <p:nvPr/>
          </p:nvSpPr>
          <p:spPr>
            <a:xfrm>
              <a:off x="-2009963" y="7864525"/>
              <a:ext cx="389826" cy="248473"/>
            </a:xfrm>
            <a:custGeom>
              <a:rect b="b" l="l" r="r" t="t"/>
              <a:pathLst>
                <a:path extrusionOk="0" h="1517" w="2380">
                  <a:moveTo>
                    <a:pt x="982" y="1"/>
                  </a:moveTo>
                  <a:cubicBezTo>
                    <a:pt x="614" y="1"/>
                    <a:pt x="308" y="176"/>
                    <a:pt x="234" y="420"/>
                  </a:cubicBezTo>
                  <a:cubicBezTo>
                    <a:pt x="1" y="833"/>
                    <a:pt x="440" y="1273"/>
                    <a:pt x="983" y="1479"/>
                  </a:cubicBezTo>
                  <a:cubicBezTo>
                    <a:pt x="1111" y="1504"/>
                    <a:pt x="1240" y="1517"/>
                    <a:pt x="1363" y="1517"/>
                  </a:cubicBezTo>
                  <a:cubicBezTo>
                    <a:pt x="1764" y="1517"/>
                    <a:pt x="2118" y="1382"/>
                    <a:pt x="2276" y="1066"/>
                  </a:cubicBezTo>
                  <a:cubicBezTo>
                    <a:pt x="2379" y="730"/>
                    <a:pt x="1940" y="290"/>
                    <a:pt x="1423" y="83"/>
                  </a:cubicBezTo>
                  <a:cubicBezTo>
                    <a:pt x="1273" y="26"/>
                    <a:pt x="1123" y="1"/>
                    <a:pt x="9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65" name="Google Shape;765;p84"/>
          <p:cNvSpPr/>
          <p:nvPr/>
        </p:nvSpPr>
        <p:spPr>
          <a:xfrm>
            <a:off x="7948947" y="174149"/>
            <a:ext cx="1458391" cy="419977"/>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 name="Google Shape;766;p84"/>
          <p:cNvSpPr/>
          <p:nvPr/>
        </p:nvSpPr>
        <p:spPr>
          <a:xfrm flipH="1">
            <a:off x="7293317" y="665048"/>
            <a:ext cx="1034056" cy="216899"/>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solidFill>
          <a:schemeClr val="accent2"/>
        </a:solidFill>
      </p:bgPr>
    </p:bg>
    <p:spTree>
      <p:nvGrpSpPr>
        <p:cNvPr id="767" name="Shape 767"/>
        <p:cNvGrpSpPr/>
        <p:nvPr/>
      </p:nvGrpSpPr>
      <p:grpSpPr>
        <a:xfrm>
          <a:off x="0" y="0"/>
          <a:ext cx="0" cy="0"/>
          <a:chOff x="0" y="0"/>
          <a:chExt cx="0" cy="0"/>
        </a:xfrm>
      </p:grpSpPr>
      <p:sp>
        <p:nvSpPr>
          <p:cNvPr id="768" name="Google Shape;768;p85"/>
          <p:cNvSpPr/>
          <p:nvPr/>
        </p:nvSpPr>
        <p:spPr>
          <a:xfrm rot="10800000">
            <a:off x="-25" y="2992594"/>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 name="Google Shape;769;p85"/>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 name="Google Shape;770;p85"/>
          <p:cNvSpPr/>
          <p:nvPr/>
        </p:nvSpPr>
        <p:spPr>
          <a:xfrm>
            <a:off x="-25" y="3812467"/>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 name="Google Shape;771;p85"/>
          <p:cNvSpPr/>
          <p:nvPr/>
        </p:nvSpPr>
        <p:spPr>
          <a:xfrm rot="10800000">
            <a:off x="-25" y="996310"/>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 name="Google Shape;772;p85"/>
          <p:cNvSpPr/>
          <p:nvPr/>
        </p:nvSpPr>
        <p:spPr>
          <a:xfrm rot="10800000">
            <a:off x="-25" y="1387875"/>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 name="Google Shape;773;p85"/>
          <p:cNvSpPr txBox="1"/>
          <p:nvPr>
            <p:ph idx="1" type="subTitle"/>
          </p:nvPr>
        </p:nvSpPr>
        <p:spPr>
          <a:xfrm>
            <a:off x="871850" y="1579459"/>
            <a:ext cx="2907600" cy="7134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74" name="Google Shape;774;p85"/>
          <p:cNvSpPr txBox="1"/>
          <p:nvPr>
            <p:ph idx="2" type="subTitle"/>
          </p:nvPr>
        </p:nvSpPr>
        <p:spPr>
          <a:xfrm>
            <a:off x="5359646" y="1579459"/>
            <a:ext cx="2907600" cy="7134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775" name="Google Shape;775;p85"/>
          <p:cNvSpPr txBox="1"/>
          <p:nvPr>
            <p:ph idx="3" type="subTitle"/>
          </p:nvPr>
        </p:nvSpPr>
        <p:spPr>
          <a:xfrm>
            <a:off x="715100" y="2115215"/>
            <a:ext cx="3221100" cy="25065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Char char="●"/>
              <a:defRPr/>
            </a:lvl1pPr>
            <a:lvl2pPr lvl="1" algn="ctr">
              <a:lnSpc>
                <a:spcPct val="100000"/>
              </a:lnSpc>
              <a:spcBef>
                <a:spcPts val="1000"/>
              </a:spcBef>
              <a:spcAft>
                <a:spcPts val="0"/>
              </a:spcAft>
              <a:buSzPts val="1400"/>
              <a:buChar char="○"/>
              <a:defRPr/>
            </a:lvl2pPr>
            <a:lvl3pPr lvl="2" algn="ctr">
              <a:lnSpc>
                <a:spcPct val="100000"/>
              </a:lnSpc>
              <a:spcBef>
                <a:spcPts val="0"/>
              </a:spcBef>
              <a:spcAft>
                <a:spcPts val="0"/>
              </a:spcAft>
              <a:buSzPts val="1400"/>
              <a:buChar char="■"/>
              <a:defRPr/>
            </a:lvl3pPr>
            <a:lvl4pPr lvl="3" algn="ctr">
              <a:lnSpc>
                <a:spcPct val="100000"/>
              </a:lnSpc>
              <a:spcBef>
                <a:spcPts val="0"/>
              </a:spcBef>
              <a:spcAft>
                <a:spcPts val="0"/>
              </a:spcAft>
              <a:buSzPts val="1400"/>
              <a:buChar char="●"/>
              <a:defRPr/>
            </a:lvl4pPr>
            <a:lvl5pPr lvl="4" algn="ctr">
              <a:lnSpc>
                <a:spcPct val="100000"/>
              </a:lnSpc>
              <a:spcBef>
                <a:spcPts val="0"/>
              </a:spcBef>
              <a:spcAft>
                <a:spcPts val="0"/>
              </a:spcAft>
              <a:buSzPts val="1400"/>
              <a:buChar char="○"/>
              <a:defRPr/>
            </a:lvl5pPr>
            <a:lvl6pPr lvl="5" algn="ctr">
              <a:lnSpc>
                <a:spcPct val="100000"/>
              </a:lnSpc>
              <a:spcBef>
                <a:spcPts val="0"/>
              </a:spcBef>
              <a:spcAft>
                <a:spcPts val="0"/>
              </a:spcAft>
              <a:buSzPts val="1400"/>
              <a:buChar char="■"/>
              <a:defRPr/>
            </a:lvl6pPr>
            <a:lvl7pPr lvl="6" algn="ctr">
              <a:lnSpc>
                <a:spcPct val="100000"/>
              </a:lnSpc>
              <a:spcBef>
                <a:spcPts val="0"/>
              </a:spcBef>
              <a:spcAft>
                <a:spcPts val="0"/>
              </a:spcAft>
              <a:buSzPts val="1400"/>
              <a:buChar char="●"/>
              <a:defRPr/>
            </a:lvl7pPr>
            <a:lvl8pPr lvl="7" algn="ctr">
              <a:lnSpc>
                <a:spcPct val="100000"/>
              </a:lnSpc>
              <a:spcBef>
                <a:spcPts val="0"/>
              </a:spcBef>
              <a:spcAft>
                <a:spcPts val="0"/>
              </a:spcAft>
              <a:buSzPts val="1400"/>
              <a:buChar char="○"/>
              <a:defRPr/>
            </a:lvl8pPr>
            <a:lvl9pPr lvl="8" algn="ctr">
              <a:lnSpc>
                <a:spcPct val="100000"/>
              </a:lnSpc>
              <a:spcBef>
                <a:spcPts val="0"/>
              </a:spcBef>
              <a:spcAft>
                <a:spcPts val="0"/>
              </a:spcAft>
              <a:buSzPts val="1400"/>
              <a:buChar char="■"/>
              <a:defRPr/>
            </a:lvl9pPr>
          </a:lstStyle>
          <a:p/>
        </p:txBody>
      </p:sp>
      <p:sp>
        <p:nvSpPr>
          <p:cNvPr id="776" name="Google Shape;776;p85"/>
          <p:cNvSpPr txBox="1"/>
          <p:nvPr>
            <p:ph idx="4" type="subTitle"/>
          </p:nvPr>
        </p:nvSpPr>
        <p:spPr>
          <a:xfrm>
            <a:off x="5202896" y="2115215"/>
            <a:ext cx="3221100" cy="24039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Char char="●"/>
              <a:defRPr/>
            </a:lvl1pPr>
            <a:lvl2pPr lvl="1" algn="ctr">
              <a:lnSpc>
                <a:spcPct val="100000"/>
              </a:lnSpc>
              <a:spcBef>
                <a:spcPts val="0"/>
              </a:spcBef>
              <a:spcAft>
                <a:spcPts val="0"/>
              </a:spcAft>
              <a:buSzPts val="1400"/>
              <a:buChar char="○"/>
              <a:defRPr/>
            </a:lvl2pPr>
            <a:lvl3pPr lvl="2" algn="ctr">
              <a:lnSpc>
                <a:spcPct val="100000"/>
              </a:lnSpc>
              <a:spcBef>
                <a:spcPts val="0"/>
              </a:spcBef>
              <a:spcAft>
                <a:spcPts val="0"/>
              </a:spcAft>
              <a:buSzPts val="1400"/>
              <a:buChar char="■"/>
              <a:defRPr/>
            </a:lvl3pPr>
            <a:lvl4pPr lvl="3" algn="ctr">
              <a:lnSpc>
                <a:spcPct val="100000"/>
              </a:lnSpc>
              <a:spcBef>
                <a:spcPts val="0"/>
              </a:spcBef>
              <a:spcAft>
                <a:spcPts val="0"/>
              </a:spcAft>
              <a:buSzPts val="1400"/>
              <a:buChar char="●"/>
              <a:defRPr/>
            </a:lvl4pPr>
            <a:lvl5pPr lvl="4" algn="ctr">
              <a:lnSpc>
                <a:spcPct val="100000"/>
              </a:lnSpc>
              <a:spcBef>
                <a:spcPts val="0"/>
              </a:spcBef>
              <a:spcAft>
                <a:spcPts val="0"/>
              </a:spcAft>
              <a:buSzPts val="1400"/>
              <a:buChar char="○"/>
              <a:defRPr/>
            </a:lvl5pPr>
            <a:lvl6pPr lvl="5" algn="ctr">
              <a:lnSpc>
                <a:spcPct val="100000"/>
              </a:lnSpc>
              <a:spcBef>
                <a:spcPts val="0"/>
              </a:spcBef>
              <a:spcAft>
                <a:spcPts val="0"/>
              </a:spcAft>
              <a:buSzPts val="1400"/>
              <a:buChar char="■"/>
              <a:defRPr/>
            </a:lvl6pPr>
            <a:lvl7pPr lvl="6" algn="ctr">
              <a:lnSpc>
                <a:spcPct val="100000"/>
              </a:lnSpc>
              <a:spcBef>
                <a:spcPts val="0"/>
              </a:spcBef>
              <a:spcAft>
                <a:spcPts val="0"/>
              </a:spcAft>
              <a:buSzPts val="1400"/>
              <a:buChar char="●"/>
              <a:defRPr/>
            </a:lvl7pPr>
            <a:lvl8pPr lvl="7" algn="ctr">
              <a:lnSpc>
                <a:spcPct val="100000"/>
              </a:lnSpc>
              <a:spcBef>
                <a:spcPts val="0"/>
              </a:spcBef>
              <a:spcAft>
                <a:spcPts val="0"/>
              </a:spcAft>
              <a:buSzPts val="1400"/>
              <a:buChar char="○"/>
              <a:defRPr/>
            </a:lvl8pPr>
            <a:lvl9pPr lvl="8" algn="ctr">
              <a:lnSpc>
                <a:spcPct val="100000"/>
              </a:lnSpc>
              <a:spcBef>
                <a:spcPts val="0"/>
              </a:spcBef>
              <a:spcAft>
                <a:spcPts val="0"/>
              </a:spcAft>
              <a:buSzPts val="1400"/>
              <a:buChar char="■"/>
              <a:defRPr/>
            </a:lvl9pPr>
          </a:lstStyle>
          <a:p/>
        </p:txBody>
      </p:sp>
      <p:sp>
        <p:nvSpPr>
          <p:cNvPr id="777" name="Google Shape;777;p85"/>
          <p:cNvSpPr txBox="1"/>
          <p:nvPr>
            <p:ph type="title"/>
          </p:nvPr>
        </p:nvSpPr>
        <p:spPr>
          <a:xfrm>
            <a:off x="720000" y="438714"/>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778" name="Google Shape;778;p85"/>
          <p:cNvGrpSpPr/>
          <p:nvPr/>
        </p:nvGrpSpPr>
        <p:grpSpPr>
          <a:xfrm>
            <a:off x="8227573" y="4259146"/>
            <a:ext cx="713805" cy="882261"/>
            <a:chOff x="-2190501" y="2879248"/>
            <a:chExt cx="942566" cy="1165009"/>
          </a:xfrm>
        </p:grpSpPr>
        <p:sp>
          <p:nvSpPr>
            <p:cNvPr id="779" name="Google Shape;779;p85"/>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 name="Google Shape;780;p85"/>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 name="Google Shape;781;p85"/>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 name="Google Shape;782;p85"/>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 name="Google Shape;783;p8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 name="Google Shape;784;p85"/>
          <p:cNvGrpSpPr/>
          <p:nvPr/>
        </p:nvGrpSpPr>
        <p:grpSpPr>
          <a:xfrm flipH="1">
            <a:off x="218996" y="4259140"/>
            <a:ext cx="713805" cy="882265"/>
            <a:chOff x="1191373" y="4259140"/>
            <a:chExt cx="713805" cy="882265"/>
          </a:xfrm>
        </p:grpSpPr>
        <p:sp>
          <p:nvSpPr>
            <p:cNvPr id="785" name="Google Shape;785;p85"/>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 name="Google Shape;786;p85"/>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 name="Google Shape;787;p85"/>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 name="Google Shape;788;p85"/>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 name="Google Shape;789;p85"/>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0" name="Google Shape;790;p85"/>
          <p:cNvGrpSpPr/>
          <p:nvPr/>
        </p:nvGrpSpPr>
        <p:grpSpPr>
          <a:xfrm>
            <a:off x="3936206" y="4259146"/>
            <a:ext cx="1211100" cy="882261"/>
            <a:chOff x="3936206" y="4259146"/>
            <a:chExt cx="1211100" cy="882261"/>
          </a:xfrm>
        </p:grpSpPr>
        <p:sp>
          <p:nvSpPr>
            <p:cNvPr id="791" name="Google Shape;791;p85"/>
            <p:cNvSpPr/>
            <p:nvPr/>
          </p:nvSpPr>
          <p:spPr>
            <a:xfrm>
              <a:off x="3936206" y="4843508"/>
              <a:ext cx="1211100" cy="297891"/>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2" name="Google Shape;792;p85"/>
            <p:cNvGrpSpPr/>
            <p:nvPr/>
          </p:nvGrpSpPr>
          <p:grpSpPr>
            <a:xfrm>
              <a:off x="4212648" y="4259146"/>
              <a:ext cx="713805" cy="882261"/>
              <a:chOff x="-2190501" y="2879248"/>
              <a:chExt cx="942566" cy="1165009"/>
            </a:xfrm>
          </p:grpSpPr>
          <p:sp>
            <p:nvSpPr>
              <p:cNvPr id="793" name="Google Shape;793;p85"/>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 name="Google Shape;794;p85"/>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 name="Google Shape;795;p85"/>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 name="Google Shape;796;p85"/>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 name="Google Shape;797;p8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98" name="Google Shape;798;p85"/>
          <p:cNvSpPr/>
          <p:nvPr/>
        </p:nvSpPr>
        <p:spPr>
          <a:xfrm flipH="1">
            <a:off x="4115241" y="135857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9" name="Google Shape;799;p85"/>
          <p:cNvSpPr/>
          <p:nvPr/>
        </p:nvSpPr>
        <p:spPr>
          <a:xfrm>
            <a:off x="-534365" y="274763"/>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0" name="Google Shape;800;p85"/>
          <p:cNvSpPr/>
          <p:nvPr/>
        </p:nvSpPr>
        <p:spPr>
          <a:xfrm>
            <a:off x="7644373" y="1217160"/>
            <a:ext cx="1170758" cy="337174"/>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2">
  <p:cSld name="BLANK_1_1_1_1_1_1_3_1">
    <p:bg>
      <p:bgPr>
        <a:solidFill>
          <a:schemeClr val="accent2"/>
        </a:solidFill>
      </p:bgPr>
    </p:bg>
    <p:spTree>
      <p:nvGrpSpPr>
        <p:cNvPr id="801" name="Shape 801"/>
        <p:cNvGrpSpPr/>
        <p:nvPr/>
      </p:nvGrpSpPr>
      <p:grpSpPr>
        <a:xfrm>
          <a:off x="0" y="0"/>
          <a:ext cx="0" cy="0"/>
          <a:chOff x="0" y="0"/>
          <a:chExt cx="0" cy="0"/>
        </a:xfrm>
      </p:grpSpPr>
      <p:sp>
        <p:nvSpPr>
          <p:cNvPr id="802" name="Google Shape;802;p86"/>
          <p:cNvSpPr txBox="1"/>
          <p:nvPr>
            <p:ph idx="1" type="subTitle"/>
          </p:nvPr>
        </p:nvSpPr>
        <p:spPr>
          <a:xfrm>
            <a:off x="1155925" y="1824163"/>
            <a:ext cx="1861200" cy="599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03" name="Google Shape;803;p86"/>
          <p:cNvSpPr txBox="1"/>
          <p:nvPr>
            <p:ph idx="2" type="subTitle"/>
          </p:nvPr>
        </p:nvSpPr>
        <p:spPr>
          <a:xfrm>
            <a:off x="1155925" y="3466574"/>
            <a:ext cx="1861200" cy="4452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04" name="Google Shape;804;p86"/>
          <p:cNvSpPr txBox="1"/>
          <p:nvPr>
            <p:ph type="title"/>
          </p:nvPr>
        </p:nvSpPr>
        <p:spPr>
          <a:xfrm>
            <a:off x="1597825" y="2825125"/>
            <a:ext cx="977400" cy="4530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100"/>
              <a:buNone/>
              <a:defRPr sz="3200">
                <a:solidFill>
                  <a:srgbClr val="FFFFFF"/>
                </a:solidFill>
              </a:defRPr>
            </a:lvl1pPr>
            <a:lvl2pPr lvl="1"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2100"/>
              <a:buFont typeface="Life Savers ExtraBold"/>
              <a:buNone/>
              <a:defRPr sz="2100">
                <a:latin typeface="Life Savers ExtraBold"/>
                <a:ea typeface="Life Savers ExtraBold"/>
                <a:cs typeface="Life Savers ExtraBold"/>
                <a:sym typeface="Life Savers ExtraBold"/>
              </a:defRPr>
            </a:lvl9pPr>
          </a:lstStyle>
          <a:p/>
        </p:txBody>
      </p:sp>
      <p:grpSp>
        <p:nvGrpSpPr>
          <p:cNvPr id="805" name="Google Shape;805;p86"/>
          <p:cNvGrpSpPr/>
          <p:nvPr/>
        </p:nvGrpSpPr>
        <p:grpSpPr>
          <a:xfrm rot="10800000">
            <a:off x="-19" y="793439"/>
            <a:ext cx="9144057" cy="3545416"/>
            <a:chOff x="240700" y="2458750"/>
            <a:chExt cx="2132675" cy="826900"/>
          </a:xfrm>
        </p:grpSpPr>
        <p:sp>
          <p:nvSpPr>
            <p:cNvPr id="806" name="Google Shape;806;p86"/>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 name="Google Shape;807;p86"/>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 name="Google Shape;808;p86"/>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 name="Google Shape;809;p86"/>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 name="Google Shape;810;p86"/>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11" name="Google Shape;811;p86"/>
          <p:cNvSpPr txBox="1"/>
          <p:nvPr>
            <p:ph idx="3" type="title"/>
          </p:nvPr>
        </p:nvSpPr>
        <p:spPr>
          <a:xfrm>
            <a:off x="720000" y="396770"/>
            <a:ext cx="7704000" cy="527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812" name="Google Shape;812;p86"/>
          <p:cNvGrpSpPr/>
          <p:nvPr/>
        </p:nvGrpSpPr>
        <p:grpSpPr>
          <a:xfrm>
            <a:off x="257662" y="3964066"/>
            <a:ext cx="675691" cy="1002693"/>
            <a:chOff x="351977" y="4008419"/>
            <a:chExt cx="487055" cy="722818"/>
          </a:xfrm>
        </p:grpSpPr>
        <p:grpSp>
          <p:nvGrpSpPr>
            <p:cNvPr id="813" name="Google Shape;813;p86"/>
            <p:cNvGrpSpPr/>
            <p:nvPr/>
          </p:nvGrpSpPr>
          <p:grpSpPr>
            <a:xfrm rot="315681">
              <a:off x="555470" y="4014368"/>
              <a:ext cx="150323" cy="447681"/>
              <a:chOff x="3794312" y="1323569"/>
              <a:chExt cx="150321" cy="447676"/>
            </a:xfrm>
          </p:grpSpPr>
          <p:sp>
            <p:nvSpPr>
              <p:cNvPr id="814" name="Google Shape;814;p86"/>
              <p:cNvSpPr/>
              <p:nvPr/>
            </p:nvSpPr>
            <p:spPr>
              <a:xfrm>
                <a:off x="3794312" y="1323569"/>
                <a:ext cx="150321" cy="343606"/>
              </a:xfrm>
              <a:custGeom>
                <a:rect b="b" l="l" r="r" t="t"/>
                <a:pathLst>
                  <a:path extrusionOk="0" h="10341" w="4524">
                    <a:moveTo>
                      <a:pt x="2482" y="0"/>
                    </a:moveTo>
                    <a:cubicBezTo>
                      <a:pt x="1732" y="957"/>
                      <a:pt x="1086" y="1939"/>
                      <a:pt x="646" y="3025"/>
                    </a:cubicBezTo>
                    <a:cubicBezTo>
                      <a:pt x="207" y="4084"/>
                      <a:pt x="0" y="5274"/>
                      <a:pt x="336" y="6359"/>
                    </a:cubicBezTo>
                    <a:cubicBezTo>
                      <a:pt x="750" y="7755"/>
                      <a:pt x="1732" y="8841"/>
                      <a:pt x="2042" y="10340"/>
                    </a:cubicBezTo>
                    <a:cubicBezTo>
                      <a:pt x="2585" y="8401"/>
                      <a:pt x="4214" y="7109"/>
                      <a:pt x="4420" y="5067"/>
                    </a:cubicBezTo>
                    <a:cubicBezTo>
                      <a:pt x="4524" y="4188"/>
                      <a:pt x="4317" y="3231"/>
                      <a:pt x="3878" y="2482"/>
                    </a:cubicBezTo>
                    <a:cubicBezTo>
                      <a:pt x="3567" y="1603"/>
                      <a:pt x="3025" y="750"/>
                      <a:pt x="248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 name="Google Shape;815;p86"/>
              <p:cNvSpPr/>
              <p:nvPr/>
            </p:nvSpPr>
            <p:spPr>
              <a:xfrm>
                <a:off x="3858700" y="1338149"/>
                <a:ext cx="18074" cy="433096"/>
              </a:xfrm>
              <a:custGeom>
                <a:rect b="b" l="l" r="r" t="t"/>
                <a:pathLst>
                  <a:path extrusionOk="0" h="10651" w="544">
                    <a:moveTo>
                      <a:pt x="440" y="1"/>
                    </a:moveTo>
                    <a:lnTo>
                      <a:pt x="440" y="104"/>
                    </a:lnTo>
                    <a:cubicBezTo>
                      <a:pt x="440" y="1810"/>
                      <a:pt x="337" y="3542"/>
                      <a:pt x="208" y="5377"/>
                    </a:cubicBezTo>
                    <a:lnTo>
                      <a:pt x="208" y="5481"/>
                    </a:lnTo>
                    <a:lnTo>
                      <a:pt x="208" y="6024"/>
                    </a:lnTo>
                    <a:lnTo>
                      <a:pt x="208" y="6230"/>
                    </a:lnTo>
                    <a:lnTo>
                      <a:pt x="208" y="6334"/>
                    </a:lnTo>
                    <a:cubicBezTo>
                      <a:pt x="104" y="7420"/>
                      <a:pt x="1" y="8402"/>
                      <a:pt x="1" y="9462"/>
                    </a:cubicBezTo>
                    <a:lnTo>
                      <a:pt x="1" y="10211"/>
                    </a:lnTo>
                    <a:lnTo>
                      <a:pt x="1" y="10651"/>
                    </a:lnTo>
                    <a:lnTo>
                      <a:pt x="104" y="10651"/>
                    </a:lnTo>
                    <a:lnTo>
                      <a:pt x="104" y="10211"/>
                    </a:lnTo>
                    <a:lnTo>
                      <a:pt x="104" y="9798"/>
                    </a:lnTo>
                    <a:cubicBezTo>
                      <a:pt x="104" y="8609"/>
                      <a:pt x="208" y="7420"/>
                      <a:pt x="337" y="6230"/>
                    </a:cubicBezTo>
                    <a:lnTo>
                      <a:pt x="337" y="6127"/>
                    </a:lnTo>
                    <a:lnTo>
                      <a:pt x="337" y="5920"/>
                    </a:lnTo>
                    <a:lnTo>
                      <a:pt x="337" y="5481"/>
                    </a:lnTo>
                    <a:lnTo>
                      <a:pt x="337" y="5041"/>
                    </a:lnTo>
                    <a:cubicBezTo>
                      <a:pt x="440" y="3439"/>
                      <a:pt x="544" y="1707"/>
                      <a:pt x="544" y="104"/>
                    </a:cubicBez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6" name="Google Shape;816;p86"/>
            <p:cNvGrpSpPr/>
            <p:nvPr/>
          </p:nvGrpSpPr>
          <p:grpSpPr>
            <a:xfrm>
              <a:off x="351977" y="4266510"/>
              <a:ext cx="487055" cy="464727"/>
              <a:chOff x="3802052" y="1625060"/>
              <a:chExt cx="487055" cy="464727"/>
            </a:xfrm>
          </p:grpSpPr>
          <p:sp>
            <p:nvSpPr>
              <p:cNvPr id="817" name="Google Shape;817;p86"/>
              <p:cNvSpPr/>
              <p:nvPr/>
            </p:nvSpPr>
            <p:spPr>
              <a:xfrm>
                <a:off x="3955799" y="1625060"/>
                <a:ext cx="97091" cy="229934"/>
              </a:xfrm>
              <a:custGeom>
                <a:rect b="b" l="l" r="r" t="t"/>
                <a:pathLst>
                  <a:path extrusionOk="0" h="6920" w="2922">
                    <a:moveTo>
                      <a:pt x="1083" y="0"/>
                    </a:moveTo>
                    <a:cubicBezTo>
                      <a:pt x="1002" y="0"/>
                      <a:pt x="918" y="26"/>
                      <a:pt x="854" y="78"/>
                    </a:cubicBezTo>
                    <a:cubicBezTo>
                      <a:pt x="544" y="181"/>
                      <a:pt x="337" y="517"/>
                      <a:pt x="208" y="827"/>
                    </a:cubicBezTo>
                    <a:cubicBezTo>
                      <a:pt x="1" y="1164"/>
                      <a:pt x="104" y="1603"/>
                      <a:pt x="104" y="1913"/>
                    </a:cubicBezTo>
                    <a:cubicBezTo>
                      <a:pt x="208" y="2896"/>
                      <a:pt x="647" y="3749"/>
                      <a:pt x="1086" y="4602"/>
                    </a:cubicBezTo>
                    <a:cubicBezTo>
                      <a:pt x="1293" y="5041"/>
                      <a:pt x="1500" y="5351"/>
                      <a:pt x="1733" y="5791"/>
                    </a:cubicBezTo>
                    <a:cubicBezTo>
                      <a:pt x="2043" y="6230"/>
                      <a:pt x="2276" y="6437"/>
                      <a:pt x="2482" y="6773"/>
                    </a:cubicBezTo>
                    <a:cubicBezTo>
                      <a:pt x="2586" y="6876"/>
                      <a:pt x="2586" y="6876"/>
                      <a:pt x="2689" y="6876"/>
                    </a:cubicBezTo>
                    <a:cubicBezTo>
                      <a:pt x="2689" y="6907"/>
                      <a:pt x="2698" y="6919"/>
                      <a:pt x="2714" y="6919"/>
                    </a:cubicBezTo>
                    <a:cubicBezTo>
                      <a:pt x="2752" y="6919"/>
                      <a:pt x="2830" y="6846"/>
                      <a:pt x="2922" y="6773"/>
                    </a:cubicBezTo>
                    <a:lnTo>
                      <a:pt x="2922" y="6540"/>
                    </a:lnTo>
                    <a:cubicBezTo>
                      <a:pt x="2922" y="5584"/>
                      <a:pt x="2922" y="4705"/>
                      <a:pt x="2689" y="3852"/>
                    </a:cubicBezTo>
                    <a:cubicBezTo>
                      <a:pt x="2586" y="2559"/>
                      <a:pt x="2379" y="1370"/>
                      <a:pt x="1629" y="414"/>
                    </a:cubicBezTo>
                    <a:cubicBezTo>
                      <a:pt x="1500" y="181"/>
                      <a:pt x="1397" y="78"/>
                      <a:pt x="1293" y="78"/>
                    </a:cubicBezTo>
                    <a:cubicBezTo>
                      <a:pt x="1242" y="26"/>
                      <a:pt x="1164" y="0"/>
                      <a:pt x="1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 name="Google Shape;818;p86"/>
              <p:cNvSpPr/>
              <p:nvPr/>
            </p:nvSpPr>
            <p:spPr>
              <a:xfrm>
                <a:off x="4045151" y="1671813"/>
                <a:ext cx="168364" cy="185177"/>
              </a:xfrm>
              <a:custGeom>
                <a:rect b="b" l="l" r="r" t="t"/>
                <a:pathLst>
                  <a:path extrusionOk="0" h="5573" w="5067">
                    <a:moveTo>
                      <a:pt x="4176" y="1"/>
                    </a:moveTo>
                    <a:cubicBezTo>
                      <a:pt x="4018" y="1"/>
                      <a:pt x="3847" y="25"/>
                      <a:pt x="3671" y="67"/>
                    </a:cubicBezTo>
                    <a:cubicBezTo>
                      <a:pt x="3335" y="67"/>
                      <a:pt x="3025" y="299"/>
                      <a:pt x="2818" y="610"/>
                    </a:cubicBezTo>
                    <a:cubicBezTo>
                      <a:pt x="2042" y="1152"/>
                      <a:pt x="1525" y="2006"/>
                      <a:pt x="1086" y="2781"/>
                    </a:cubicBezTo>
                    <a:cubicBezTo>
                      <a:pt x="879" y="3195"/>
                      <a:pt x="646" y="3634"/>
                      <a:pt x="440" y="4074"/>
                    </a:cubicBezTo>
                    <a:cubicBezTo>
                      <a:pt x="233" y="4487"/>
                      <a:pt x="104" y="4823"/>
                      <a:pt x="0" y="5237"/>
                    </a:cubicBezTo>
                    <a:lnTo>
                      <a:pt x="0" y="5366"/>
                    </a:lnTo>
                    <a:cubicBezTo>
                      <a:pt x="0" y="5469"/>
                      <a:pt x="104" y="5573"/>
                      <a:pt x="233" y="5573"/>
                    </a:cubicBezTo>
                    <a:cubicBezTo>
                      <a:pt x="336" y="5573"/>
                      <a:pt x="440" y="5469"/>
                      <a:pt x="440" y="5469"/>
                    </a:cubicBezTo>
                    <a:cubicBezTo>
                      <a:pt x="1189" y="4927"/>
                      <a:pt x="1939" y="4384"/>
                      <a:pt x="2585" y="3841"/>
                    </a:cubicBezTo>
                    <a:cubicBezTo>
                      <a:pt x="3568" y="2988"/>
                      <a:pt x="4524" y="2135"/>
                      <a:pt x="4963" y="1049"/>
                    </a:cubicBezTo>
                    <a:cubicBezTo>
                      <a:pt x="4963" y="842"/>
                      <a:pt x="5067" y="713"/>
                      <a:pt x="4963" y="506"/>
                    </a:cubicBezTo>
                    <a:cubicBezTo>
                      <a:pt x="4963" y="403"/>
                      <a:pt x="4860" y="299"/>
                      <a:pt x="4757" y="196"/>
                    </a:cubicBezTo>
                    <a:cubicBezTo>
                      <a:pt x="4617" y="56"/>
                      <a:pt x="4412" y="1"/>
                      <a:pt x="417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 name="Google Shape;819;p86"/>
              <p:cNvSpPr/>
              <p:nvPr/>
            </p:nvSpPr>
            <p:spPr>
              <a:xfrm>
                <a:off x="4056315" y="1792565"/>
                <a:ext cx="232792" cy="82471"/>
              </a:xfrm>
              <a:custGeom>
                <a:rect b="b" l="l" r="r" t="t"/>
                <a:pathLst>
                  <a:path extrusionOk="0" h="2482" w="7006">
                    <a:moveTo>
                      <a:pt x="5170" y="0"/>
                    </a:moveTo>
                    <a:cubicBezTo>
                      <a:pt x="4291" y="0"/>
                      <a:pt x="3335" y="310"/>
                      <a:pt x="2482" y="646"/>
                    </a:cubicBezTo>
                    <a:cubicBezTo>
                      <a:pt x="2042" y="853"/>
                      <a:pt x="1603" y="1086"/>
                      <a:pt x="1189" y="1293"/>
                    </a:cubicBezTo>
                    <a:cubicBezTo>
                      <a:pt x="853" y="1396"/>
                      <a:pt x="543" y="1732"/>
                      <a:pt x="207" y="1939"/>
                    </a:cubicBezTo>
                    <a:cubicBezTo>
                      <a:pt x="104" y="1939"/>
                      <a:pt x="104" y="1939"/>
                      <a:pt x="0" y="2042"/>
                    </a:cubicBezTo>
                    <a:cubicBezTo>
                      <a:pt x="0" y="2146"/>
                      <a:pt x="0" y="2249"/>
                      <a:pt x="104" y="2249"/>
                    </a:cubicBezTo>
                    <a:cubicBezTo>
                      <a:pt x="207" y="2378"/>
                      <a:pt x="310" y="2378"/>
                      <a:pt x="414" y="2378"/>
                    </a:cubicBezTo>
                    <a:cubicBezTo>
                      <a:pt x="1293" y="2482"/>
                      <a:pt x="2146" y="2482"/>
                      <a:pt x="3128" y="2482"/>
                    </a:cubicBezTo>
                    <a:cubicBezTo>
                      <a:pt x="4291" y="2482"/>
                      <a:pt x="5481" y="2378"/>
                      <a:pt x="6566" y="1732"/>
                    </a:cubicBezTo>
                    <a:cubicBezTo>
                      <a:pt x="6773" y="1603"/>
                      <a:pt x="6876" y="1499"/>
                      <a:pt x="7006" y="1396"/>
                    </a:cubicBezTo>
                    <a:lnTo>
                      <a:pt x="7006" y="1086"/>
                    </a:lnTo>
                    <a:cubicBezTo>
                      <a:pt x="6876" y="646"/>
                      <a:pt x="6566" y="310"/>
                      <a:pt x="6230" y="207"/>
                    </a:cubicBezTo>
                    <a:cubicBezTo>
                      <a:pt x="5920" y="0"/>
                      <a:pt x="5584" y="0"/>
                      <a:pt x="517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 name="Google Shape;820;p86"/>
              <p:cNvSpPr/>
              <p:nvPr/>
            </p:nvSpPr>
            <p:spPr>
              <a:xfrm>
                <a:off x="4045151" y="1863840"/>
                <a:ext cx="107391" cy="225947"/>
              </a:xfrm>
              <a:custGeom>
                <a:rect b="b" l="l" r="r" t="t"/>
                <a:pathLst>
                  <a:path extrusionOk="0" h="6800" w="3232">
                    <a:moveTo>
                      <a:pt x="336" y="1"/>
                    </a:moveTo>
                    <a:cubicBezTo>
                      <a:pt x="233" y="1"/>
                      <a:pt x="104" y="104"/>
                      <a:pt x="104" y="104"/>
                    </a:cubicBezTo>
                    <a:cubicBezTo>
                      <a:pt x="0" y="233"/>
                      <a:pt x="0" y="337"/>
                      <a:pt x="0" y="440"/>
                    </a:cubicBezTo>
                    <a:cubicBezTo>
                      <a:pt x="104" y="1293"/>
                      <a:pt x="233" y="2276"/>
                      <a:pt x="440" y="3129"/>
                    </a:cubicBezTo>
                    <a:cubicBezTo>
                      <a:pt x="646" y="4318"/>
                      <a:pt x="879" y="5507"/>
                      <a:pt x="1732" y="6463"/>
                    </a:cubicBezTo>
                    <a:cubicBezTo>
                      <a:pt x="1732" y="6567"/>
                      <a:pt x="1939" y="6696"/>
                      <a:pt x="2042" y="6799"/>
                    </a:cubicBezTo>
                    <a:cubicBezTo>
                      <a:pt x="2172" y="6799"/>
                      <a:pt x="2378" y="6799"/>
                      <a:pt x="2482" y="6696"/>
                    </a:cubicBezTo>
                    <a:cubicBezTo>
                      <a:pt x="2818" y="6567"/>
                      <a:pt x="3025" y="6256"/>
                      <a:pt x="3128" y="5920"/>
                    </a:cubicBezTo>
                    <a:cubicBezTo>
                      <a:pt x="3231" y="5507"/>
                      <a:pt x="3231" y="5171"/>
                      <a:pt x="3128" y="4757"/>
                    </a:cubicBezTo>
                    <a:cubicBezTo>
                      <a:pt x="2921" y="3878"/>
                      <a:pt x="2585" y="3025"/>
                      <a:pt x="2042" y="2276"/>
                    </a:cubicBezTo>
                    <a:cubicBezTo>
                      <a:pt x="1836" y="1836"/>
                      <a:pt x="1525" y="1397"/>
                      <a:pt x="1293" y="1086"/>
                    </a:cubicBezTo>
                    <a:cubicBezTo>
                      <a:pt x="982" y="750"/>
                      <a:pt x="750" y="440"/>
                      <a:pt x="440" y="104"/>
                    </a:cubicBezTo>
                    <a:cubicBezTo>
                      <a:pt x="440" y="104"/>
                      <a:pt x="336" y="104"/>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 name="Google Shape;821;p86"/>
              <p:cNvSpPr/>
              <p:nvPr/>
            </p:nvSpPr>
            <p:spPr>
              <a:xfrm>
                <a:off x="3859603" y="1867296"/>
                <a:ext cx="182120" cy="168364"/>
              </a:xfrm>
              <a:custGeom>
                <a:rect b="b" l="l" r="r" t="t"/>
                <a:pathLst>
                  <a:path extrusionOk="0" h="5067" w="5481">
                    <a:moveTo>
                      <a:pt x="4938" y="0"/>
                    </a:moveTo>
                    <a:cubicBezTo>
                      <a:pt x="4188" y="440"/>
                      <a:pt x="3439" y="879"/>
                      <a:pt x="2689" y="1422"/>
                    </a:cubicBezTo>
                    <a:cubicBezTo>
                      <a:pt x="1707" y="2068"/>
                      <a:pt x="647" y="2818"/>
                      <a:pt x="104" y="3878"/>
                    </a:cubicBezTo>
                    <a:cubicBezTo>
                      <a:pt x="104" y="4110"/>
                      <a:pt x="1" y="4214"/>
                      <a:pt x="1" y="4420"/>
                    </a:cubicBezTo>
                    <a:cubicBezTo>
                      <a:pt x="1" y="4524"/>
                      <a:pt x="104" y="4653"/>
                      <a:pt x="207" y="4757"/>
                    </a:cubicBezTo>
                    <a:cubicBezTo>
                      <a:pt x="414" y="4963"/>
                      <a:pt x="854" y="5067"/>
                      <a:pt x="1164" y="5067"/>
                    </a:cubicBezTo>
                    <a:cubicBezTo>
                      <a:pt x="1603" y="4963"/>
                      <a:pt x="1939" y="4860"/>
                      <a:pt x="2249" y="4653"/>
                    </a:cubicBezTo>
                    <a:cubicBezTo>
                      <a:pt x="2999" y="4110"/>
                      <a:pt x="3645" y="3361"/>
                      <a:pt x="4188" y="2585"/>
                    </a:cubicBezTo>
                    <a:cubicBezTo>
                      <a:pt x="4395" y="2275"/>
                      <a:pt x="4628" y="1835"/>
                      <a:pt x="4938" y="1422"/>
                    </a:cubicBezTo>
                    <a:cubicBezTo>
                      <a:pt x="5171" y="1086"/>
                      <a:pt x="5274" y="646"/>
                      <a:pt x="5481" y="336"/>
                    </a:cubicBezTo>
                    <a:lnTo>
                      <a:pt x="5481" y="129"/>
                    </a:lnTo>
                    <a:cubicBezTo>
                      <a:pt x="5481" y="0"/>
                      <a:pt x="5377" y="0"/>
                      <a:pt x="527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 name="Google Shape;822;p86"/>
              <p:cNvSpPr/>
              <p:nvPr/>
            </p:nvSpPr>
            <p:spPr>
              <a:xfrm>
                <a:off x="3802052" y="1807451"/>
                <a:ext cx="236248" cy="79945"/>
              </a:xfrm>
              <a:custGeom>
                <a:rect b="b" l="l" r="r" t="t"/>
                <a:pathLst>
                  <a:path extrusionOk="0" h="2406" w="7110">
                    <a:moveTo>
                      <a:pt x="1657" y="0"/>
                    </a:moveTo>
                    <a:cubicBezTo>
                      <a:pt x="1321" y="0"/>
                      <a:pt x="984" y="29"/>
                      <a:pt x="647" y="95"/>
                    </a:cubicBezTo>
                    <a:cubicBezTo>
                      <a:pt x="440" y="198"/>
                      <a:pt x="311" y="198"/>
                      <a:pt x="207" y="405"/>
                    </a:cubicBezTo>
                    <a:cubicBezTo>
                      <a:pt x="104" y="405"/>
                      <a:pt x="104" y="638"/>
                      <a:pt x="104" y="741"/>
                    </a:cubicBezTo>
                    <a:cubicBezTo>
                      <a:pt x="1" y="1051"/>
                      <a:pt x="207" y="1491"/>
                      <a:pt x="543" y="1698"/>
                    </a:cubicBezTo>
                    <a:cubicBezTo>
                      <a:pt x="750" y="1930"/>
                      <a:pt x="1190" y="2034"/>
                      <a:pt x="1500" y="2137"/>
                    </a:cubicBezTo>
                    <a:cubicBezTo>
                      <a:pt x="2057" y="2334"/>
                      <a:pt x="2645" y="2406"/>
                      <a:pt x="3219" y="2406"/>
                    </a:cubicBezTo>
                    <a:cubicBezTo>
                      <a:pt x="3550" y="2406"/>
                      <a:pt x="3876" y="2382"/>
                      <a:pt x="4188" y="2344"/>
                    </a:cubicBezTo>
                    <a:cubicBezTo>
                      <a:pt x="4731" y="2241"/>
                      <a:pt x="5171" y="2137"/>
                      <a:pt x="5713" y="2137"/>
                    </a:cubicBezTo>
                    <a:cubicBezTo>
                      <a:pt x="6127" y="2034"/>
                      <a:pt x="6463" y="1801"/>
                      <a:pt x="6903" y="1698"/>
                    </a:cubicBezTo>
                    <a:lnTo>
                      <a:pt x="7006" y="1698"/>
                    </a:lnTo>
                    <a:cubicBezTo>
                      <a:pt x="7109" y="1594"/>
                      <a:pt x="7109" y="1491"/>
                      <a:pt x="7006" y="1387"/>
                    </a:cubicBezTo>
                    <a:cubicBezTo>
                      <a:pt x="6903" y="1387"/>
                      <a:pt x="6903" y="1284"/>
                      <a:pt x="6773" y="1284"/>
                    </a:cubicBezTo>
                    <a:cubicBezTo>
                      <a:pt x="5920" y="948"/>
                      <a:pt x="5067" y="638"/>
                      <a:pt x="4188" y="405"/>
                    </a:cubicBezTo>
                    <a:cubicBezTo>
                      <a:pt x="3355" y="183"/>
                      <a:pt x="2508" y="0"/>
                      <a:pt x="16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 name="Google Shape;823;p86"/>
              <p:cNvSpPr/>
              <p:nvPr/>
            </p:nvSpPr>
            <p:spPr>
              <a:xfrm>
                <a:off x="3998764" y="1808946"/>
                <a:ext cx="85926" cy="91010"/>
              </a:xfrm>
              <a:custGeom>
                <a:rect b="b" l="l" r="r" t="t"/>
                <a:pathLst>
                  <a:path extrusionOk="0" h="2739" w="2586">
                    <a:moveTo>
                      <a:pt x="1268" y="1"/>
                    </a:moveTo>
                    <a:cubicBezTo>
                      <a:pt x="806" y="1"/>
                      <a:pt x="318" y="527"/>
                      <a:pt x="207" y="903"/>
                    </a:cubicBezTo>
                    <a:cubicBezTo>
                      <a:pt x="0" y="1446"/>
                      <a:pt x="336" y="2092"/>
                      <a:pt x="750" y="2532"/>
                    </a:cubicBezTo>
                    <a:cubicBezTo>
                      <a:pt x="983" y="2635"/>
                      <a:pt x="1293" y="2738"/>
                      <a:pt x="1629" y="2738"/>
                    </a:cubicBezTo>
                    <a:cubicBezTo>
                      <a:pt x="1836" y="2738"/>
                      <a:pt x="2146" y="2635"/>
                      <a:pt x="2378" y="2402"/>
                    </a:cubicBezTo>
                    <a:cubicBezTo>
                      <a:pt x="2585" y="2196"/>
                      <a:pt x="2585" y="1653"/>
                      <a:pt x="2482" y="1342"/>
                    </a:cubicBezTo>
                    <a:cubicBezTo>
                      <a:pt x="2378" y="903"/>
                      <a:pt x="1939" y="153"/>
                      <a:pt x="1500" y="50"/>
                    </a:cubicBezTo>
                    <a:cubicBezTo>
                      <a:pt x="1424" y="16"/>
                      <a:pt x="1346"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24" name="Google Shape;824;p86"/>
          <p:cNvGrpSpPr/>
          <p:nvPr/>
        </p:nvGrpSpPr>
        <p:grpSpPr>
          <a:xfrm>
            <a:off x="223009" y="646325"/>
            <a:ext cx="744991" cy="745685"/>
            <a:chOff x="215334" y="619425"/>
            <a:chExt cx="744991" cy="745685"/>
          </a:xfrm>
        </p:grpSpPr>
        <p:sp>
          <p:nvSpPr>
            <p:cNvPr id="825" name="Google Shape;825;p86"/>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 name="Google Shape;826;p86"/>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 name="Google Shape;827;p86"/>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 name="Google Shape;828;p86"/>
          <p:cNvGrpSpPr/>
          <p:nvPr/>
        </p:nvGrpSpPr>
        <p:grpSpPr>
          <a:xfrm>
            <a:off x="8091068" y="102170"/>
            <a:ext cx="804107" cy="701546"/>
            <a:chOff x="8091068" y="102170"/>
            <a:chExt cx="804107" cy="701546"/>
          </a:xfrm>
        </p:grpSpPr>
        <p:sp>
          <p:nvSpPr>
            <p:cNvPr id="829" name="Google Shape;829;p86"/>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 name="Google Shape;830;p86"/>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 name="Google Shape;831;p86"/>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 name="Google Shape;832;p86"/>
          <p:cNvGrpSpPr/>
          <p:nvPr/>
        </p:nvGrpSpPr>
        <p:grpSpPr>
          <a:xfrm>
            <a:off x="8146563" y="4008425"/>
            <a:ext cx="799912" cy="1036378"/>
            <a:chOff x="8146563" y="4008425"/>
            <a:chExt cx="799912" cy="1036378"/>
          </a:xfrm>
        </p:grpSpPr>
        <p:sp>
          <p:nvSpPr>
            <p:cNvPr id="833" name="Google Shape;833;p86"/>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 name="Google Shape;834;p86"/>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 name="Google Shape;835;p86"/>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36" name="Google Shape;836;p86"/>
          <p:cNvSpPr/>
          <p:nvPr/>
        </p:nvSpPr>
        <p:spPr>
          <a:xfrm>
            <a:off x="201124" y="2917426"/>
            <a:ext cx="1203135" cy="34645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 name="Google Shape;837;p86"/>
          <p:cNvSpPr/>
          <p:nvPr/>
        </p:nvSpPr>
        <p:spPr>
          <a:xfrm flipH="1">
            <a:off x="-333184" y="2572961"/>
            <a:ext cx="1001841" cy="210152"/>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bg>
      <p:bgPr>
        <a:solidFill>
          <a:schemeClr val="accent2"/>
        </a:solidFill>
      </p:bgPr>
    </p:bg>
    <p:spTree>
      <p:nvGrpSpPr>
        <p:cNvPr id="32" name="Shape 32"/>
        <p:cNvGrpSpPr/>
        <p:nvPr/>
      </p:nvGrpSpPr>
      <p:grpSpPr>
        <a:xfrm>
          <a:off x="0" y="0"/>
          <a:ext cx="0" cy="0"/>
          <a:chOff x="0" y="0"/>
          <a:chExt cx="0" cy="0"/>
        </a:xfrm>
      </p:grpSpPr>
      <p:sp>
        <p:nvSpPr>
          <p:cNvPr id="33" name="Google Shape;33;p60"/>
          <p:cNvSpPr txBox="1"/>
          <p:nvPr>
            <p:ph idx="1" type="subTitle"/>
          </p:nvPr>
        </p:nvSpPr>
        <p:spPr>
          <a:xfrm>
            <a:off x="3743325" y="3025700"/>
            <a:ext cx="4676700" cy="8034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34" name="Google Shape;34;p60"/>
          <p:cNvSpPr txBox="1"/>
          <p:nvPr>
            <p:ph type="title"/>
          </p:nvPr>
        </p:nvSpPr>
        <p:spPr>
          <a:xfrm>
            <a:off x="3743325" y="1572400"/>
            <a:ext cx="4676700" cy="1485000"/>
          </a:xfrm>
          <a:prstGeom prst="rect">
            <a:avLst/>
          </a:prstGeom>
          <a:noFill/>
          <a:ln>
            <a:noFill/>
          </a:ln>
        </p:spPr>
        <p:txBody>
          <a:bodyPr anchorCtr="0" anchor="ctr" bIns="91425" lIns="91425" spcFirstLastPara="1" rIns="91425" wrap="square" tIns="91425">
            <a:noAutofit/>
          </a:bodyPr>
          <a:lstStyle>
            <a:lvl1pPr lvl="0" algn="r">
              <a:lnSpc>
                <a:spcPct val="100000"/>
              </a:lnSpc>
              <a:spcBef>
                <a:spcPts val="0"/>
              </a:spcBef>
              <a:spcAft>
                <a:spcPts val="0"/>
              </a:spcAft>
              <a:buSzPts val="3000"/>
              <a:buNone/>
              <a:defRPr sz="9600">
                <a:solidFill>
                  <a:schemeClr val="lt2"/>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35" name="Google Shape;35;p60"/>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 name="Google Shape;36;p60"/>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 name="Google Shape;37;p60"/>
          <p:cNvSpPr/>
          <p:nvPr/>
        </p:nvSpPr>
        <p:spPr>
          <a:xfrm rot="10800000">
            <a:off x="-25" y="32211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 name="Google Shape;38;p60"/>
          <p:cNvSpPr/>
          <p:nvPr/>
        </p:nvSpPr>
        <p:spPr>
          <a:xfrm rot="10800000">
            <a:off x="-25" y="843910"/>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 name="Google Shape;39;p60"/>
          <p:cNvSpPr/>
          <p:nvPr/>
        </p:nvSpPr>
        <p:spPr>
          <a:xfrm rot="10800000">
            <a:off x="-25" y="1235475"/>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 name="Google Shape;40;p60"/>
          <p:cNvGrpSpPr/>
          <p:nvPr/>
        </p:nvGrpSpPr>
        <p:grpSpPr>
          <a:xfrm>
            <a:off x="232084" y="4343700"/>
            <a:ext cx="744991" cy="745685"/>
            <a:chOff x="232084" y="4343700"/>
            <a:chExt cx="744991" cy="745685"/>
          </a:xfrm>
        </p:grpSpPr>
        <p:sp>
          <p:nvSpPr>
            <p:cNvPr id="41" name="Google Shape;41;p60"/>
            <p:cNvSpPr/>
            <p:nvPr/>
          </p:nvSpPr>
          <p:spPr>
            <a:xfrm>
              <a:off x="232084" y="4381560"/>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 name="Google Shape;42;p60"/>
            <p:cNvSpPr/>
            <p:nvPr/>
          </p:nvSpPr>
          <p:spPr>
            <a:xfrm>
              <a:off x="561700" y="43437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 name="Google Shape;43;p60"/>
            <p:cNvSpPr/>
            <p:nvPr/>
          </p:nvSpPr>
          <p:spPr>
            <a:xfrm>
              <a:off x="875975" y="43437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4" name="Google Shape;44;p60"/>
          <p:cNvGrpSpPr/>
          <p:nvPr/>
        </p:nvGrpSpPr>
        <p:grpSpPr>
          <a:xfrm flipH="1">
            <a:off x="7974468" y="340295"/>
            <a:ext cx="804107" cy="701546"/>
            <a:chOff x="8107818" y="3826445"/>
            <a:chExt cx="804107" cy="701546"/>
          </a:xfrm>
        </p:grpSpPr>
        <p:sp>
          <p:nvSpPr>
            <p:cNvPr id="45" name="Google Shape;45;p60"/>
            <p:cNvSpPr/>
            <p:nvPr/>
          </p:nvSpPr>
          <p:spPr>
            <a:xfrm>
              <a:off x="8107818" y="3826445"/>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 name="Google Shape;46;p60"/>
            <p:cNvSpPr/>
            <p:nvPr/>
          </p:nvSpPr>
          <p:spPr>
            <a:xfrm>
              <a:off x="8107825" y="43437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 name="Google Shape;47;p60"/>
            <p:cNvSpPr/>
            <p:nvPr/>
          </p:nvSpPr>
          <p:spPr>
            <a:xfrm>
              <a:off x="8810825" y="44051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8" name="Google Shape;48;p60"/>
          <p:cNvSpPr/>
          <p:nvPr/>
        </p:nvSpPr>
        <p:spPr>
          <a:xfrm flipH="1">
            <a:off x="-614229" y="961128"/>
            <a:ext cx="1553656" cy="325899"/>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 name="Google Shape;49;p60"/>
          <p:cNvSpPr/>
          <p:nvPr/>
        </p:nvSpPr>
        <p:spPr>
          <a:xfrm flipH="1">
            <a:off x="6540149" y="97547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 name="Google Shape;50;p60"/>
          <p:cNvSpPr/>
          <p:nvPr/>
        </p:nvSpPr>
        <p:spPr>
          <a:xfrm flipH="1">
            <a:off x="4521691" y="553238"/>
            <a:ext cx="1696860" cy="488623"/>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1_1_1_1">
    <p:bg>
      <p:bgPr>
        <a:solidFill>
          <a:schemeClr val="accent2"/>
        </a:solidFill>
      </p:bgPr>
    </p:bg>
    <p:spTree>
      <p:nvGrpSpPr>
        <p:cNvPr id="838" name="Shape 838"/>
        <p:cNvGrpSpPr/>
        <p:nvPr/>
      </p:nvGrpSpPr>
      <p:grpSpPr>
        <a:xfrm>
          <a:off x="0" y="0"/>
          <a:ext cx="0" cy="0"/>
          <a:chOff x="0" y="0"/>
          <a:chExt cx="0" cy="0"/>
        </a:xfrm>
      </p:grpSpPr>
      <p:sp>
        <p:nvSpPr>
          <p:cNvPr id="839" name="Google Shape;839;p87"/>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840" name="Google Shape;840;p87"/>
          <p:cNvGrpSpPr/>
          <p:nvPr/>
        </p:nvGrpSpPr>
        <p:grpSpPr>
          <a:xfrm>
            <a:off x="7" y="1177114"/>
            <a:ext cx="9144057" cy="3280718"/>
            <a:chOff x="240700" y="1093536"/>
            <a:chExt cx="2132675" cy="765164"/>
          </a:xfrm>
        </p:grpSpPr>
        <p:sp>
          <p:nvSpPr>
            <p:cNvPr id="841" name="Google Shape;841;p87"/>
            <p:cNvSpPr/>
            <p:nvPr/>
          </p:nvSpPr>
          <p:spPr>
            <a:xfrm>
              <a:off x="240700" y="1093536"/>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 name="Google Shape;842;p87"/>
            <p:cNvSpPr/>
            <p:nvPr/>
          </p:nvSpPr>
          <p:spPr>
            <a:xfrm>
              <a:off x="240700" y="1146536"/>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 name="Google Shape;843;p87"/>
            <p:cNvSpPr/>
            <p:nvPr/>
          </p:nvSpPr>
          <p:spPr>
            <a:xfrm rot="10800000">
              <a:off x="240700" y="17082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 name="Google Shape;844;p87"/>
            <p:cNvSpPr/>
            <p:nvPr/>
          </p:nvSpPr>
          <p:spPr>
            <a:xfrm rot="10800000">
              <a:off x="240700" y="15271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 name="Google Shape;845;p87"/>
            <p:cNvSpPr/>
            <p:nvPr/>
          </p:nvSpPr>
          <p:spPr>
            <a:xfrm rot="10800000">
              <a:off x="240700" y="13799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6" name="Google Shape;846;p87"/>
          <p:cNvSpPr/>
          <p:nvPr/>
        </p:nvSpPr>
        <p:spPr>
          <a:xfrm>
            <a:off x="8540804" y="1355591"/>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 name="Google Shape;847;p87"/>
          <p:cNvSpPr/>
          <p:nvPr/>
        </p:nvSpPr>
        <p:spPr>
          <a:xfrm>
            <a:off x="-289724" y="1355603"/>
            <a:ext cx="1546226" cy="413372"/>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8" name="Google Shape;848;p87"/>
          <p:cNvGrpSpPr/>
          <p:nvPr/>
        </p:nvGrpSpPr>
        <p:grpSpPr>
          <a:xfrm flipH="1">
            <a:off x="7986174" y="162162"/>
            <a:ext cx="744991" cy="745685"/>
            <a:chOff x="215334" y="619425"/>
            <a:chExt cx="744991" cy="745685"/>
          </a:xfrm>
        </p:grpSpPr>
        <p:sp>
          <p:nvSpPr>
            <p:cNvPr id="849" name="Google Shape;849;p87"/>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 name="Google Shape;850;p87"/>
            <p:cNvSpPr/>
            <p:nvPr/>
          </p:nvSpPr>
          <p:spPr>
            <a:xfrm>
              <a:off x="544950"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 name="Google Shape;851;p87"/>
            <p:cNvSpPr/>
            <p:nvPr/>
          </p:nvSpPr>
          <p:spPr>
            <a:xfrm>
              <a:off x="85922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 name="Google Shape;852;p87"/>
          <p:cNvGrpSpPr/>
          <p:nvPr/>
        </p:nvGrpSpPr>
        <p:grpSpPr>
          <a:xfrm flipH="1">
            <a:off x="251074" y="184220"/>
            <a:ext cx="804107" cy="701546"/>
            <a:chOff x="8091068" y="102170"/>
            <a:chExt cx="804107" cy="701546"/>
          </a:xfrm>
        </p:grpSpPr>
        <p:sp>
          <p:nvSpPr>
            <p:cNvPr id="853" name="Google Shape;853;p87"/>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 name="Google Shape;854;p87"/>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 name="Google Shape;855;p87"/>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6" name="Google Shape;856;p87"/>
          <p:cNvGrpSpPr/>
          <p:nvPr/>
        </p:nvGrpSpPr>
        <p:grpSpPr>
          <a:xfrm flipH="1">
            <a:off x="7931261" y="4007750"/>
            <a:ext cx="799912" cy="1036378"/>
            <a:chOff x="8146563" y="4008425"/>
            <a:chExt cx="799912" cy="1036378"/>
          </a:xfrm>
        </p:grpSpPr>
        <p:sp>
          <p:nvSpPr>
            <p:cNvPr id="857" name="Google Shape;857;p87"/>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 name="Google Shape;858;p87"/>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 name="Google Shape;859;p87"/>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0" name="Google Shape;860;p87"/>
          <p:cNvSpPr/>
          <p:nvPr/>
        </p:nvSpPr>
        <p:spPr>
          <a:xfrm>
            <a:off x="8782582" y="1835100"/>
            <a:ext cx="916301" cy="263855"/>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bg>
      <p:bgPr>
        <a:solidFill>
          <a:schemeClr val="accent2"/>
        </a:solidFill>
      </p:bgPr>
    </p:bg>
    <p:spTree>
      <p:nvGrpSpPr>
        <p:cNvPr id="861" name="Shape 861"/>
        <p:cNvGrpSpPr/>
        <p:nvPr/>
      </p:nvGrpSpPr>
      <p:grpSpPr>
        <a:xfrm>
          <a:off x="0" y="0"/>
          <a:ext cx="0" cy="0"/>
          <a:chOff x="0" y="0"/>
          <a:chExt cx="0" cy="0"/>
        </a:xfrm>
      </p:grpSpPr>
      <p:grpSp>
        <p:nvGrpSpPr>
          <p:cNvPr id="862" name="Google Shape;862;p88"/>
          <p:cNvGrpSpPr/>
          <p:nvPr/>
        </p:nvGrpSpPr>
        <p:grpSpPr>
          <a:xfrm rot="10800000">
            <a:off x="-19" y="793439"/>
            <a:ext cx="9144057" cy="3545416"/>
            <a:chOff x="240700" y="2458750"/>
            <a:chExt cx="2132675" cy="826900"/>
          </a:xfrm>
        </p:grpSpPr>
        <p:sp>
          <p:nvSpPr>
            <p:cNvPr id="863" name="Google Shape;863;p88"/>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 name="Google Shape;864;p88"/>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 name="Google Shape;865;p88"/>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 name="Google Shape;866;p88"/>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 name="Google Shape;867;p88"/>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68" name="Google Shape;868;p88"/>
          <p:cNvSpPr txBox="1"/>
          <p:nvPr>
            <p:ph type="ctrTitle"/>
          </p:nvPr>
        </p:nvSpPr>
        <p:spPr>
          <a:xfrm>
            <a:off x="715100" y="450550"/>
            <a:ext cx="4608600" cy="14064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5200"/>
              <a:buNone/>
              <a:defRPr sz="7600">
                <a:solidFill>
                  <a:schemeClr val="lt2"/>
                </a:solidFill>
              </a:defRPr>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p:txBody>
      </p:sp>
      <p:sp>
        <p:nvSpPr>
          <p:cNvPr id="869" name="Google Shape;869;p88"/>
          <p:cNvSpPr txBox="1"/>
          <p:nvPr>
            <p:ph idx="1" type="subTitle"/>
          </p:nvPr>
        </p:nvSpPr>
        <p:spPr>
          <a:xfrm>
            <a:off x="715100" y="1764626"/>
            <a:ext cx="3084600" cy="12426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870" name="Google Shape;870;p88"/>
          <p:cNvSpPr txBox="1"/>
          <p:nvPr/>
        </p:nvSpPr>
        <p:spPr>
          <a:xfrm>
            <a:off x="715100" y="4108025"/>
            <a:ext cx="3799200" cy="3108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Quicksand"/>
                <a:ea typeface="Quicksand"/>
                <a:cs typeface="Quicksand"/>
                <a:sym typeface="Quicksand"/>
              </a:rPr>
              <a:t>Please keep this slide for attribution</a:t>
            </a:r>
            <a:endParaRPr b="0" i="0" sz="1200" u="none" cap="none" strike="noStrike">
              <a:solidFill>
                <a:schemeClr val="dk1"/>
              </a:solidFill>
              <a:latin typeface="Quicksand"/>
              <a:ea typeface="Quicksand"/>
              <a:cs typeface="Quicksand"/>
              <a:sym typeface="Quicksand"/>
            </a:endParaRPr>
          </a:p>
        </p:txBody>
      </p:sp>
      <p:sp>
        <p:nvSpPr>
          <p:cNvPr id="871" name="Google Shape;871;p88"/>
          <p:cNvSpPr/>
          <p:nvPr/>
        </p:nvSpPr>
        <p:spPr>
          <a:xfrm>
            <a:off x="7525889" y="2031441"/>
            <a:ext cx="1062516" cy="3059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 name="Google Shape;872;p88"/>
          <p:cNvSpPr/>
          <p:nvPr/>
        </p:nvSpPr>
        <p:spPr>
          <a:xfrm>
            <a:off x="5915075" y="1347546"/>
            <a:ext cx="1355896" cy="444121"/>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73" name="Google Shape;873;p88"/>
          <p:cNvGrpSpPr/>
          <p:nvPr/>
        </p:nvGrpSpPr>
        <p:grpSpPr>
          <a:xfrm>
            <a:off x="8091068" y="102170"/>
            <a:ext cx="804107" cy="701546"/>
            <a:chOff x="8091068" y="102170"/>
            <a:chExt cx="804107" cy="701546"/>
          </a:xfrm>
        </p:grpSpPr>
        <p:sp>
          <p:nvSpPr>
            <p:cNvPr id="874" name="Google Shape;874;p88"/>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 name="Google Shape;875;p88"/>
            <p:cNvSpPr/>
            <p:nvPr/>
          </p:nvSpPr>
          <p:spPr>
            <a:xfrm>
              <a:off x="8091075"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 name="Google Shape;876;p88"/>
            <p:cNvSpPr/>
            <p:nvPr/>
          </p:nvSpPr>
          <p:spPr>
            <a:xfrm>
              <a:off x="8794075" y="6808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77" name="Google Shape;877;p88"/>
          <p:cNvSpPr txBox="1"/>
          <p:nvPr/>
        </p:nvSpPr>
        <p:spPr>
          <a:xfrm>
            <a:off x="715100" y="3399075"/>
            <a:ext cx="4359300" cy="599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200"/>
              <a:buFont typeface="Arial"/>
              <a:buNone/>
            </a:pPr>
            <a:r>
              <a:rPr b="0" i="0" lang="en" sz="1200" u="none" cap="none" strike="noStrike">
                <a:solidFill>
                  <a:schemeClr val="dk1"/>
                </a:solidFill>
                <a:latin typeface="Quicksand"/>
                <a:ea typeface="Quicksand"/>
                <a:cs typeface="Quicksand"/>
                <a:sym typeface="Quicksand"/>
              </a:rPr>
              <a:t>CREDITS: This presentation template was created by </a:t>
            </a:r>
            <a:r>
              <a:rPr b="1" i="0" lang="en" sz="1200" u="none" cap="none" strike="noStrike">
                <a:solidFill>
                  <a:schemeClr val="dk1"/>
                </a:solidFill>
                <a:uFill>
                  <a:noFill/>
                </a:uFill>
                <a:latin typeface="Quicksand"/>
                <a:ea typeface="Quicksand"/>
                <a:cs typeface="Quicksand"/>
                <a:sym typeface="Quicksand"/>
                <a:hlinkClick r:id="rId2">
                  <a:extLst>
                    <a:ext uri="{A12FA001-AC4F-418D-AE19-62706E023703}">
                      <ahyp:hlinkClr val="tx"/>
                    </a:ext>
                  </a:extLst>
                </a:hlinkClick>
              </a:rPr>
              <a:t>Slidesgo</a:t>
            </a:r>
            <a:r>
              <a:rPr b="0" i="0" lang="en" sz="1200" u="none" cap="none" strike="noStrike">
                <a:solidFill>
                  <a:schemeClr val="dk1"/>
                </a:solidFill>
                <a:latin typeface="Quicksand"/>
                <a:ea typeface="Quicksand"/>
                <a:cs typeface="Quicksand"/>
                <a:sym typeface="Quicksand"/>
              </a:rPr>
              <a:t>, including icons by </a:t>
            </a:r>
            <a:r>
              <a:rPr b="1" i="0" lang="en" sz="1200" u="none" cap="none" strike="noStrike">
                <a:solidFill>
                  <a:schemeClr val="dk1"/>
                </a:solidFill>
                <a:uFill>
                  <a:noFill/>
                </a:uFill>
                <a:latin typeface="Quicksand"/>
                <a:ea typeface="Quicksand"/>
                <a:cs typeface="Quicksand"/>
                <a:sym typeface="Quicksand"/>
                <a:hlinkClick r:id="rId3">
                  <a:extLst>
                    <a:ext uri="{A12FA001-AC4F-418D-AE19-62706E023703}">
                      <ahyp:hlinkClr val="tx"/>
                    </a:ext>
                  </a:extLst>
                </a:hlinkClick>
              </a:rPr>
              <a:t>Flaticon</a:t>
            </a:r>
            <a:r>
              <a:rPr b="0" i="0" lang="en" sz="1200" u="none" cap="none" strike="noStrike">
                <a:solidFill>
                  <a:schemeClr val="dk1"/>
                </a:solidFill>
                <a:latin typeface="Quicksand"/>
                <a:ea typeface="Quicksand"/>
                <a:cs typeface="Quicksand"/>
                <a:sym typeface="Quicksand"/>
              </a:rPr>
              <a:t>, and infographics &amp; images by </a:t>
            </a:r>
            <a:r>
              <a:rPr b="1" i="0" lang="en" sz="1200" u="none" cap="none" strike="noStrike">
                <a:solidFill>
                  <a:schemeClr val="dk1"/>
                </a:solidFill>
                <a:uFill>
                  <a:noFill/>
                </a:uFill>
                <a:latin typeface="Quicksand"/>
                <a:ea typeface="Quicksand"/>
                <a:cs typeface="Quicksand"/>
                <a:sym typeface="Quicksand"/>
                <a:hlinkClick r:id="rId4">
                  <a:extLst>
                    <a:ext uri="{A12FA001-AC4F-418D-AE19-62706E023703}">
                      <ahyp:hlinkClr val="tx"/>
                    </a:ext>
                  </a:extLst>
                </a:hlinkClick>
              </a:rPr>
              <a:t>Freepik</a:t>
            </a:r>
            <a:endParaRPr b="1" i="0" sz="1200" u="none" cap="none" strike="noStrike">
              <a:solidFill>
                <a:schemeClr val="dk1"/>
              </a:solidFill>
              <a:latin typeface="Quicksand"/>
              <a:ea typeface="Quicksand"/>
              <a:cs typeface="Quicksand"/>
              <a:sym typeface="Quicksand"/>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2"/>
        </a:solidFill>
      </p:bgPr>
    </p:bg>
    <p:spTree>
      <p:nvGrpSpPr>
        <p:cNvPr id="878" name="Shape 878"/>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_1_1_1_1">
    <p:bg>
      <p:bgPr>
        <a:solidFill>
          <a:schemeClr val="accent2"/>
        </a:solidFill>
      </p:bgPr>
    </p:bg>
    <p:spTree>
      <p:nvGrpSpPr>
        <p:cNvPr id="879" name="Shape 879"/>
        <p:cNvGrpSpPr/>
        <p:nvPr/>
      </p:nvGrpSpPr>
      <p:grpSpPr>
        <a:xfrm>
          <a:off x="0" y="0"/>
          <a:ext cx="0" cy="0"/>
          <a:chOff x="0" y="0"/>
          <a:chExt cx="0" cy="0"/>
        </a:xfrm>
      </p:grpSpPr>
      <p:sp>
        <p:nvSpPr>
          <p:cNvPr id="880" name="Google Shape;880;p92"/>
          <p:cNvSpPr txBox="1"/>
          <p:nvPr>
            <p:ph idx="1" type="subTitle"/>
          </p:nvPr>
        </p:nvSpPr>
        <p:spPr>
          <a:xfrm>
            <a:off x="2161200" y="1069725"/>
            <a:ext cx="4821600" cy="665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81" name="Google Shape;881;p92"/>
          <p:cNvSpPr/>
          <p:nvPr/>
        </p:nvSpPr>
        <p:spPr>
          <a:xfrm rot="10800000">
            <a:off x="-25" y="843910"/>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 name="Google Shape;882;p92"/>
          <p:cNvSpPr/>
          <p:nvPr/>
        </p:nvSpPr>
        <p:spPr>
          <a:xfrm rot="10800000">
            <a:off x="-25" y="2447901"/>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 name="Google Shape;883;p92"/>
          <p:cNvSpPr/>
          <p:nvPr/>
        </p:nvSpPr>
        <p:spPr>
          <a:xfrm rot="10800000">
            <a:off x="-25" y="1651779"/>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 name="Google Shape;884;p92"/>
          <p:cNvSpPr/>
          <p:nvPr/>
        </p:nvSpPr>
        <p:spPr>
          <a:xfrm>
            <a:off x="-25" y="4040638"/>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 name="Google Shape;885;p92"/>
          <p:cNvSpPr/>
          <p:nvPr/>
        </p:nvSpPr>
        <p:spPr>
          <a:xfrm>
            <a:off x="-25" y="3245074"/>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 name="Google Shape;886;p92"/>
          <p:cNvSpPr txBox="1"/>
          <p:nvPr>
            <p:ph type="title"/>
          </p:nvPr>
        </p:nvSpPr>
        <p:spPr>
          <a:xfrm>
            <a:off x="720000" y="470269"/>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solidFill>
          <a:schemeClr val="accent2"/>
        </a:solidFill>
      </p:bgPr>
    </p:bg>
    <p:spTree>
      <p:nvGrpSpPr>
        <p:cNvPr id="887" name="Shape 887"/>
        <p:cNvGrpSpPr/>
        <p:nvPr/>
      </p:nvGrpSpPr>
      <p:grpSpPr>
        <a:xfrm>
          <a:off x="0" y="0"/>
          <a:ext cx="0" cy="0"/>
          <a:chOff x="0" y="0"/>
          <a:chExt cx="0" cy="0"/>
        </a:xfrm>
      </p:grpSpPr>
      <p:sp>
        <p:nvSpPr>
          <p:cNvPr id="888" name="Google Shape;888;p93"/>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 name="Google Shape;889;p93"/>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 name="Google Shape;890;p93"/>
          <p:cNvSpPr/>
          <p:nvPr/>
        </p:nvSpPr>
        <p:spPr>
          <a:xfrm rot="10800000">
            <a:off x="-25" y="32211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 name="Google Shape;891;p93"/>
          <p:cNvSpPr/>
          <p:nvPr/>
        </p:nvSpPr>
        <p:spPr>
          <a:xfrm rot="10800000">
            <a:off x="-25" y="843910"/>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 name="Google Shape;892;p93"/>
          <p:cNvSpPr/>
          <p:nvPr/>
        </p:nvSpPr>
        <p:spPr>
          <a:xfrm rot="10800000">
            <a:off x="-25" y="1235475"/>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 name="Google Shape;893;p93"/>
          <p:cNvSpPr txBox="1"/>
          <p:nvPr>
            <p:ph idx="1" type="subTitle"/>
          </p:nvPr>
        </p:nvSpPr>
        <p:spPr>
          <a:xfrm>
            <a:off x="1181425" y="2303125"/>
            <a:ext cx="2907600" cy="7134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894" name="Google Shape;894;p93"/>
          <p:cNvSpPr txBox="1"/>
          <p:nvPr>
            <p:ph idx="2" type="subTitle"/>
          </p:nvPr>
        </p:nvSpPr>
        <p:spPr>
          <a:xfrm>
            <a:off x="4836300" y="2303125"/>
            <a:ext cx="2907600" cy="713400"/>
          </a:xfrm>
          <a:prstGeom prst="rect">
            <a:avLst/>
          </a:prstGeom>
          <a:noFill/>
          <a:ln>
            <a:noFill/>
          </a:ln>
        </p:spPr>
        <p:txBody>
          <a:bodyPr anchorCtr="0" anchor="ctr" bIns="91425" lIns="91425" spcFirstLastPara="1" rIns="91425" wrap="square" tIns="91425">
            <a:noAutofit/>
          </a:bodyPr>
          <a:lstStyle>
            <a:lvl1pPr lvl="0" marR="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895" name="Google Shape;895;p93"/>
          <p:cNvSpPr txBox="1"/>
          <p:nvPr>
            <p:ph idx="3" type="subTitle"/>
          </p:nvPr>
        </p:nvSpPr>
        <p:spPr>
          <a:xfrm>
            <a:off x="1181425" y="2917150"/>
            <a:ext cx="2907600" cy="71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96" name="Google Shape;896;p93"/>
          <p:cNvSpPr txBox="1"/>
          <p:nvPr>
            <p:ph idx="4" type="subTitle"/>
          </p:nvPr>
        </p:nvSpPr>
        <p:spPr>
          <a:xfrm>
            <a:off x="4836300" y="2917150"/>
            <a:ext cx="2907600" cy="71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897" name="Google Shape;897;p93"/>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lgn="l">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bg>
      <p:bgPr>
        <a:solidFill>
          <a:schemeClr val="accent2"/>
        </a:solidFill>
      </p:bgPr>
    </p:bg>
    <p:spTree>
      <p:nvGrpSpPr>
        <p:cNvPr id="898" name="Shape 898"/>
        <p:cNvGrpSpPr/>
        <p:nvPr/>
      </p:nvGrpSpPr>
      <p:grpSpPr>
        <a:xfrm>
          <a:off x="0" y="0"/>
          <a:ext cx="0" cy="0"/>
          <a:chOff x="0" y="0"/>
          <a:chExt cx="0" cy="0"/>
        </a:xfrm>
      </p:grpSpPr>
      <p:grpSp>
        <p:nvGrpSpPr>
          <p:cNvPr id="899" name="Google Shape;899;p94"/>
          <p:cNvGrpSpPr/>
          <p:nvPr/>
        </p:nvGrpSpPr>
        <p:grpSpPr>
          <a:xfrm rot="10800000">
            <a:off x="-19" y="793439"/>
            <a:ext cx="9144057" cy="3545416"/>
            <a:chOff x="240700" y="2458750"/>
            <a:chExt cx="2132675" cy="826900"/>
          </a:xfrm>
        </p:grpSpPr>
        <p:sp>
          <p:nvSpPr>
            <p:cNvPr id="900" name="Google Shape;900;p94"/>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 name="Google Shape;901;p94"/>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 name="Google Shape;902;p94"/>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 name="Google Shape;903;p94"/>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 name="Google Shape;904;p94"/>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 name="Google Shape;905;p94"/>
          <p:cNvGrpSpPr/>
          <p:nvPr/>
        </p:nvGrpSpPr>
        <p:grpSpPr>
          <a:xfrm>
            <a:off x="232084" y="4343700"/>
            <a:ext cx="744991" cy="745685"/>
            <a:chOff x="232084" y="4343700"/>
            <a:chExt cx="744991" cy="745685"/>
          </a:xfrm>
        </p:grpSpPr>
        <p:sp>
          <p:nvSpPr>
            <p:cNvPr id="906" name="Google Shape;906;p94"/>
            <p:cNvSpPr/>
            <p:nvPr/>
          </p:nvSpPr>
          <p:spPr>
            <a:xfrm>
              <a:off x="232084" y="4381560"/>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 name="Google Shape;907;p94"/>
            <p:cNvSpPr/>
            <p:nvPr/>
          </p:nvSpPr>
          <p:spPr>
            <a:xfrm>
              <a:off x="561700" y="4343700"/>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 name="Google Shape;908;p94"/>
            <p:cNvSpPr/>
            <p:nvPr/>
          </p:nvSpPr>
          <p:spPr>
            <a:xfrm>
              <a:off x="875975" y="4343700"/>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9" name="Google Shape;909;p94"/>
          <p:cNvGrpSpPr/>
          <p:nvPr/>
        </p:nvGrpSpPr>
        <p:grpSpPr>
          <a:xfrm flipH="1">
            <a:off x="269393" y="340295"/>
            <a:ext cx="804107" cy="701546"/>
            <a:chOff x="8107818" y="3826445"/>
            <a:chExt cx="804107" cy="701546"/>
          </a:xfrm>
        </p:grpSpPr>
        <p:sp>
          <p:nvSpPr>
            <p:cNvPr id="910" name="Google Shape;910;p94"/>
            <p:cNvSpPr/>
            <p:nvPr/>
          </p:nvSpPr>
          <p:spPr>
            <a:xfrm>
              <a:off x="8107818" y="3826445"/>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 name="Google Shape;911;p94"/>
            <p:cNvSpPr/>
            <p:nvPr/>
          </p:nvSpPr>
          <p:spPr>
            <a:xfrm>
              <a:off x="8107825" y="4343700"/>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 name="Google Shape;912;p94"/>
            <p:cNvSpPr/>
            <p:nvPr/>
          </p:nvSpPr>
          <p:spPr>
            <a:xfrm>
              <a:off x="8810825" y="4405100"/>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 name="Google Shape;913;p94"/>
          <p:cNvGrpSpPr/>
          <p:nvPr/>
        </p:nvGrpSpPr>
        <p:grpSpPr>
          <a:xfrm flipH="1">
            <a:off x="7798571" y="4259140"/>
            <a:ext cx="713805" cy="882265"/>
            <a:chOff x="1191373" y="4259140"/>
            <a:chExt cx="713805" cy="882265"/>
          </a:xfrm>
        </p:grpSpPr>
        <p:sp>
          <p:nvSpPr>
            <p:cNvPr id="914" name="Google Shape;914;p94"/>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 name="Google Shape;915;p94"/>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 name="Google Shape;916;p94"/>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 name="Google Shape;917;p94"/>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 name="Google Shape;918;p94"/>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19" name="Google Shape;919;p94"/>
          <p:cNvSpPr/>
          <p:nvPr/>
        </p:nvSpPr>
        <p:spPr>
          <a:xfrm flipH="1">
            <a:off x="269410" y="2390685"/>
            <a:ext cx="1495564" cy="43068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 name="Google Shape;920;p94"/>
          <p:cNvSpPr/>
          <p:nvPr/>
        </p:nvSpPr>
        <p:spPr>
          <a:xfrm flipH="1">
            <a:off x="6826860" y="909910"/>
            <a:ext cx="1495564" cy="43068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accent2"/>
        </a:solidFill>
      </p:bgPr>
    </p:bg>
    <p:spTree>
      <p:nvGrpSpPr>
        <p:cNvPr id="921" name="Shape 921"/>
        <p:cNvGrpSpPr/>
        <p:nvPr/>
      </p:nvGrpSpPr>
      <p:grpSpPr>
        <a:xfrm>
          <a:off x="0" y="0"/>
          <a:ext cx="0" cy="0"/>
          <a:chOff x="0" y="0"/>
          <a:chExt cx="0" cy="0"/>
        </a:xfrm>
      </p:grpSpPr>
      <p:grpSp>
        <p:nvGrpSpPr>
          <p:cNvPr id="922" name="Google Shape;922;p95"/>
          <p:cNvGrpSpPr/>
          <p:nvPr/>
        </p:nvGrpSpPr>
        <p:grpSpPr>
          <a:xfrm rot="10800000">
            <a:off x="7" y="796114"/>
            <a:ext cx="9144057" cy="3661718"/>
            <a:chOff x="240700" y="1004675"/>
            <a:chExt cx="2132675" cy="854025"/>
          </a:xfrm>
        </p:grpSpPr>
        <p:sp>
          <p:nvSpPr>
            <p:cNvPr id="923" name="Google Shape;923;p95"/>
            <p:cNvSpPr/>
            <p:nvPr/>
          </p:nvSpPr>
          <p:spPr>
            <a:xfrm>
              <a:off x="240700" y="1004675"/>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 name="Google Shape;924;p95"/>
            <p:cNvSpPr/>
            <p:nvPr/>
          </p:nvSpPr>
          <p:spPr>
            <a:xfrm>
              <a:off x="240700" y="1057675"/>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 name="Google Shape;925;p95"/>
            <p:cNvSpPr/>
            <p:nvPr/>
          </p:nvSpPr>
          <p:spPr>
            <a:xfrm>
              <a:off x="240700" y="13799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 name="Google Shape;926;p95"/>
            <p:cNvSpPr/>
            <p:nvPr/>
          </p:nvSpPr>
          <p:spPr>
            <a:xfrm>
              <a:off x="240700" y="15603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 name="Google Shape;927;p95"/>
            <p:cNvSpPr/>
            <p:nvPr/>
          </p:nvSpPr>
          <p:spPr>
            <a:xfrm>
              <a:off x="240700" y="1613350"/>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28" name="Google Shape;928;p95"/>
          <p:cNvSpPr/>
          <p:nvPr/>
        </p:nvSpPr>
        <p:spPr>
          <a:xfrm flipH="1">
            <a:off x="2364811" y="506711"/>
            <a:ext cx="2000928" cy="419705"/>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 name="Google Shape;929;p95"/>
          <p:cNvSpPr/>
          <p:nvPr/>
        </p:nvSpPr>
        <p:spPr>
          <a:xfrm flipH="1">
            <a:off x="474561" y="10273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 name="Google Shape;930;p95"/>
          <p:cNvSpPr/>
          <p:nvPr/>
        </p:nvSpPr>
        <p:spPr>
          <a:xfrm flipH="1">
            <a:off x="2068557" y="1966800"/>
            <a:ext cx="1297387" cy="373592"/>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31" name="Google Shape;931;p95"/>
          <p:cNvGrpSpPr/>
          <p:nvPr/>
        </p:nvGrpSpPr>
        <p:grpSpPr>
          <a:xfrm flipH="1">
            <a:off x="7020421" y="4053372"/>
            <a:ext cx="1905170" cy="1088034"/>
            <a:chOff x="-3763675" y="2607529"/>
            <a:chExt cx="2515740" cy="1436728"/>
          </a:xfrm>
        </p:grpSpPr>
        <p:sp>
          <p:nvSpPr>
            <p:cNvPr id="932" name="Google Shape;932;p95"/>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 name="Google Shape;933;p95"/>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 name="Google Shape;934;p95"/>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 name="Google Shape;935;p95"/>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 name="Google Shape;936;p95"/>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 name="Google Shape;937;p95"/>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 name="Google Shape;938;p95"/>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 name="Google Shape;939;p95"/>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 name="Google Shape;940;p95"/>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 name="Google Shape;941;p9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2">
    <p:bg>
      <p:bgPr>
        <a:solidFill>
          <a:schemeClr val="accent2"/>
        </a:solidFill>
      </p:bgPr>
    </p:bg>
    <p:spTree>
      <p:nvGrpSpPr>
        <p:cNvPr id="942" name="Shape 942"/>
        <p:cNvGrpSpPr/>
        <p:nvPr/>
      </p:nvGrpSpPr>
      <p:grpSpPr>
        <a:xfrm>
          <a:off x="0" y="0"/>
          <a:ext cx="0" cy="0"/>
          <a:chOff x="0" y="0"/>
          <a:chExt cx="0" cy="0"/>
        </a:xfrm>
      </p:grpSpPr>
      <p:grpSp>
        <p:nvGrpSpPr>
          <p:cNvPr id="943" name="Google Shape;943;p96"/>
          <p:cNvGrpSpPr/>
          <p:nvPr/>
        </p:nvGrpSpPr>
        <p:grpSpPr>
          <a:xfrm>
            <a:off x="-19" y="793439"/>
            <a:ext cx="9144057" cy="3545416"/>
            <a:chOff x="240700" y="2458750"/>
            <a:chExt cx="2132675" cy="826900"/>
          </a:xfrm>
        </p:grpSpPr>
        <p:sp>
          <p:nvSpPr>
            <p:cNvPr id="944" name="Google Shape;944;p96"/>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 name="Google Shape;945;p96"/>
            <p:cNvSpPr/>
            <p:nvPr/>
          </p:nvSpPr>
          <p:spPr>
            <a:xfrm>
              <a:off x="240700" y="2868067"/>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 name="Google Shape;946;p96"/>
            <p:cNvSpPr/>
            <p:nvPr/>
          </p:nvSpPr>
          <p:spPr>
            <a:xfrm rot="10800000">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 name="Google Shape;947;p96"/>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 name="Google Shape;948;p96"/>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 name="Google Shape;949;p96"/>
          <p:cNvGrpSpPr/>
          <p:nvPr/>
        </p:nvGrpSpPr>
        <p:grpSpPr>
          <a:xfrm flipH="1">
            <a:off x="402264" y="1810172"/>
            <a:ext cx="8274335" cy="893823"/>
            <a:chOff x="-624307" y="1816938"/>
            <a:chExt cx="9603452" cy="1037400"/>
          </a:xfrm>
        </p:grpSpPr>
        <p:sp>
          <p:nvSpPr>
            <p:cNvPr id="950" name="Google Shape;950;p96"/>
            <p:cNvSpPr/>
            <p:nvPr/>
          </p:nvSpPr>
          <p:spPr>
            <a:xfrm>
              <a:off x="7947087" y="2557150"/>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 name="Google Shape;951;p96"/>
            <p:cNvSpPr/>
            <p:nvPr/>
          </p:nvSpPr>
          <p:spPr>
            <a:xfrm flipH="1">
              <a:off x="6861573" y="1816938"/>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 name="Google Shape;952;p96"/>
            <p:cNvSpPr/>
            <p:nvPr/>
          </p:nvSpPr>
          <p:spPr>
            <a:xfrm>
              <a:off x="-624307" y="1942454"/>
              <a:ext cx="2589338" cy="745664"/>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3" name="Google Shape;953;p96"/>
          <p:cNvGrpSpPr/>
          <p:nvPr/>
        </p:nvGrpSpPr>
        <p:grpSpPr>
          <a:xfrm flipH="1">
            <a:off x="252513" y="95395"/>
            <a:ext cx="8679841" cy="1262940"/>
            <a:chOff x="215334" y="102170"/>
            <a:chExt cx="8679841" cy="1262940"/>
          </a:xfrm>
        </p:grpSpPr>
        <p:grpSp>
          <p:nvGrpSpPr>
            <p:cNvPr id="954" name="Google Shape;954;p96"/>
            <p:cNvGrpSpPr/>
            <p:nvPr/>
          </p:nvGrpSpPr>
          <p:grpSpPr>
            <a:xfrm flipH="1">
              <a:off x="215334" y="619425"/>
              <a:ext cx="744991" cy="745685"/>
              <a:chOff x="215334" y="619425"/>
              <a:chExt cx="744991" cy="745685"/>
            </a:xfrm>
          </p:grpSpPr>
          <p:sp>
            <p:nvSpPr>
              <p:cNvPr id="955" name="Google Shape;955;p96"/>
              <p:cNvSpPr/>
              <p:nvPr/>
            </p:nvSpPr>
            <p:spPr>
              <a:xfrm>
                <a:off x="215334"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 name="Google Shape;956;p96"/>
              <p:cNvSpPr/>
              <p:nvPr/>
            </p:nvSpPr>
            <p:spPr>
              <a:xfrm>
                <a:off x="544950" y="619425"/>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 name="Google Shape;957;p96"/>
              <p:cNvSpPr/>
              <p:nvPr/>
            </p:nvSpPr>
            <p:spPr>
              <a:xfrm>
                <a:off x="859225" y="619425"/>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8" name="Google Shape;958;p96"/>
            <p:cNvGrpSpPr/>
            <p:nvPr/>
          </p:nvGrpSpPr>
          <p:grpSpPr>
            <a:xfrm>
              <a:off x="8091068" y="102170"/>
              <a:ext cx="804107" cy="701546"/>
              <a:chOff x="8091068" y="102170"/>
              <a:chExt cx="804107" cy="701546"/>
            </a:xfrm>
          </p:grpSpPr>
          <p:sp>
            <p:nvSpPr>
              <p:cNvPr id="959" name="Google Shape;959;p96"/>
              <p:cNvSpPr/>
              <p:nvPr/>
            </p:nvSpPr>
            <p:spPr>
              <a:xfrm flipH="1">
                <a:off x="8219501"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 name="Google Shape;960;p96"/>
              <p:cNvSpPr/>
              <p:nvPr/>
            </p:nvSpPr>
            <p:spPr>
              <a:xfrm flipH="1">
                <a:off x="8794068" y="619425"/>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 name="Google Shape;961;p96"/>
              <p:cNvSpPr/>
              <p:nvPr/>
            </p:nvSpPr>
            <p:spPr>
              <a:xfrm flipH="1">
                <a:off x="8091068" y="680825"/>
                <a:ext cx="101100" cy="101100"/>
              </a:xfrm>
              <a:prstGeom prst="ellipse">
                <a:avLst/>
              </a:pr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962" name="Google Shape;962;p96"/>
          <p:cNvGrpSpPr/>
          <p:nvPr/>
        </p:nvGrpSpPr>
        <p:grpSpPr>
          <a:xfrm>
            <a:off x="3586857" y="4053372"/>
            <a:ext cx="1905170" cy="1088034"/>
            <a:chOff x="-3763675" y="2607529"/>
            <a:chExt cx="2515740" cy="1436728"/>
          </a:xfrm>
        </p:grpSpPr>
        <p:sp>
          <p:nvSpPr>
            <p:cNvPr id="963" name="Google Shape;963;p96"/>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 name="Google Shape;964;p96"/>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 name="Google Shape;965;p96"/>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 name="Google Shape;966;p96"/>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 name="Google Shape;967;p96"/>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 name="Google Shape;968;p96"/>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 name="Google Shape;969;p96"/>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 name="Google Shape;970;p96"/>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 name="Google Shape;971;p96"/>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 name="Google Shape;972;p96"/>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976" name="Shape 97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accent2"/>
        </a:solidFill>
      </p:bgPr>
    </p:bg>
    <p:spTree>
      <p:nvGrpSpPr>
        <p:cNvPr id="51" name="Shape 51"/>
        <p:cNvGrpSpPr/>
        <p:nvPr/>
      </p:nvGrpSpPr>
      <p:grpSpPr>
        <a:xfrm>
          <a:off x="0" y="0"/>
          <a:ext cx="0" cy="0"/>
          <a:chOff x="0" y="0"/>
          <a:chExt cx="0" cy="0"/>
        </a:xfrm>
      </p:grpSpPr>
      <p:grpSp>
        <p:nvGrpSpPr>
          <p:cNvPr id="52" name="Google Shape;52;p61"/>
          <p:cNvGrpSpPr/>
          <p:nvPr/>
        </p:nvGrpSpPr>
        <p:grpSpPr>
          <a:xfrm>
            <a:off x="-19" y="793439"/>
            <a:ext cx="9144057" cy="3545416"/>
            <a:chOff x="240700" y="2458750"/>
            <a:chExt cx="2132675" cy="826900"/>
          </a:xfrm>
        </p:grpSpPr>
        <p:sp>
          <p:nvSpPr>
            <p:cNvPr id="53" name="Google Shape;53;p61"/>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 name="Google Shape;54;p61"/>
            <p:cNvSpPr/>
            <p:nvPr/>
          </p:nvSpPr>
          <p:spPr>
            <a:xfrm>
              <a:off x="240700" y="2814750"/>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 name="Google Shape;55;p61"/>
            <p:cNvSpPr/>
            <p:nvPr/>
          </p:nvSpPr>
          <p:spPr>
            <a:xfrm>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 name="Google Shape;56;p61"/>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 name="Google Shape;57;p61"/>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 name="Google Shape;58;p61"/>
          <p:cNvSpPr txBox="1"/>
          <p:nvPr>
            <p:ph type="title"/>
          </p:nvPr>
        </p:nvSpPr>
        <p:spPr>
          <a:xfrm>
            <a:off x="1374050" y="1537875"/>
            <a:ext cx="17706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59" name="Google Shape;59;p61"/>
          <p:cNvSpPr txBox="1"/>
          <p:nvPr>
            <p:ph idx="1" type="subTitle"/>
          </p:nvPr>
        </p:nvSpPr>
        <p:spPr>
          <a:xfrm>
            <a:off x="1374050" y="2251725"/>
            <a:ext cx="17850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0" name="Google Shape;60;p61"/>
          <p:cNvSpPr txBox="1"/>
          <p:nvPr>
            <p:ph idx="2" type="title"/>
          </p:nvPr>
        </p:nvSpPr>
        <p:spPr>
          <a:xfrm>
            <a:off x="4006525" y="1537875"/>
            <a:ext cx="17850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61" name="Google Shape;61;p61"/>
          <p:cNvSpPr txBox="1"/>
          <p:nvPr>
            <p:ph idx="3" type="subTitle"/>
          </p:nvPr>
        </p:nvSpPr>
        <p:spPr>
          <a:xfrm>
            <a:off x="4006525" y="2251725"/>
            <a:ext cx="17850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2" name="Google Shape;62;p61"/>
          <p:cNvSpPr txBox="1"/>
          <p:nvPr>
            <p:ph idx="4" type="title"/>
          </p:nvPr>
        </p:nvSpPr>
        <p:spPr>
          <a:xfrm>
            <a:off x="6639000" y="1537875"/>
            <a:ext cx="17850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63" name="Google Shape;63;p61"/>
          <p:cNvSpPr txBox="1"/>
          <p:nvPr>
            <p:ph idx="5" type="subTitle"/>
          </p:nvPr>
        </p:nvSpPr>
        <p:spPr>
          <a:xfrm>
            <a:off x="6639000" y="2251725"/>
            <a:ext cx="17850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4" name="Google Shape;64;p61"/>
          <p:cNvSpPr txBox="1"/>
          <p:nvPr>
            <p:ph idx="6" type="title"/>
          </p:nvPr>
        </p:nvSpPr>
        <p:spPr>
          <a:xfrm>
            <a:off x="1405475" y="3418100"/>
            <a:ext cx="17706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65" name="Google Shape;65;p61"/>
          <p:cNvSpPr txBox="1"/>
          <p:nvPr>
            <p:ph idx="7" type="subTitle"/>
          </p:nvPr>
        </p:nvSpPr>
        <p:spPr>
          <a:xfrm>
            <a:off x="1405475" y="4131832"/>
            <a:ext cx="17706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6" name="Google Shape;66;p61"/>
          <p:cNvSpPr txBox="1"/>
          <p:nvPr>
            <p:ph idx="8" type="title"/>
          </p:nvPr>
        </p:nvSpPr>
        <p:spPr>
          <a:xfrm>
            <a:off x="4014450" y="3418100"/>
            <a:ext cx="17706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67" name="Google Shape;67;p61"/>
          <p:cNvSpPr txBox="1"/>
          <p:nvPr>
            <p:ph idx="9" type="subTitle"/>
          </p:nvPr>
        </p:nvSpPr>
        <p:spPr>
          <a:xfrm>
            <a:off x="4014450" y="4131805"/>
            <a:ext cx="17850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68" name="Google Shape;68;p61"/>
          <p:cNvSpPr txBox="1"/>
          <p:nvPr>
            <p:ph idx="13" type="title"/>
          </p:nvPr>
        </p:nvSpPr>
        <p:spPr>
          <a:xfrm>
            <a:off x="6653400" y="3418100"/>
            <a:ext cx="1741200" cy="808800"/>
          </a:xfrm>
          <a:prstGeom prst="rect">
            <a:avLst/>
          </a:prstGeom>
          <a:noFill/>
          <a:ln>
            <a:noFill/>
          </a:ln>
        </p:spPr>
        <p:txBody>
          <a:bodyPr anchorCtr="0" anchor="b" bIns="91425" lIns="91425" spcFirstLastPara="1" rIns="91425" wrap="square" tIns="91425">
            <a:noAutofit/>
          </a:bodyPr>
          <a:lstStyle>
            <a:lvl1pPr lvl="0"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2pPr>
            <a:lvl3pPr lvl="2"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3pPr>
            <a:lvl4pPr lvl="3"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4pPr>
            <a:lvl5pPr lvl="4"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5pPr>
            <a:lvl6pPr lvl="5"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6pPr>
            <a:lvl7pPr lvl="6"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7pPr>
            <a:lvl8pPr lvl="7"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8pPr>
            <a:lvl9pPr lvl="8" algn="l">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9pPr>
          </a:lstStyle>
          <a:p/>
        </p:txBody>
      </p:sp>
      <p:sp>
        <p:nvSpPr>
          <p:cNvPr id="69" name="Google Shape;69;p61"/>
          <p:cNvSpPr txBox="1"/>
          <p:nvPr>
            <p:ph idx="14" type="subTitle"/>
          </p:nvPr>
        </p:nvSpPr>
        <p:spPr>
          <a:xfrm>
            <a:off x="6653400" y="4131805"/>
            <a:ext cx="1741200" cy="5553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p:txBody>
      </p:sp>
      <p:sp>
        <p:nvSpPr>
          <p:cNvPr id="70" name="Google Shape;70;p61"/>
          <p:cNvSpPr txBox="1"/>
          <p:nvPr>
            <p:ph idx="15" type="title"/>
          </p:nvPr>
        </p:nvSpPr>
        <p:spPr>
          <a:xfrm>
            <a:off x="720000" y="409166"/>
            <a:ext cx="7704000" cy="5727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71" name="Google Shape;71;p61"/>
          <p:cNvSpPr txBox="1"/>
          <p:nvPr>
            <p:ph idx="16" type="title"/>
          </p:nvPr>
        </p:nvSpPr>
        <p:spPr>
          <a:xfrm>
            <a:off x="686150" y="1794396"/>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72" name="Google Shape;72;p61"/>
          <p:cNvSpPr txBox="1"/>
          <p:nvPr>
            <p:ph idx="17" type="title"/>
          </p:nvPr>
        </p:nvSpPr>
        <p:spPr>
          <a:xfrm>
            <a:off x="710038" y="3704929"/>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73" name="Google Shape;73;p61"/>
          <p:cNvSpPr txBox="1"/>
          <p:nvPr>
            <p:ph idx="18" type="title"/>
          </p:nvPr>
        </p:nvSpPr>
        <p:spPr>
          <a:xfrm>
            <a:off x="5956955" y="3704929"/>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74" name="Google Shape;74;p61"/>
          <p:cNvSpPr txBox="1"/>
          <p:nvPr>
            <p:ph idx="19" type="title"/>
          </p:nvPr>
        </p:nvSpPr>
        <p:spPr>
          <a:xfrm>
            <a:off x="5956943" y="1778546"/>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75" name="Google Shape;75;p61"/>
          <p:cNvSpPr txBox="1"/>
          <p:nvPr>
            <p:ph idx="20" type="title"/>
          </p:nvPr>
        </p:nvSpPr>
        <p:spPr>
          <a:xfrm>
            <a:off x="3321632" y="1791296"/>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sp>
        <p:nvSpPr>
          <p:cNvPr id="76" name="Google Shape;76;p61"/>
          <p:cNvSpPr txBox="1"/>
          <p:nvPr>
            <p:ph idx="21" type="title"/>
          </p:nvPr>
        </p:nvSpPr>
        <p:spPr>
          <a:xfrm>
            <a:off x="3332069" y="3704929"/>
            <a:ext cx="564900" cy="367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5000"/>
              <a:buNone/>
              <a:defRPr sz="2100">
                <a:solidFill>
                  <a:schemeClr val="dk2"/>
                </a:solidFill>
              </a:defRPr>
            </a:lvl1pPr>
            <a:lvl2pPr lvl="1"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2pPr>
            <a:lvl3pPr lvl="2"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3pPr>
            <a:lvl4pPr lvl="3"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4pPr>
            <a:lvl5pPr lvl="4"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5pPr>
            <a:lvl6pPr lvl="5"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6pPr>
            <a:lvl7pPr lvl="6"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7pPr>
            <a:lvl8pPr lvl="7"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8pPr>
            <a:lvl9pPr lvl="8" algn="ctr">
              <a:lnSpc>
                <a:spcPct val="100000"/>
              </a:lnSpc>
              <a:spcBef>
                <a:spcPts val="0"/>
              </a:spcBef>
              <a:spcAft>
                <a:spcPts val="0"/>
              </a:spcAft>
              <a:buSzPts val="6200"/>
              <a:buFont typeface="Life Savers ExtraBold"/>
              <a:buNone/>
              <a:defRPr sz="6200">
                <a:latin typeface="Life Savers ExtraBold"/>
                <a:ea typeface="Life Savers ExtraBold"/>
                <a:cs typeface="Life Savers ExtraBold"/>
                <a:sym typeface="Life Savers ExtraBold"/>
              </a:defRPr>
            </a:lvl9pPr>
          </a:lstStyle>
          <a:p/>
        </p:txBody>
      </p:sp>
      <p:grpSp>
        <p:nvGrpSpPr>
          <p:cNvPr id="77" name="Google Shape;77;p61"/>
          <p:cNvGrpSpPr/>
          <p:nvPr/>
        </p:nvGrpSpPr>
        <p:grpSpPr>
          <a:xfrm>
            <a:off x="194638" y="127150"/>
            <a:ext cx="799912" cy="1036378"/>
            <a:chOff x="194638" y="127150"/>
            <a:chExt cx="799912" cy="1036378"/>
          </a:xfrm>
        </p:grpSpPr>
        <p:sp>
          <p:nvSpPr>
            <p:cNvPr id="78" name="Google Shape;78;p61"/>
            <p:cNvSpPr/>
            <p:nvPr/>
          </p:nvSpPr>
          <p:spPr>
            <a:xfrm>
              <a:off x="194638" y="455452"/>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 name="Google Shape;79;p61"/>
            <p:cNvSpPr/>
            <p:nvPr/>
          </p:nvSpPr>
          <p:spPr>
            <a:xfrm>
              <a:off x="679225" y="1271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 name="Google Shape;80;p61"/>
            <p:cNvSpPr/>
            <p:nvPr/>
          </p:nvSpPr>
          <p:spPr>
            <a:xfrm>
              <a:off x="893450" y="46057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 name="Google Shape;81;p61"/>
          <p:cNvGrpSpPr/>
          <p:nvPr/>
        </p:nvGrpSpPr>
        <p:grpSpPr>
          <a:xfrm>
            <a:off x="7985625" y="4382552"/>
            <a:ext cx="1057284" cy="708076"/>
            <a:chOff x="7985625" y="4382552"/>
            <a:chExt cx="1057284" cy="708076"/>
          </a:xfrm>
        </p:grpSpPr>
        <p:sp>
          <p:nvSpPr>
            <p:cNvPr id="82" name="Google Shape;82;p61"/>
            <p:cNvSpPr/>
            <p:nvPr/>
          </p:nvSpPr>
          <p:spPr>
            <a:xfrm>
              <a:off x="8341363" y="4382552"/>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 name="Google Shape;83;p61"/>
            <p:cNvSpPr/>
            <p:nvPr/>
          </p:nvSpPr>
          <p:spPr>
            <a:xfrm>
              <a:off x="8468875" y="49895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 name="Google Shape;84;p61"/>
            <p:cNvSpPr/>
            <p:nvPr/>
          </p:nvSpPr>
          <p:spPr>
            <a:xfrm>
              <a:off x="7985625" y="4686038"/>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 name="Google Shape;85;p61"/>
          <p:cNvGrpSpPr/>
          <p:nvPr/>
        </p:nvGrpSpPr>
        <p:grpSpPr>
          <a:xfrm>
            <a:off x="7279212" y="244125"/>
            <a:ext cx="2828337" cy="581751"/>
            <a:chOff x="7279212" y="244125"/>
            <a:chExt cx="2828337" cy="581751"/>
          </a:xfrm>
        </p:grpSpPr>
        <p:sp>
          <p:nvSpPr>
            <p:cNvPr id="86" name="Google Shape;86;p61"/>
            <p:cNvSpPr/>
            <p:nvPr/>
          </p:nvSpPr>
          <p:spPr>
            <a:xfrm>
              <a:off x="7279212" y="2441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 name="Google Shape;87;p61"/>
            <p:cNvSpPr/>
            <p:nvPr/>
          </p:nvSpPr>
          <p:spPr>
            <a:xfrm flipH="1">
              <a:off x="8423960" y="341075"/>
              <a:ext cx="1683589" cy="48480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2"/>
        </a:solidFill>
      </p:bgPr>
    </p:bg>
    <p:spTree>
      <p:nvGrpSpPr>
        <p:cNvPr id="88" name="Shape 88"/>
        <p:cNvGrpSpPr/>
        <p:nvPr/>
      </p:nvGrpSpPr>
      <p:grpSpPr>
        <a:xfrm>
          <a:off x="0" y="0"/>
          <a:ext cx="0" cy="0"/>
          <a:chOff x="0" y="0"/>
          <a:chExt cx="0" cy="0"/>
        </a:xfrm>
      </p:grpSpPr>
      <p:grpSp>
        <p:nvGrpSpPr>
          <p:cNvPr id="89" name="Google Shape;89;p62"/>
          <p:cNvGrpSpPr/>
          <p:nvPr/>
        </p:nvGrpSpPr>
        <p:grpSpPr>
          <a:xfrm rot="10800000">
            <a:off x="7" y="491314"/>
            <a:ext cx="9144057" cy="3966518"/>
            <a:chOff x="240700" y="1004675"/>
            <a:chExt cx="2132675" cy="925114"/>
          </a:xfrm>
        </p:grpSpPr>
        <p:sp>
          <p:nvSpPr>
            <p:cNvPr id="90" name="Google Shape;90;p62"/>
            <p:cNvSpPr/>
            <p:nvPr/>
          </p:nvSpPr>
          <p:spPr>
            <a:xfrm>
              <a:off x="240700" y="1004675"/>
              <a:ext cx="2132675" cy="149800"/>
            </a:xfrm>
            <a:custGeom>
              <a:rect b="b" l="l" r="r" t="t"/>
              <a:pathLst>
                <a:path extrusionOk="0" h="5992" w="85307">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 name="Google Shape;91;p62"/>
            <p:cNvSpPr/>
            <p:nvPr/>
          </p:nvSpPr>
          <p:spPr>
            <a:xfrm>
              <a:off x="240700" y="1057675"/>
              <a:ext cx="2132675" cy="243950"/>
            </a:xfrm>
            <a:custGeom>
              <a:rect b="b" l="l" r="r" t="t"/>
              <a:pathLst>
                <a:path extrusionOk="0" h="9758" w="85307">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 name="Google Shape;92;p62"/>
            <p:cNvSpPr/>
            <p:nvPr/>
          </p:nvSpPr>
          <p:spPr>
            <a:xfrm rot="10800000">
              <a:off x="240700" y="1379950"/>
              <a:ext cx="2132675" cy="150450"/>
            </a:xfrm>
            <a:custGeom>
              <a:rect b="b" l="l" r="r" t="t"/>
              <a:pathLst>
                <a:path extrusionOk="0" h="6018" w="85307">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 name="Google Shape;93;p62"/>
            <p:cNvSpPr/>
            <p:nvPr/>
          </p:nvSpPr>
          <p:spPr>
            <a:xfrm>
              <a:off x="240700" y="1560300"/>
              <a:ext cx="2132675" cy="151250"/>
            </a:xfrm>
            <a:custGeom>
              <a:rect b="b" l="l" r="r" t="t"/>
              <a:pathLst>
                <a:path extrusionOk="0" h="6050" w="85307">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 name="Google Shape;94;p62"/>
            <p:cNvSpPr/>
            <p:nvPr/>
          </p:nvSpPr>
          <p:spPr>
            <a:xfrm rot="10800000">
              <a:off x="240700" y="1684439"/>
              <a:ext cx="2132675" cy="245350"/>
            </a:xfrm>
            <a:custGeom>
              <a:rect b="b" l="l" r="r" t="t"/>
              <a:pathLst>
                <a:path extrusionOk="0" h="9814" w="85307">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5" name="Google Shape;95;p62"/>
          <p:cNvSpPr txBox="1"/>
          <p:nvPr>
            <p:ph type="title"/>
          </p:nvPr>
        </p:nvSpPr>
        <p:spPr>
          <a:xfrm>
            <a:off x="1236300" y="3313100"/>
            <a:ext cx="6671400" cy="841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600"/>
              <a:buNone/>
              <a:defRPr sz="42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p:txBody>
      </p:sp>
      <p:sp>
        <p:nvSpPr>
          <p:cNvPr id="96" name="Google Shape;96;p62"/>
          <p:cNvSpPr txBox="1"/>
          <p:nvPr>
            <p:ph idx="2" type="title"/>
          </p:nvPr>
        </p:nvSpPr>
        <p:spPr>
          <a:xfrm>
            <a:off x="3109500" y="822925"/>
            <a:ext cx="957900" cy="841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6000"/>
              <a:buNone/>
              <a:defRPr sz="48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p:txBody>
      </p:sp>
      <p:sp>
        <p:nvSpPr>
          <p:cNvPr id="97" name="Google Shape;97;p62"/>
          <p:cNvSpPr txBox="1"/>
          <p:nvPr>
            <p:ph idx="1" type="subTitle"/>
          </p:nvPr>
        </p:nvSpPr>
        <p:spPr>
          <a:xfrm>
            <a:off x="2052600" y="4189450"/>
            <a:ext cx="5038800" cy="4206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grpSp>
        <p:nvGrpSpPr>
          <p:cNvPr id="98" name="Google Shape;98;p62"/>
          <p:cNvGrpSpPr/>
          <p:nvPr/>
        </p:nvGrpSpPr>
        <p:grpSpPr>
          <a:xfrm>
            <a:off x="8166346" y="619425"/>
            <a:ext cx="799912" cy="4425378"/>
            <a:chOff x="8166346" y="619425"/>
            <a:chExt cx="799912" cy="4425378"/>
          </a:xfrm>
        </p:grpSpPr>
        <p:sp>
          <p:nvSpPr>
            <p:cNvPr id="99" name="Google Shape;99;p62"/>
            <p:cNvSpPr/>
            <p:nvPr/>
          </p:nvSpPr>
          <p:spPr>
            <a:xfrm flipH="1">
              <a:off x="8322795" y="657285"/>
              <a:ext cx="623680" cy="70782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 name="Google Shape;100;p62"/>
            <p:cNvSpPr/>
            <p:nvPr/>
          </p:nvSpPr>
          <p:spPr>
            <a:xfrm flipH="1">
              <a:off x="8264712"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 name="Google Shape;101;p62"/>
            <p:cNvSpPr/>
            <p:nvPr/>
          </p:nvSpPr>
          <p:spPr>
            <a:xfrm flipH="1">
              <a:off x="8515759"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 name="Google Shape;102;p62"/>
            <p:cNvSpPr/>
            <p:nvPr/>
          </p:nvSpPr>
          <p:spPr>
            <a:xfrm flipH="1">
              <a:off x="8201484" y="619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 name="Google Shape;103;p62"/>
            <p:cNvSpPr/>
            <p:nvPr/>
          </p:nvSpPr>
          <p:spPr>
            <a:xfrm flipH="1">
              <a:off x="8380571"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 name="Google Shape;104;p62"/>
            <p:cNvSpPr/>
            <p:nvPr/>
          </p:nvSpPr>
          <p:spPr>
            <a:xfrm flipH="1">
              <a:off x="8166346"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 name="Google Shape;105;p62"/>
          <p:cNvSpPr/>
          <p:nvPr/>
        </p:nvSpPr>
        <p:spPr>
          <a:xfrm>
            <a:off x="6702962" y="16935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 name="Google Shape;106;p62"/>
          <p:cNvSpPr/>
          <p:nvPr/>
        </p:nvSpPr>
        <p:spPr>
          <a:xfrm flipH="1">
            <a:off x="1408985" y="1850210"/>
            <a:ext cx="1495564" cy="43068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7" name="Google Shape;107;p62"/>
          <p:cNvGrpSpPr/>
          <p:nvPr/>
        </p:nvGrpSpPr>
        <p:grpSpPr>
          <a:xfrm>
            <a:off x="429548" y="4259146"/>
            <a:ext cx="713805" cy="882261"/>
            <a:chOff x="-2190501" y="2879248"/>
            <a:chExt cx="942566" cy="1165009"/>
          </a:xfrm>
        </p:grpSpPr>
        <p:sp>
          <p:nvSpPr>
            <p:cNvPr id="108" name="Google Shape;108;p62"/>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 name="Google Shape;109;p62"/>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 name="Google Shape;110;p62"/>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 name="Google Shape;111;p62"/>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 name="Google Shape;112;p62"/>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2"/>
        </a:solidFill>
      </p:bgPr>
    </p:bg>
    <p:spTree>
      <p:nvGrpSpPr>
        <p:cNvPr id="113" name="Shape 113"/>
        <p:cNvGrpSpPr/>
        <p:nvPr/>
      </p:nvGrpSpPr>
      <p:grpSpPr>
        <a:xfrm>
          <a:off x="0" y="0"/>
          <a:ext cx="0" cy="0"/>
          <a:chOff x="0" y="0"/>
          <a:chExt cx="0" cy="0"/>
        </a:xfrm>
      </p:grpSpPr>
      <p:sp>
        <p:nvSpPr>
          <p:cNvPr id="114" name="Google Shape;114;p63"/>
          <p:cNvSpPr/>
          <p:nvPr/>
        </p:nvSpPr>
        <p:spPr>
          <a:xfrm rot="10800000">
            <a:off x="-25" y="843910"/>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 name="Google Shape;115;p63"/>
          <p:cNvSpPr/>
          <p:nvPr/>
        </p:nvSpPr>
        <p:spPr>
          <a:xfrm rot="10800000">
            <a:off x="-25" y="2447901"/>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 name="Google Shape;116;p63"/>
          <p:cNvSpPr/>
          <p:nvPr/>
        </p:nvSpPr>
        <p:spPr>
          <a:xfrm>
            <a:off x="-25" y="1663782"/>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 name="Google Shape;117;p63"/>
          <p:cNvSpPr/>
          <p:nvPr/>
        </p:nvSpPr>
        <p:spPr>
          <a:xfrm>
            <a:off x="-25" y="4040638"/>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 name="Google Shape;118;p63"/>
          <p:cNvSpPr/>
          <p:nvPr/>
        </p:nvSpPr>
        <p:spPr>
          <a:xfrm>
            <a:off x="-25" y="3245074"/>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9" name="Google Shape;119;p63"/>
          <p:cNvGrpSpPr/>
          <p:nvPr/>
        </p:nvGrpSpPr>
        <p:grpSpPr>
          <a:xfrm flipH="1">
            <a:off x="81096" y="4053372"/>
            <a:ext cx="1905170" cy="1088034"/>
            <a:chOff x="-3763675" y="2607529"/>
            <a:chExt cx="2515740" cy="1436728"/>
          </a:xfrm>
        </p:grpSpPr>
        <p:sp>
          <p:nvSpPr>
            <p:cNvPr id="120" name="Google Shape;120;p63"/>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 name="Google Shape;121;p63"/>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 name="Google Shape;122;p63"/>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 name="Google Shape;123;p63"/>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 name="Google Shape;124;p63"/>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 name="Google Shape;125;p63"/>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 name="Google Shape;126;p63"/>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 name="Google Shape;127;p63"/>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 name="Google Shape;128;p63"/>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 name="Google Shape;129;p63"/>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 name="Google Shape;130;p63"/>
          <p:cNvGrpSpPr/>
          <p:nvPr/>
        </p:nvGrpSpPr>
        <p:grpSpPr>
          <a:xfrm>
            <a:off x="8430223" y="4259140"/>
            <a:ext cx="713805" cy="882265"/>
            <a:chOff x="1191373" y="4259140"/>
            <a:chExt cx="713805" cy="882265"/>
          </a:xfrm>
        </p:grpSpPr>
        <p:sp>
          <p:nvSpPr>
            <p:cNvPr id="131" name="Google Shape;131;p63"/>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 name="Google Shape;132;p63"/>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 name="Google Shape;133;p63"/>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 name="Google Shape;134;p63"/>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 name="Google Shape;135;p63"/>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6" name="Google Shape;136;p63"/>
          <p:cNvSpPr/>
          <p:nvPr/>
        </p:nvSpPr>
        <p:spPr>
          <a:xfrm flipH="1">
            <a:off x="1986279" y="3202050"/>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 name="Google Shape;137;p63"/>
          <p:cNvSpPr/>
          <p:nvPr/>
        </p:nvSpPr>
        <p:spPr>
          <a:xfrm>
            <a:off x="529310" y="671838"/>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 name="Google Shape;138;p63"/>
          <p:cNvSpPr/>
          <p:nvPr/>
        </p:nvSpPr>
        <p:spPr>
          <a:xfrm>
            <a:off x="5918649" y="3135310"/>
            <a:ext cx="1495564" cy="430681"/>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 name="Google Shape;139;p63"/>
          <p:cNvSpPr/>
          <p:nvPr/>
        </p:nvSpPr>
        <p:spPr>
          <a:xfrm flipH="1">
            <a:off x="7457104" y="671850"/>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 name="Google Shape;140;p63"/>
          <p:cNvSpPr txBox="1"/>
          <p:nvPr>
            <p:ph idx="1" type="subTitle"/>
          </p:nvPr>
        </p:nvSpPr>
        <p:spPr>
          <a:xfrm flipH="1">
            <a:off x="1920600" y="1561975"/>
            <a:ext cx="5302800" cy="10533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41" name="Google Shape;141;p63"/>
          <p:cNvSpPr txBox="1"/>
          <p:nvPr>
            <p:ph type="title"/>
          </p:nvPr>
        </p:nvSpPr>
        <p:spPr>
          <a:xfrm flipH="1">
            <a:off x="2649825" y="870675"/>
            <a:ext cx="3844200" cy="767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sz="3600">
                <a:solidFill>
                  <a:schemeClr val="lt2"/>
                </a:solidFill>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accent2"/>
        </a:solidFill>
      </p:bgPr>
    </p:bg>
    <p:spTree>
      <p:nvGrpSpPr>
        <p:cNvPr id="142" name="Shape 142"/>
        <p:cNvGrpSpPr/>
        <p:nvPr/>
      </p:nvGrpSpPr>
      <p:grpSpPr>
        <a:xfrm>
          <a:off x="0" y="0"/>
          <a:ext cx="0" cy="0"/>
          <a:chOff x="0" y="0"/>
          <a:chExt cx="0" cy="0"/>
        </a:xfrm>
      </p:grpSpPr>
      <p:grpSp>
        <p:nvGrpSpPr>
          <p:cNvPr id="143" name="Google Shape;143;p64"/>
          <p:cNvGrpSpPr/>
          <p:nvPr/>
        </p:nvGrpSpPr>
        <p:grpSpPr>
          <a:xfrm rot="10800000">
            <a:off x="-19" y="793439"/>
            <a:ext cx="9144057" cy="3545416"/>
            <a:chOff x="240700" y="2458750"/>
            <a:chExt cx="2132675" cy="826900"/>
          </a:xfrm>
        </p:grpSpPr>
        <p:sp>
          <p:nvSpPr>
            <p:cNvPr id="144" name="Google Shape;144;p64"/>
            <p:cNvSpPr/>
            <p:nvPr/>
          </p:nvSpPr>
          <p:spPr>
            <a:xfrm>
              <a:off x="240700" y="2761575"/>
              <a:ext cx="2132675" cy="151100"/>
            </a:xfrm>
            <a:custGeom>
              <a:rect b="b" l="l" r="r" t="t"/>
              <a:pathLst>
                <a:path extrusionOk="0" h="6044" w="85307">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 name="Google Shape;145;p64"/>
            <p:cNvSpPr/>
            <p:nvPr/>
          </p:nvSpPr>
          <p:spPr>
            <a:xfrm>
              <a:off x="240700" y="2814750"/>
              <a:ext cx="2132675" cy="244700"/>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 name="Google Shape;146;p64"/>
            <p:cNvSpPr/>
            <p:nvPr/>
          </p:nvSpPr>
          <p:spPr>
            <a:xfrm>
              <a:off x="240700" y="3136825"/>
              <a:ext cx="2132675" cy="148825"/>
            </a:xfrm>
            <a:custGeom>
              <a:rect b="b" l="l" r="r" t="t"/>
              <a:pathLst>
                <a:path extrusionOk="0" h="5953" w="85307">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 name="Google Shape;147;p64"/>
            <p:cNvSpPr/>
            <p:nvPr/>
          </p:nvSpPr>
          <p:spPr>
            <a:xfrm>
              <a:off x="240700" y="2458750"/>
              <a:ext cx="2132675" cy="149800"/>
            </a:xfrm>
            <a:custGeom>
              <a:rect b="b" l="l" r="r" t="t"/>
              <a:pathLst>
                <a:path extrusionOk="0" h="5992" w="85307">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 name="Google Shape;148;p64"/>
            <p:cNvSpPr/>
            <p:nvPr/>
          </p:nvSpPr>
          <p:spPr>
            <a:xfrm>
              <a:off x="240700" y="2510800"/>
              <a:ext cx="2132675" cy="244925"/>
            </a:xfrm>
            <a:custGeom>
              <a:rect b="b" l="l" r="r" t="t"/>
              <a:pathLst>
                <a:path extrusionOk="0" h="9797" w="85307">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9" name="Google Shape;149;p64"/>
          <p:cNvSpPr txBox="1"/>
          <p:nvPr>
            <p:ph type="title"/>
          </p:nvPr>
        </p:nvSpPr>
        <p:spPr>
          <a:xfrm>
            <a:off x="720000" y="409217"/>
            <a:ext cx="7704000" cy="10269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sp>
        <p:nvSpPr>
          <p:cNvPr id="150" name="Google Shape;150;p64"/>
          <p:cNvSpPr txBox="1"/>
          <p:nvPr>
            <p:ph idx="1" type="body"/>
          </p:nvPr>
        </p:nvSpPr>
        <p:spPr>
          <a:xfrm>
            <a:off x="720000" y="1668900"/>
            <a:ext cx="4528200" cy="2415300"/>
          </a:xfrm>
          <a:prstGeom prst="rect">
            <a:avLst/>
          </a:prstGeom>
          <a:noFill/>
          <a:ln>
            <a:noFill/>
          </a:ln>
        </p:spPr>
        <p:txBody>
          <a:bodyPr anchorCtr="0" anchor="t" bIns="91425" lIns="91425" spcFirstLastPara="1" rIns="91425" wrap="square" tIns="91425">
            <a:noAutofit/>
          </a:bodyPr>
          <a:lstStyle>
            <a:lvl1pPr indent="-317500" lvl="0" marL="457200" algn="l">
              <a:lnSpc>
                <a:spcPct val="115000"/>
              </a:lnSpc>
              <a:spcBef>
                <a:spcPts val="0"/>
              </a:spcBef>
              <a:spcAft>
                <a:spcPts val="0"/>
              </a:spcAft>
              <a:buSzPts val="1400"/>
              <a:buChar char="●"/>
              <a:defRPr sz="1400">
                <a:solidFill>
                  <a:srgbClr val="434343"/>
                </a:solidFill>
              </a:defRPr>
            </a:lvl1pPr>
            <a:lvl2pPr indent="-317500" lvl="1" marL="914400" algn="l">
              <a:lnSpc>
                <a:spcPct val="115000"/>
              </a:lnSpc>
              <a:spcBef>
                <a:spcPts val="0"/>
              </a:spcBef>
              <a:spcAft>
                <a:spcPts val="0"/>
              </a:spcAft>
              <a:buClr>
                <a:srgbClr val="434343"/>
              </a:buClr>
              <a:buSzPts val="1400"/>
              <a:buChar char="○"/>
              <a:defRPr>
                <a:solidFill>
                  <a:srgbClr val="434343"/>
                </a:solidFill>
              </a:defRPr>
            </a:lvl2pPr>
            <a:lvl3pPr indent="-317500" lvl="2" marL="1371600" algn="l">
              <a:lnSpc>
                <a:spcPct val="115000"/>
              </a:lnSpc>
              <a:spcBef>
                <a:spcPts val="0"/>
              </a:spcBef>
              <a:spcAft>
                <a:spcPts val="0"/>
              </a:spcAft>
              <a:buClr>
                <a:srgbClr val="434343"/>
              </a:buClr>
              <a:buSzPts val="1400"/>
              <a:buChar char="■"/>
              <a:defRPr>
                <a:solidFill>
                  <a:srgbClr val="434343"/>
                </a:solidFill>
              </a:defRPr>
            </a:lvl3pPr>
            <a:lvl4pPr indent="-317500" lvl="3" marL="1828800" algn="l">
              <a:lnSpc>
                <a:spcPct val="115000"/>
              </a:lnSpc>
              <a:spcBef>
                <a:spcPts val="0"/>
              </a:spcBef>
              <a:spcAft>
                <a:spcPts val="0"/>
              </a:spcAft>
              <a:buClr>
                <a:srgbClr val="434343"/>
              </a:buClr>
              <a:buSzPts val="1400"/>
              <a:buChar char="●"/>
              <a:defRPr>
                <a:solidFill>
                  <a:srgbClr val="434343"/>
                </a:solidFill>
              </a:defRPr>
            </a:lvl4pPr>
            <a:lvl5pPr indent="-317500" lvl="4" marL="2286000" algn="l">
              <a:lnSpc>
                <a:spcPct val="115000"/>
              </a:lnSpc>
              <a:spcBef>
                <a:spcPts val="0"/>
              </a:spcBef>
              <a:spcAft>
                <a:spcPts val="0"/>
              </a:spcAft>
              <a:buClr>
                <a:srgbClr val="434343"/>
              </a:buClr>
              <a:buSzPts val="1400"/>
              <a:buChar char="○"/>
              <a:defRPr>
                <a:solidFill>
                  <a:srgbClr val="434343"/>
                </a:solidFill>
              </a:defRPr>
            </a:lvl5pPr>
            <a:lvl6pPr indent="-317500" lvl="5" marL="2743200" algn="l">
              <a:lnSpc>
                <a:spcPct val="115000"/>
              </a:lnSpc>
              <a:spcBef>
                <a:spcPts val="0"/>
              </a:spcBef>
              <a:spcAft>
                <a:spcPts val="0"/>
              </a:spcAft>
              <a:buClr>
                <a:srgbClr val="434343"/>
              </a:buClr>
              <a:buSzPts val="1400"/>
              <a:buChar char="■"/>
              <a:defRPr>
                <a:solidFill>
                  <a:srgbClr val="434343"/>
                </a:solidFill>
              </a:defRPr>
            </a:lvl6pPr>
            <a:lvl7pPr indent="-317500" lvl="6" marL="3200400" algn="l">
              <a:lnSpc>
                <a:spcPct val="115000"/>
              </a:lnSpc>
              <a:spcBef>
                <a:spcPts val="0"/>
              </a:spcBef>
              <a:spcAft>
                <a:spcPts val="0"/>
              </a:spcAft>
              <a:buClr>
                <a:srgbClr val="434343"/>
              </a:buClr>
              <a:buSzPts val="1400"/>
              <a:buChar char="●"/>
              <a:defRPr>
                <a:solidFill>
                  <a:srgbClr val="434343"/>
                </a:solidFill>
              </a:defRPr>
            </a:lvl7pPr>
            <a:lvl8pPr indent="-317500" lvl="7" marL="3657600" algn="l">
              <a:lnSpc>
                <a:spcPct val="115000"/>
              </a:lnSpc>
              <a:spcBef>
                <a:spcPts val="0"/>
              </a:spcBef>
              <a:spcAft>
                <a:spcPts val="0"/>
              </a:spcAft>
              <a:buClr>
                <a:srgbClr val="434343"/>
              </a:buClr>
              <a:buSzPts val="1400"/>
              <a:buChar char="○"/>
              <a:defRPr>
                <a:solidFill>
                  <a:srgbClr val="434343"/>
                </a:solidFill>
              </a:defRPr>
            </a:lvl8pPr>
            <a:lvl9pPr indent="-317500" lvl="8" marL="4114800" algn="l">
              <a:lnSpc>
                <a:spcPct val="115000"/>
              </a:lnSpc>
              <a:spcBef>
                <a:spcPts val="0"/>
              </a:spcBef>
              <a:spcAft>
                <a:spcPts val="0"/>
              </a:spcAft>
              <a:buClr>
                <a:srgbClr val="434343"/>
              </a:buClr>
              <a:buSzPts val="1400"/>
              <a:buChar char="■"/>
              <a:defRPr>
                <a:solidFill>
                  <a:srgbClr val="434343"/>
                </a:solidFill>
              </a:defRPr>
            </a:lvl9pPr>
          </a:lstStyle>
          <a:p/>
        </p:txBody>
      </p:sp>
      <p:grpSp>
        <p:nvGrpSpPr>
          <p:cNvPr id="151" name="Google Shape;151;p64"/>
          <p:cNvGrpSpPr/>
          <p:nvPr/>
        </p:nvGrpSpPr>
        <p:grpSpPr>
          <a:xfrm>
            <a:off x="6200662" y="1527753"/>
            <a:ext cx="3629138" cy="1447619"/>
            <a:chOff x="6200662" y="1527753"/>
            <a:chExt cx="3629138" cy="1447619"/>
          </a:xfrm>
        </p:grpSpPr>
        <p:sp>
          <p:nvSpPr>
            <p:cNvPr id="152" name="Google Shape;152;p64"/>
            <p:cNvSpPr/>
            <p:nvPr/>
          </p:nvSpPr>
          <p:spPr>
            <a:xfrm>
              <a:off x="6200662" y="1751837"/>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 name="Google Shape;153;p64"/>
            <p:cNvSpPr/>
            <p:nvPr/>
          </p:nvSpPr>
          <p:spPr>
            <a:xfrm flipH="1">
              <a:off x="7634579" y="1527753"/>
              <a:ext cx="2195221" cy="59172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 name="Google Shape;154;p64"/>
            <p:cNvSpPr/>
            <p:nvPr/>
          </p:nvSpPr>
          <p:spPr>
            <a:xfrm flipH="1">
              <a:off x="7158741" y="2629496"/>
              <a:ext cx="1201136" cy="345876"/>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accent2"/>
        </a:solidFill>
      </p:bgPr>
    </p:bg>
    <p:spTree>
      <p:nvGrpSpPr>
        <p:cNvPr id="155" name="Shape 155"/>
        <p:cNvGrpSpPr/>
        <p:nvPr/>
      </p:nvGrpSpPr>
      <p:grpSpPr>
        <a:xfrm>
          <a:off x="0" y="0"/>
          <a:ext cx="0" cy="0"/>
          <a:chOff x="0" y="0"/>
          <a:chExt cx="0" cy="0"/>
        </a:xfrm>
      </p:grpSpPr>
      <p:sp>
        <p:nvSpPr>
          <p:cNvPr id="156" name="Google Shape;156;p65"/>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 name="Google Shape;157;p65"/>
          <p:cNvSpPr/>
          <p:nvPr/>
        </p:nvSpPr>
        <p:spPr>
          <a:xfrm>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 name="Google Shape;158;p65"/>
          <p:cNvSpPr/>
          <p:nvPr/>
        </p:nvSpPr>
        <p:spPr>
          <a:xfrm>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 name="Google Shape;159;p65"/>
          <p:cNvSpPr/>
          <p:nvPr/>
        </p:nvSpPr>
        <p:spPr>
          <a:xfrm>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 name="Google Shape;160;p65"/>
          <p:cNvSpPr/>
          <p:nvPr/>
        </p:nvSpPr>
        <p:spPr>
          <a:xfrm>
            <a:off x="-25" y="8439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 name="Google Shape;161;p65"/>
          <p:cNvSpPr txBox="1"/>
          <p:nvPr>
            <p:ph idx="1" type="subTitle"/>
          </p:nvPr>
        </p:nvSpPr>
        <p:spPr>
          <a:xfrm>
            <a:off x="1257625" y="2379325"/>
            <a:ext cx="2907600" cy="7134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2200"/>
              <a:buFont typeface="Life Savers"/>
              <a:buNone/>
              <a:defRPr b="1" sz="2200">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2" name="Google Shape;162;p65"/>
          <p:cNvSpPr txBox="1"/>
          <p:nvPr>
            <p:ph idx="2" type="subTitle"/>
          </p:nvPr>
        </p:nvSpPr>
        <p:spPr>
          <a:xfrm>
            <a:off x="4912500" y="2379325"/>
            <a:ext cx="2907600" cy="7134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SzPts val="2200"/>
              <a:buFont typeface="Life Savers"/>
              <a:buNone/>
              <a:defRPr b="1" sz="2200">
                <a:latin typeface="Life Savers"/>
                <a:ea typeface="Life Savers"/>
                <a:cs typeface="Life Savers"/>
                <a:sym typeface="Life Saver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163" name="Google Shape;163;p65"/>
          <p:cNvSpPr txBox="1"/>
          <p:nvPr>
            <p:ph idx="3" type="subTitle"/>
          </p:nvPr>
        </p:nvSpPr>
        <p:spPr>
          <a:xfrm>
            <a:off x="1629325" y="2917150"/>
            <a:ext cx="2164800" cy="1056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64" name="Google Shape;164;p65"/>
          <p:cNvSpPr txBox="1"/>
          <p:nvPr>
            <p:ph idx="4" type="subTitle"/>
          </p:nvPr>
        </p:nvSpPr>
        <p:spPr>
          <a:xfrm>
            <a:off x="5312700" y="2917150"/>
            <a:ext cx="2107200" cy="1056000"/>
          </a:xfrm>
          <a:prstGeom prst="rect">
            <a:avLst/>
          </a:prstGeom>
          <a:noFill/>
          <a:ln>
            <a:noFill/>
          </a:ln>
        </p:spPr>
        <p:txBody>
          <a:bodyPr anchorCtr="0" anchor="t" bIns="91425" lIns="91425" spcFirstLastPara="1" rIns="91425" wrap="square" tIns="91425">
            <a:noAutofit/>
          </a:bodyPr>
          <a:lstStyle>
            <a:lvl1pPr lvl="0" algn="l">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165" name="Google Shape;165;p65"/>
          <p:cNvSpPr txBox="1"/>
          <p:nvPr>
            <p:ph type="title"/>
          </p:nvPr>
        </p:nvSpPr>
        <p:spPr>
          <a:xfrm>
            <a:off x="715100" y="409182"/>
            <a:ext cx="7713900" cy="635400"/>
          </a:xfrm>
          <a:prstGeom prst="rect">
            <a:avLst/>
          </a:prstGeom>
          <a:noFill/>
          <a:ln>
            <a:noFill/>
          </a:ln>
        </p:spPr>
        <p:txBody>
          <a:bodyPr anchorCtr="0" anchor="t"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166" name="Google Shape;166;p65"/>
          <p:cNvGrpSpPr/>
          <p:nvPr/>
        </p:nvGrpSpPr>
        <p:grpSpPr>
          <a:xfrm>
            <a:off x="7686382" y="1251909"/>
            <a:ext cx="2097219" cy="953688"/>
            <a:chOff x="7686382" y="1251909"/>
            <a:chExt cx="2097219" cy="953688"/>
          </a:xfrm>
        </p:grpSpPr>
        <p:sp>
          <p:nvSpPr>
            <p:cNvPr id="167" name="Google Shape;167;p65"/>
            <p:cNvSpPr/>
            <p:nvPr/>
          </p:nvSpPr>
          <p:spPr>
            <a:xfrm flipH="1">
              <a:off x="7686382" y="1927377"/>
              <a:ext cx="1032218" cy="278220"/>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 name="Google Shape;168;p65"/>
            <p:cNvSpPr/>
            <p:nvPr/>
          </p:nvSpPr>
          <p:spPr>
            <a:xfrm flipH="1">
              <a:off x="8033500" y="1251909"/>
              <a:ext cx="1750101" cy="504000"/>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9" name="Google Shape;169;p65"/>
          <p:cNvSpPr/>
          <p:nvPr/>
        </p:nvSpPr>
        <p:spPr>
          <a:xfrm flipH="1">
            <a:off x="158283" y="2066980"/>
            <a:ext cx="851468" cy="245232"/>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 name="Google Shape;170;p65"/>
          <p:cNvGrpSpPr/>
          <p:nvPr/>
        </p:nvGrpSpPr>
        <p:grpSpPr>
          <a:xfrm>
            <a:off x="6" y="3896700"/>
            <a:ext cx="1713892" cy="1244707"/>
            <a:chOff x="6" y="3896700"/>
            <a:chExt cx="1713892" cy="1244707"/>
          </a:xfrm>
        </p:grpSpPr>
        <p:grpSp>
          <p:nvGrpSpPr>
            <p:cNvPr id="171" name="Google Shape;171;p65"/>
            <p:cNvGrpSpPr/>
            <p:nvPr/>
          </p:nvGrpSpPr>
          <p:grpSpPr>
            <a:xfrm rot="751150">
              <a:off x="110265" y="3967231"/>
              <a:ext cx="754542" cy="946219"/>
              <a:chOff x="6063688" y="896804"/>
              <a:chExt cx="254290" cy="318887"/>
            </a:xfrm>
          </p:grpSpPr>
          <p:sp>
            <p:nvSpPr>
              <p:cNvPr id="172" name="Google Shape;172;p65"/>
              <p:cNvSpPr/>
              <p:nvPr/>
            </p:nvSpPr>
            <p:spPr>
              <a:xfrm>
                <a:off x="6063688" y="896804"/>
                <a:ext cx="254290" cy="24698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 name="Google Shape;173;p65"/>
              <p:cNvSpPr/>
              <p:nvPr/>
            </p:nvSpPr>
            <p:spPr>
              <a:xfrm>
                <a:off x="6178791" y="1006424"/>
                <a:ext cx="64461" cy="209267"/>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 name="Google Shape;174;p65"/>
              <p:cNvSpPr/>
              <p:nvPr/>
            </p:nvSpPr>
            <p:spPr>
              <a:xfrm>
                <a:off x="6157325" y="1026993"/>
                <a:ext cx="78184" cy="53928"/>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 name="Google Shape;175;p65"/>
            <p:cNvGrpSpPr/>
            <p:nvPr/>
          </p:nvGrpSpPr>
          <p:grpSpPr>
            <a:xfrm>
              <a:off x="6" y="4843508"/>
              <a:ext cx="1713892" cy="297900"/>
              <a:chOff x="-3714225" y="3650887"/>
              <a:chExt cx="2263161" cy="393370"/>
            </a:xfrm>
          </p:grpSpPr>
          <p:sp>
            <p:nvSpPr>
              <p:cNvPr id="176" name="Google Shape;176;p65"/>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 name="Google Shape;177;p65"/>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78" name="Google Shape;178;p65"/>
          <p:cNvGrpSpPr/>
          <p:nvPr/>
        </p:nvGrpSpPr>
        <p:grpSpPr>
          <a:xfrm rot="-5400000">
            <a:off x="8058088" y="4172317"/>
            <a:ext cx="675691" cy="1002693"/>
            <a:chOff x="351977" y="4008419"/>
            <a:chExt cx="487055" cy="722818"/>
          </a:xfrm>
        </p:grpSpPr>
        <p:grpSp>
          <p:nvGrpSpPr>
            <p:cNvPr id="179" name="Google Shape;179;p65"/>
            <p:cNvGrpSpPr/>
            <p:nvPr/>
          </p:nvGrpSpPr>
          <p:grpSpPr>
            <a:xfrm rot="315681">
              <a:off x="555470" y="4014368"/>
              <a:ext cx="150323" cy="447681"/>
              <a:chOff x="3794312" y="1323569"/>
              <a:chExt cx="150321" cy="447676"/>
            </a:xfrm>
          </p:grpSpPr>
          <p:sp>
            <p:nvSpPr>
              <p:cNvPr id="180" name="Google Shape;180;p65"/>
              <p:cNvSpPr/>
              <p:nvPr/>
            </p:nvSpPr>
            <p:spPr>
              <a:xfrm>
                <a:off x="3794312" y="1323569"/>
                <a:ext cx="150321" cy="343606"/>
              </a:xfrm>
              <a:custGeom>
                <a:rect b="b" l="l" r="r" t="t"/>
                <a:pathLst>
                  <a:path extrusionOk="0" h="10341" w="4524">
                    <a:moveTo>
                      <a:pt x="2482" y="0"/>
                    </a:moveTo>
                    <a:cubicBezTo>
                      <a:pt x="1732" y="957"/>
                      <a:pt x="1086" y="1939"/>
                      <a:pt x="646" y="3025"/>
                    </a:cubicBezTo>
                    <a:cubicBezTo>
                      <a:pt x="207" y="4084"/>
                      <a:pt x="0" y="5274"/>
                      <a:pt x="336" y="6359"/>
                    </a:cubicBezTo>
                    <a:cubicBezTo>
                      <a:pt x="750" y="7755"/>
                      <a:pt x="1732" y="8841"/>
                      <a:pt x="2042" y="10340"/>
                    </a:cubicBezTo>
                    <a:cubicBezTo>
                      <a:pt x="2585" y="8401"/>
                      <a:pt x="4214" y="7109"/>
                      <a:pt x="4420" y="5067"/>
                    </a:cubicBezTo>
                    <a:cubicBezTo>
                      <a:pt x="4524" y="4188"/>
                      <a:pt x="4317" y="3231"/>
                      <a:pt x="3878" y="2482"/>
                    </a:cubicBezTo>
                    <a:cubicBezTo>
                      <a:pt x="3567" y="1603"/>
                      <a:pt x="3025" y="750"/>
                      <a:pt x="248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 name="Google Shape;181;p65"/>
              <p:cNvSpPr/>
              <p:nvPr/>
            </p:nvSpPr>
            <p:spPr>
              <a:xfrm>
                <a:off x="3858700" y="1338149"/>
                <a:ext cx="18074" cy="433096"/>
              </a:xfrm>
              <a:custGeom>
                <a:rect b="b" l="l" r="r" t="t"/>
                <a:pathLst>
                  <a:path extrusionOk="0" h="10651" w="544">
                    <a:moveTo>
                      <a:pt x="440" y="1"/>
                    </a:moveTo>
                    <a:lnTo>
                      <a:pt x="440" y="104"/>
                    </a:lnTo>
                    <a:cubicBezTo>
                      <a:pt x="440" y="1810"/>
                      <a:pt x="337" y="3542"/>
                      <a:pt x="208" y="5377"/>
                    </a:cubicBezTo>
                    <a:lnTo>
                      <a:pt x="208" y="5481"/>
                    </a:lnTo>
                    <a:lnTo>
                      <a:pt x="208" y="6024"/>
                    </a:lnTo>
                    <a:lnTo>
                      <a:pt x="208" y="6230"/>
                    </a:lnTo>
                    <a:lnTo>
                      <a:pt x="208" y="6334"/>
                    </a:lnTo>
                    <a:cubicBezTo>
                      <a:pt x="104" y="7420"/>
                      <a:pt x="1" y="8402"/>
                      <a:pt x="1" y="9462"/>
                    </a:cubicBezTo>
                    <a:lnTo>
                      <a:pt x="1" y="10211"/>
                    </a:lnTo>
                    <a:lnTo>
                      <a:pt x="1" y="10651"/>
                    </a:lnTo>
                    <a:lnTo>
                      <a:pt x="104" y="10651"/>
                    </a:lnTo>
                    <a:lnTo>
                      <a:pt x="104" y="10211"/>
                    </a:lnTo>
                    <a:lnTo>
                      <a:pt x="104" y="9798"/>
                    </a:lnTo>
                    <a:cubicBezTo>
                      <a:pt x="104" y="8609"/>
                      <a:pt x="208" y="7420"/>
                      <a:pt x="337" y="6230"/>
                    </a:cubicBezTo>
                    <a:lnTo>
                      <a:pt x="337" y="6127"/>
                    </a:lnTo>
                    <a:lnTo>
                      <a:pt x="337" y="5920"/>
                    </a:lnTo>
                    <a:lnTo>
                      <a:pt x="337" y="5481"/>
                    </a:lnTo>
                    <a:lnTo>
                      <a:pt x="337" y="5041"/>
                    </a:lnTo>
                    <a:cubicBezTo>
                      <a:pt x="440" y="3439"/>
                      <a:pt x="544" y="1707"/>
                      <a:pt x="544" y="104"/>
                    </a:cubicBez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 name="Google Shape;182;p65"/>
            <p:cNvGrpSpPr/>
            <p:nvPr/>
          </p:nvGrpSpPr>
          <p:grpSpPr>
            <a:xfrm>
              <a:off x="351977" y="4266510"/>
              <a:ext cx="487055" cy="464727"/>
              <a:chOff x="3802052" y="1625060"/>
              <a:chExt cx="487055" cy="464727"/>
            </a:xfrm>
          </p:grpSpPr>
          <p:sp>
            <p:nvSpPr>
              <p:cNvPr id="183" name="Google Shape;183;p65"/>
              <p:cNvSpPr/>
              <p:nvPr/>
            </p:nvSpPr>
            <p:spPr>
              <a:xfrm>
                <a:off x="3955799" y="1625060"/>
                <a:ext cx="97091" cy="229934"/>
              </a:xfrm>
              <a:custGeom>
                <a:rect b="b" l="l" r="r" t="t"/>
                <a:pathLst>
                  <a:path extrusionOk="0" h="6920" w="2922">
                    <a:moveTo>
                      <a:pt x="1083" y="0"/>
                    </a:moveTo>
                    <a:cubicBezTo>
                      <a:pt x="1002" y="0"/>
                      <a:pt x="918" y="26"/>
                      <a:pt x="854" y="78"/>
                    </a:cubicBezTo>
                    <a:cubicBezTo>
                      <a:pt x="544" y="181"/>
                      <a:pt x="337" y="517"/>
                      <a:pt x="208" y="827"/>
                    </a:cubicBezTo>
                    <a:cubicBezTo>
                      <a:pt x="1" y="1164"/>
                      <a:pt x="104" y="1603"/>
                      <a:pt x="104" y="1913"/>
                    </a:cubicBezTo>
                    <a:cubicBezTo>
                      <a:pt x="208" y="2896"/>
                      <a:pt x="647" y="3749"/>
                      <a:pt x="1086" y="4602"/>
                    </a:cubicBezTo>
                    <a:cubicBezTo>
                      <a:pt x="1293" y="5041"/>
                      <a:pt x="1500" y="5351"/>
                      <a:pt x="1733" y="5791"/>
                    </a:cubicBezTo>
                    <a:cubicBezTo>
                      <a:pt x="2043" y="6230"/>
                      <a:pt x="2276" y="6437"/>
                      <a:pt x="2482" y="6773"/>
                    </a:cubicBezTo>
                    <a:cubicBezTo>
                      <a:pt x="2586" y="6876"/>
                      <a:pt x="2586" y="6876"/>
                      <a:pt x="2689" y="6876"/>
                    </a:cubicBezTo>
                    <a:cubicBezTo>
                      <a:pt x="2689" y="6907"/>
                      <a:pt x="2698" y="6919"/>
                      <a:pt x="2714" y="6919"/>
                    </a:cubicBezTo>
                    <a:cubicBezTo>
                      <a:pt x="2752" y="6919"/>
                      <a:pt x="2830" y="6846"/>
                      <a:pt x="2922" y="6773"/>
                    </a:cubicBezTo>
                    <a:lnTo>
                      <a:pt x="2922" y="6540"/>
                    </a:lnTo>
                    <a:cubicBezTo>
                      <a:pt x="2922" y="5584"/>
                      <a:pt x="2922" y="4705"/>
                      <a:pt x="2689" y="3852"/>
                    </a:cubicBezTo>
                    <a:cubicBezTo>
                      <a:pt x="2586" y="2559"/>
                      <a:pt x="2379" y="1370"/>
                      <a:pt x="1629" y="414"/>
                    </a:cubicBezTo>
                    <a:cubicBezTo>
                      <a:pt x="1500" y="181"/>
                      <a:pt x="1397" y="78"/>
                      <a:pt x="1293" y="78"/>
                    </a:cubicBezTo>
                    <a:cubicBezTo>
                      <a:pt x="1242" y="26"/>
                      <a:pt x="1164" y="0"/>
                      <a:pt x="108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 name="Google Shape;184;p65"/>
              <p:cNvSpPr/>
              <p:nvPr/>
            </p:nvSpPr>
            <p:spPr>
              <a:xfrm>
                <a:off x="4045151" y="1671813"/>
                <a:ext cx="168364" cy="185177"/>
              </a:xfrm>
              <a:custGeom>
                <a:rect b="b" l="l" r="r" t="t"/>
                <a:pathLst>
                  <a:path extrusionOk="0" h="5573" w="5067">
                    <a:moveTo>
                      <a:pt x="4176" y="1"/>
                    </a:moveTo>
                    <a:cubicBezTo>
                      <a:pt x="4018" y="1"/>
                      <a:pt x="3847" y="25"/>
                      <a:pt x="3671" y="67"/>
                    </a:cubicBezTo>
                    <a:cubicBezTo>
                      <a:pt x="3335" y="67"/>
                      <a:pt x="3025" y="299"/>
                      <a:pt x="2818" y="610"/>
                    </a:cubicBezTo>
                    <a:cubicBezTo>
                      <a:pt x="2042" y="1152"/>
                      <a:pt x="1525" y="2006"/>
                      <a:pt x="1086" y="2781"/>
                    </a:cubicBezTo>
                    <a:cubicBezTo>
                      <a:pt x="879" y="3195"/>
                      <a:pt x="646" y="3634"/>
                      <a:pt x="440" y="4074"/>
                    </a:cubicBezTo>
                    <a:cubicBezTo>
                      <a:pt x="233" y="4487"/>
                      <a:pt x="104" y="4823"/>
                      <a:pt x="0" y="5237"/>
                    </a:cubicBezTo>
                    <a:lnTo>
                      <a:pt x="0" y="5366"/>
                    </a:lnTo>
                    <a:cubicBezTo>
                      <a:pt x="0" y="5469"/>
                      <a:pt x="104" y="5573"/>
                      <a:pt x="233" y="5573"/>
                    </a:cubicBezTo>
                    <a:cubicBezTo>
                      <a:pt x="336" y="5573"/>
                      <a:pt x="440" y="5469"/>
                      <a:pt x="440" y="5469"/>
                    </a:cubicBezTo>
                    <a:cubicBezTo>
                      <a:pt x="1189" y="4927"/>
                      <a:pt x="1939" y="4384"/>
                      <a:pt x="2585" y="3841"/>
                    </a:cubicBezTo>
                    <a:cubicBezTo>
                      <a:pt x="3568" y="2988"/>
                      <a:pt x="4524" y="2135"/>
                      <a:pt x="4963" y="1049"/>
                    </a:cubicBezTo>
                    <a:cubicBezTo>
                      <a:pt x="4963" y="842"/>
                      <a:pt x="5067" y="713"/>
                      <a:pt x="4963" y="506"/>
                    </a:cubicBezTo>
                    <a:cubicBezTo>
                      <a:pt x="4963" y="403"/>
                      <a:pt x="4860" y="299"/>
                      <a:pt x="4757" y="196"/>
                    </a:cubicBezTo>
                    <a:cubicBezTo>
                      <a:pt x="4617" y="56"/>
                      <a:pt x="4412" y="1"/>
                      <a:pt x="417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 name="Google Shape;185;p65"/>
              <p:cNvSpPr/>
              <p:nvPr/>
            </p:nvSpPr>
            <p:spPr>
              <a:xfrm>
                <a:off x="4056315" y="1792565"/>
                <a:ext cx="232792" cy="82471"/>
              </a:xfrm>
              <a:custGeom>
                <a:rect b="b" l="l" r="r" t="t"/>
                <a:pathLst>
                  <a:path extrusionOk="0" h="2482" w="7006">
                    <a:moveTo>
                      <a:pt x="5170" y="0"/>
                    </a:moveTo>
                    <a:cubicBezTo>
                      <a:pt x="4291" y="0"/>
                      <a:pt x="3335" y="310"/>
                      <a:pt x="2482" y="646"/>
                    </a:cubicBezTo>
                    <a:cubicBezTo>
                      <a:pt x="2042" y="853"/>
                      <a:pt x="1603" y="1086"/>
                      <a:pt x="1189" y="1293"/>
                    </a:cubicBezTo>
                    <a:cubicBezTo>
                      <a:pt x="853" y="1396"/>
                      <a:pt x="543" y="1732"/>
                      <a:pt x="207" y="1939"/>
                    </a:cubicBezTo>
                    <a:cubicBezTo>
                      <a:pt x="104" y="1939"/>
                      <a:pt x="104" y="1939"/>
                      <a:pt x="0" y="2042"/>
                    </a:cubicBezTo>
                    <a:cubicBezTo>
                      <a:pt x="0" y="2146"/>
                      <a:pt x="0" y="2249"/>
                      <a:pt x="104" y="2249"/>
                    </a:cubicBezTo>
                    <a:cubicBezTo>
                      <a:pt x="207" y="2378"/>
                      <a:pt x="310" y="2378"/>
                      <a:pt x="414" y="2378"/>
                    </a:cubicBezTo>
                    <a:cubicBezTo>
                      <a:pt x="1293" y="2482"/>
                      <a:pt x="2146" y="2482"/>
                      <a:pt x="3128" y="2482"/>
                    </a:cubicBezTo>
                    <a:cubicBezTo>
                      <a:pt x="4291" y="2482"/>
                      <a:pt x="5481" y="2378"/>
                      <a:pt x="6566" y="1732"/>
                    </a:cubicBezTo>
                    <a:cubicBezTo>
                      <a:pt x="6773" y="1603"/>
                      <a:pt x="6876" y="1499"/>
                      <a:pt x="7006" y="1396"/>
                    </a:cubicBezTo>
                    <a:lnTo>
                      <a:pt x="7006" y="1086"/>
                    </a:lnTo>
                    <a:cubicBezTo>
                      <a:pt x="6876" y="646"/>
                      <a:pt x="6566" y="310"/>
                      <a:pt x="6230" y="207"/>
                    </a:cubicBezTo>
                    <a:cubicBezTo>
                      <a:pt x="5920" y="0"/>
                      <a:pt x="5584" y="0"/>
                      <a:pt x="517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 name="Google Shape;186;p65"/>
              <p:cNvSpPr/>
              <p:nvPr/>
            </p:nvSpPr>
            <p:spPr>
              <a:xfrm>
                <a:off x="4045151" y="1863840"/>
                <a:ext cx="107391" cy="225947"/>
              </a:xfrm>
              <a:custGeom>
                <a:rect b="b" l="l" r="r" t="t"/>
                <a:pathLst>
                  <a:path extrusionOk="0" h="6800" w="3232">
                    <a:moveTo>
                      <a:pt x="336" y="1"/>
                    </a:moveTo>
                    <a:cubicBezTo>
                      <a:pt x="233" y="1"/>
                      <a:pt x="104" y="104"/>
                      <a:pt x="104" y="104"/>
                    </a:cubicBezTo>
                    <a:cubicBezTo>
                      <a:pt x="0" y="233"/>
                      <a:pt x="0" y="337"/>
                      <a:pt x="0" y="440"/>
                    </a:cubicBezTo>
                    <a:cubicBezTo>
                      <a:pt x="104" y="1293"/>
                      <a:pt x="233" y="2276"/>
                      <a:pt x="440" y="3129"/>
                    </a:cubicBezTo>
                    <a:cubicBezTo>
                      <a:pt x="646" y="4318"/>
                      <a:pt x="879" y="5507"/>
                      <a:pt x="1732" y="6463"/>
                    </a:cubicBezTo>
                    <a:cubicBezTo>
                      <a:pt x="1732" y="6567"/>
                      <a:pt x="1939" y="6696"/>
                      <a:pt x="2042" y="6799"/>
                    </a:cubicBezTo>
                    <a:cubicBezTo>
                      <a:pt x="2172" y="6799"/>
                      <a:pt x="2378" y="6799"/>
                      <a:pt x="2482" y="6696"/>
                    </a:cubicBezTo>
                    <a:cubicBezTo>
                      <a:pt x="2818" y="6567"/>
                      <a:pt x="3025" y="6256"/>
                      <a:pt x="3128" y="5920"/>
                    </a:cubicBezTo>
                    <a:cubicBezTo>
                      <a:pt x="3231" y="5507"/>
                      <a:pt x="3231" y="5171"/>
                      <a:pt x="3128" y="4757"/>
                    </a:cubicBezTo>
                    <a:cubicBezTo>
                      <a:pt x="2921" y="3878"/>
                      <a:pt x="2585" y="3025"/>
                      <a:pt x="2042" y="2276"/>
                    </a:cubicBezTo>
                    <a:cubicBezTo>
                      <a:pt x="1836" y="1836"/>
                      <a:pt x="1525" y="1397"/>
                      <a:pt x="1293" y="1086"/>
                    </a:cubicBezTo>
                    <a:cubicBezTo>
                      <a:pt x="982" y="750"/>
                      <a:pt x="750" y="440"/>
                      <a:pt x="440" y="104"/>
                    </a:cubicBezTo>
                    <a:cubicBezTo>
                      <a:pt x="440" y="104"/>
                      <a:pt x="336" y="104"/>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 name="Google Shape;187;p65"/>
              <p:cNvSpPr/>
              <p:nvPr/>
            </p:nvSpPr>
            <p:spPr>
              <a:xfrm>
                <a:off x="3859603" y="1867296"/>
                <a:ext cx="182120" cy="168364"/>
              </a:xfrm>
              <a:custGeom>
                <a:rect b="b" l="l" r="r" t="t"/>
                <a:pathLst>
                  <a:path extrusionOk="0" h="5067" w="5481">
                    <a:moveTo>
                      <a:pt x="4938" y="0"/>
                    </a:moveTo>
                    <a:cubicBezTo>
                      <a:pt x="4188" y="440"/>
                      <a:pt x="3439" y="879"/>
                      <a:pt x="2689" y="1422"/>
                    </a:cubicBezTo>
                    <a:cubicBezTo>
                      <a:pt x="1707" y="2068"/>
                      <a:pt x="647" y="2818"/>
                      <a:pt x="104" y="3878"/>
                    </a:cubicBezTo>
                    <a:cubicBezTo>
                      <a:pt x="104" y="4110"/>
                      <a:pt x="1" y="4214"/>
                      <a:pt x="1" y="4420"/>
                    </a:cubicBezTo>
                    <a:cubicBezTo>
                      <a:pt x="1" y="4524"/>
                      <a:pt x="104" y="4653"/>
                      <a:pt x="207" y="4757"/>
                    </a:cubicBezTo>
                    <a:cubicBezTo>
                      <a:pt x="414" y="4963"/>
                      <a:pt x="854" y="5067"/>
                      <a:pt x="1164" y="5067"/>
                    </a:cubicBezTo>
                    <a:cubicBezTo>
                      <a:pt x="1603" y="4963"/>
                      <a:pt x="1939" y="4860"/>
                      <a:pt x="2249" y="4653"/>
                    </a:cubicBezTo>
                    <a:cubicBezTo>
                      <a:pt x="2999" y="4110"/>
                      <a:pt x="3645" y="3361"/>
                      <a:pt x="4188" y="2585"/>
                    </a:cubicBezTo>
                    <a:cubicBezTo>
                      <a:pt x="4395" y="2275"/>
                      <a:pt x="4628" y="1835"/>
                      <a:pt x="4938" y="1422"/>
                    </a:cubicBezTo>
                    <a:cubicBezTo>
                      <a:pt x="5171" y="1086"/>
                      <a:pt x="5274" y="646"/>
                      <a:pt x="5481" y="336"/>
                    </a:cubicBezTo>
                    <a:lnTo>
                      <a:pt x="5481" y="129"/>
                    </a:lnTo>
                    <a:cubicBezTo>
                      <a:pt x="5481" y="0"/>
                      <a:pt x="5377" y="0"/>
                      <a:pt x="527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 name="Google Shape;188;p65"/>
              <p:cNvSpPr/>
              <p:nvPr/>
            </p:nvSpPr>
            <p:spPr>
              <a:xfrm>
                <a:off x="3802052" y="1807451"/>
                <a:ext cx="236248" cy="79945"/>
              </a:xfrm>
              <a:custGeom>
                <a:rect b="b" l="l" r="r" t="t"/>
                <a:pathLst>
                  <a:path extrusionOk="0" h="2406" w="7110">
                    <a:moveTo>
                      <a:pt x="1657" y="0"/>
                    </a:moveTo>
                    <a:cubicBezTo>
                      <a:pt x="1321" y="0"/>
                      <a:pt x="984" y="29"/>
                      <a:pt x="647" y="95"/>
                    </a:cubicBezTo>
                    <a:cubicBezTo>
                      <a:pt x="440" y="198"/>
                      <a:pt x="311" y="198"/>
                      <a:pt x="207" y="405"/>
                    </a:cubicBezTo>
                    <a:cubicBezTo>
                      <a:pt x="104" y="405"/>
                      <a:pt x="104" y="638"/>
                      <a:pt x="104" y="741"/>
                    </a:cubicBezTo>
                    <a:cubicBezTo>
                      <a:pt x="1" y="1051"/>
                      <a:pt x="207" y="1491"/>
                      <a:pt x="543" y="1698"/>
                    </a:cubicBezTo>
                    <a:cubicBezTo>
                      <a:pt x="750" y="1930"/>
                      <a:pt x="1190" y="2034"/>
                      <a:pt x="1500" y="2137"/>
                    </a:cubicBezTo>
                    <a:cubicBezTo>
                      <a:pt x="2057" y="2334"/>
                      <a:pt x="2645" y="2406"/>
                      <a:pt x="3219" y="2406"/>
                    </a:cubicBezTo>
                    <a:cubicBezTo>
                      <a:pt x="3550" y="2406"/>
                      <a:pt x="3876" y="2382"/>
                      <a:pt x="4188" y="2344"/>
                    </a:cubicBezTo>
                    <a:cubicBezTo>
                      <a:pt x="4731" y="2241"/>
                      <a:pt x="5171" y="2137"/>
                      <a:pt x="5713" y="2137"/>
                    </a:cubicBezTo>
                    <a:cubicBezTo>
                      <a:pt x="6127" y="2034"/>
                      <a:pt x="6463" y="1801"/>
                      <a:pt x="6903" y="1698"/>
                    </a:cubicBezTo>
                    <a:lnTo>
                      <a:pt x="7006" y="1698"/>
                    </a:lnTo>
                    <a:cubicBezTo>
                      <a:pt x="7109" y="1594"/>
                      <a:pt x="7109" y="1491"/>
                      <a:pt x="7006" y="1387"/>
                    </a:cubicBezTo>
                    <a:cubicBezTo>
                      <a:pt x="6903" y="1387"/>
                      <a:pt x="6903" y="1284"/>
                      <a:pt x="6773" y="1284"/>
                    </a:cubicBezTo>
                    <a:cubicBezTo>
                      <a:pt x="5920" y="948"/>
                      <a:pt x="5067" y="638"/>
                      <a:pt x="4188" y="405"/>
                    </a:cubicBezTo>
                    <a:cubicBezTo>
                      <a:pt x="3355" y="183"/>
                      <a:pt x="2508" y="0"/>
                      <a:pt x="16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 name="Google Shape;189;p65"/>
              <p:cNvSpPr/>
              <p:nvPr/>
            </p:nvSpPr>
            <p:spPr>
              <a:xfrm>
                <a:off x="3998764" y="1808946"/>
                <a:ext cx="85926" cy="91010"/>
              </a:xfrm>
              <a:custGeom>
                <a:rect b="b" l="l" r="r" t="t"/>
                <a:pathLst>
                  <a:path extrusionOk="0" h="2739" w="2586">
                    <a:moveTo>
                      <a:pt x="1268" y="1"/>
                    </a:moveTo>
                    <a:cubicBezTo>
                      <a:pt x="806" y="1"/>
                      <a:pt x="318" y="527"/>
                      <a:pt x="207" y="903"/>
                    </a:cubicBezTo>
                    <a:cubicBezTo>
                      <a:pt x="0" y="1446"/>
                      <a:pt x="336" y="2092"/>
                      <a:pt x="750" y="2532"/>
                    </a:cubicBezTo>
                    <a:cubicBezTo>
                      <a:pt x="983" y="2635"/>
                      <a:pt x="1293" y="2738"/>
                      <a:pt x="1629" y="2738"/>
                    </a:cubicBezTo>
                    <a:cubicBezTo>
                      <a:pt x="1836" y="2738"/>
                      <a:pt x="2146" y="2635"/>
                      <a:pt x="2378" y="2402"/>
                    </a:cubicBezTo>
                    <a:cubicBezTo>
                      <a:pt x="2585" y="2196"/>
                      <a:pt x="2585" y="1653"/>
                      <a:pt x="2482" y="1342"/>
                    </a:cubicBezTo>
                    <a:cubicBezTo>
                      <a:pt x="2378" y="903"/>
                      <a:pt x="1939" y="153"/>
                      <a:pt x="1500" y="50"/>
                    </a:cubicBezTo>
                    <a:cubicBezTo>
                      <a:pt x="1424" y="16"/>
                      <a:pt x="1346" y="1"/>
                      <a:pt x="126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90" name="Google Shape;190;p65"/>
          <p:cNvGrpSpPr/>
          <p:nvPr/>
        </p:nvGrpSpPr>
        <p:grpSpPr>
          <a:xfrm>
            <a:off x="158263" y="169850"/>
            <a:ext cx="799912" cy="1036378"/>
            <a:chOff x="8146563" y="4008425"/>
            <a:chExt cx="799912" cy="1036378"/>
          </a:xfrm>
        </p:grpSpPr>
        <p:sp>
          <p:nvSpPr>
            <p:cNvPr id="191" name="Google Shape;191;p65"/>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 name="Google Shape;192;p65"/>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 name="Google Shape;193;p65"/>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bg>
      <p:bgPr>
        <a:solidFill>
          <a:schemeClr val="accent2"/>
        </a:solidFill>
      </p:bgPr>
    </p:bg>
    <p:spTree>
      <p:nvGrpSpPr>
        <p:cNvPr id="194" name="Shape 194"/>
        <p:cNvGrpSpPr/>
        <p:nvPr/>
      </p:nvGrpSpPr>
      <p:grpSpPr>
        <a:xfrm>
          <a:off x="0" y="0"/>
          <a:ext cx="0" cy="0"/>
          <a:chOff x="0" y="0"/>
          <a:chExt cx="0" cy="0"/>
        </a:xfrm>
      </p:grpSpPr>
      <p:sp>
        <p:nvSpPr>
          <p:cNvPr id="195" name="Google Shape;195;p66"/>
          <p:cNvSpPr/>
          <p:nvPr/>
        </p:nvSpPr>
        <p:spPr>
          <a:xfrm>
            <a:off x="-25" y="4041495"/>
            <a:ext cx="9144057" cy="647106"/>
          </a:xfrm>
          <a:custGeom>
            <a:rect b="b" l="l" r="r" t="t"/>
            <a:pathLst>
              <a:path extrusionOk="0" h="6037" w="85307">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 name="Google Shape;196;p66"/>
          <p:cNvSpPr/>
          <p:nvPr/>
        </p:nvSpPr>
        <p:spPr>
          <a:xfrm flipH="1">
            <a:off x="-25" y="2032326"/>
            <a:ext cx="9144057" cy="1052284"/>
          </a:xfrm>
          <a:custGeom>
            <a:rect b="b" l="l" r="r" t="t"/>
            <a:pathLst>
              <a:path extrusionOk="0" h="9817" w="85307">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 name="Google Shape;197;p66"/>
          <p:cNvSpPr/>
          <p:nvPr/>
        </p:nvSpPr>
        <p:spPr>
          <a:xfrm>
            <a:off x="-25" y="3373594"/>
            <a:ext cx="9144057" cy="647535"/>
          </a:xfrm>
          <a:custGeom>
            <a:rect b="b" l="l" r="r" t="t"/>
            <a:pathLst>
              <a:path extrusionOk="0" h="6041" w="85307">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 name="Google Shape;198;p66"/>
          <p:cNvSpPr/>
          <p:nvPr/>
        </p:nvSpPr>
        <p:spPr>
          <a:xfrm flipH="1">
            <a:off x="-25" y="1639474"/>
            <a:ext cx="9144057" cy="647964"/>
          </a:xfrm>
          <a:custGeom>
            <a:rect b="b" l="l" r="r" t="t"/>
            <a:pathLst>
              <a:path extrusionOk="0" h="6045" w="85307">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 name="Google Shape;199;p66"/>
          <p:cNvSpPr/>
          <p:nvPr/>
        </p:nvSpPr>
        <p:spPr>
          <a:xfrm flipH="1">
            <a:off x="-25" y="843910"/>
            <a:ext cx="9144057" cy="1051963"/>
          </a:xfrm>
          <a:custGeom>
            <a:rect b="b" l="l" r="r" t="t"/>
            <a:pathLst>
              <a:path extrusionOk="0" h="9814" w="85307">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 name="Google Shape;200;p66"/>
          <p:cNvSpPr txBox="1"/>
          <p:nvPr>
            <p:ph type="title"/>
          </p:nvPr>
        </p:nvSpPr>
        <p:spPr>
          <a:xfrm>
            <a:off x="765450" y="2805565"/>
            <a:ext cx="25074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01" name="Google Shape;201;p66"/>
          <p:cNvSpPr txBox="1"/>
          <p:nvPr>
            <p:ph idx="1" type="subTitle"/>
          </p:nvPr>
        </p:nvSpPr>
        <p:spPr>
          <a:xfrm>
            <a:off x="765450" y="3287617"/>
            <a:ext cx="25074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2" name="Google Shape;202;p66"/>
          <p:cNvSpPr txBox="1"/>
          <p:nvPr>
            <p:ph idx="2" type="title"/>
          </p:nvPr>
        </p:nvSpPr>
        <p:spPr>
          <a:xfrm>
            <a:off x="5956653" y="2821553"/>
            <a:ext cx="23364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03" name="Google Shape;203;p66"/>
          <p:cNvSpPr txBox="1"/>
          <p:nvPr>
            <p:ph idx="3" type="subTitle"/>
          </p:nvPr>
        </p:nvSpPr>
        <p:spPr>
          <a:xfrm>
            <a:off x="5871150" y="3303592"/>
            <a:ext cx="25074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4" name="Google Shape;204;p66"/>
          <p:cNvSpPr txBox="1"/>
          <p:nvPr>
            <p:ph idx="4" type="title"/>
          </p:nvPr>
        </p:nvSpPr>
        <p:spPr>
          <a:xfrm>
            <a:off x="3403800" y="2101665"/>
            <a:ext cx="2336400" cy="527700"/>
          </a:xfrm>
          <a:prstGeom prst="rect">
            <a:avLst/>
          </a:prstGeom>
          <a:noFill/>
          <a:ln>
            <a:noFill/>
          </a:ln>
        </p:spPr>
        <p:txBody>
          <a:bodyPr anchorCtr="0" anchor="ctr" bIns="91425" lIns="91425" spcFirstLastPara="1" rIns="91425" wrap="square" tIns="91425">
            <a:noAutofit/>
          </a:bodyPr>
          <a:lstStyle>
            <a:lvl1pPr lvl="0" marR="0" algn="ctr">
              <a:lnSpc>
                <a:spcPct val="100000"/>
              </a:lnSpc>
              <a:spcBef>
                <a:spcPts val="0"/>
              </a:spcBef>
              <a:spcAft>
                <a:spcPts val="0"/>
              </a:spcAft>
              <a:buClr>
                <a:schemeClr val="lt1"/>
              </a:buClr>
              <a:buSzPts val="2200"/>
              <a:buFont typeface="Life Savers"/>
              <a:buNone/>
              <a:defRPr b="1" sz="2200">
                <a:solidFill>
                  <a:schemeClr val="lt1"/>
                </a:solidFill>
                <a:latin typeface="Life Savers"/>
                <a:ea typeface="Life Savers"/>
                <a:cs typeface="Life Savers"/>
                <a:sym typeface="Life Savers"/>
              </a:defRPr>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p:txBody>
      </p:sp>
      <p:sp>
        <p:nvSpPr>
          <p:cNvPr id="205" name="Google Shape;205;p66"/>
          <p:cNvSpPr txBox="1"/>
          <p:nvPr>
            <p:ph idx="5" type="subTitle"/>
          </p:nvPr>
        </p:nvSpPr>
        <p:spPr>
          <a:xfrm>
            <a:off x="3318300" y="2583717"/>
            <a:ext cx="2507400" cy="4848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p:txBody>
      </p:sp>
      <p:sp>
        <p:nvSpPr>
          <p:cNvPr id="206" name="Google Shape;206;p66"/>
          <p:cNvSpPr txBox="1"/>
          <p:nvPr>
            <p:ph idx="6" type="title"/>
          </p:nvPr>
        </p:nvSpPr>
        <p:spPr>
          <a:xfrm>
            <a:off x="720000" y="443834"/>
            <a:ext cx="7704000" cy="572700"/>
          </a:xfrm>
          <a:prstGeom prst="rect">
            <a:avLst/>
          </a:prstGeom>
          <a:noFill/>
          <a:ln>
            <a:noFill/>
          </a:ln>
        </p:spPr>
        <p:txBody>
          <a:bodyPr anchorCtr="0" anchor="ctr" bIns="91425" lIns="91425" spcFirstLastPara="1" rIns="91425" wrap="square" tIns="91425">
            <a:noAutofit/>
          </a:bodyPr>
          <a:lstStyle>
            <a:lvl1pPr lvl="0" algn="ctr">
              <a:lnSpc>
                <a:spcPct val="100000"/>
              </a:lnSpc>
              <a:spcBef>
                <a:spcPts val="0"/>
              </a:spcBef>
              <a:spcAft>
                <a:spcPts val="0"/>
              </a:spcAft>
              <a:buSzPts val="30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p:txBody>
      </p:sp>
      <p:grpSp>
        <p:nvGrpSpPr>
          <p:cNvPr id="207" name="Google Shape;207;p66"/>
          <p:cNvGrpSpPr/>
          <p:nvPr/>
        </p:nvGrpSpPr>
        <p:grpSpPr>
          <a:xfrm flipH="1">
            <a:off x="6607207" y="4053372"/>
            <a:ext cx="1905170" cy="1088034"/>
            <a:chOff x="-3763675" y="2607529"/>
            <a:chExt cx="2515740" cy="1436728"/>
          </a:xfrm>
        </p:grpSpPr>
        <p:sp>
          <p:nvSpPr>
            <p:cNvPr id="208" name="Google Shape;208;p66"/>
            <p:cNvSpPr/>
            <p:nvPr/>
          </p:nvSpPr>
          <p:spPr>
            <a:xfrm rot="1123467">
              <a:off x="-3443702" y="3119945"/>
              <a:ext cx="555367" cy="829916"/>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9" name="Google Shape;209;p66"/>
            <p:cNvSpPr/>
            <p:nvPr/>
          </p:nvSpPr>
          <p:spPr>
            <a:xfrm rot="1123467">
              <a:off x="-3697826" y="2708360"/>
              <a:ext cx="715277" cy="528181"/>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 name="Google Shape;210;p66"/>
            <p:cNvSpPr/>
            <p:nvPr/>
          </p:nvSpPr>
          <p:spPr>
            <a:xfrm rot="1123467">
              <a:off x="-3331976" y="3119372"/>
              <a:ext cx="190141" cy="18722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 name="Google Shape;211;p66"/>
            <p:cNvSpPr/>
            <p:nvPr/>
          </p:nvSpPr>
          <p:spPr>
            <a:xfrm rot="1123467">
              <a:off x="-3445145" y="3515586"/>
              <a:ext cx="452651" cy="350175"/>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 name="Google Shape;212;p66"/>
            <p:cNvSpPr/>
            <p:nvPr/>
          </p:nvSpPr>
          <p:spPr>
            <a:xfrm rot="-1032839">
              <a:off x="-1976397" y="3286274"/>
              <a:ext cx="452644" cy="678993"/>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 name="Google Shape;213;p66"/>
            <p:cNvSpPr/>
            <p:nvPr/>
          </p:nvSpPr>
          <p:spPr>
            <a:xfrm rot="-1032839">
              <a:off x="-1877897" y="2955400"/>
              <a:ext cx="579519" cy="428617"/>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 name="Google Shape;214;p66"/>
            <p:cNvSpPr/>
            <p:nvPr/>
          </p:nvSpPr>
          <p:spPr>
            <a:xfrm rot="-1032839">
              <a:off x="-1759531" y="3294488"/>
              <a:ext cx="151037" cy="151043"/>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 name="Google Shape;215;p66"/>
            <p:cNvSpPr/>
            <p:nvPr/>
          </p:nvSpPr>
          <p:spPr>
            <a:xfrm rot="-1032839">
              <a:off x="-1885745" y="3606969"/>
              <a:ext cx="365220" cy="289713"/>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 name="Google Shape;216;p66"/>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 name="Google Shape;217;p66"/>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8" name="Google Shape;218;p66"/>
          <p:cNvGrpSpPr/>
          <p:nvPr/>
        </p:nvGrpSpPr>
        <p:grpSpPr>
          <a:xfrm>
            <a:off x="112984" y="4259140"/>
            <a:ext cx="713805" cy="882265"/>
            <a:chOff x="1191373" y="4259140"/>
            <a:chExt cx="713805" cy="882265"/>
          </a:xfrm>
        </p:grpSpPr>
        <p:sp>
          <p:nvSpPr>
            <p:cNvPr id="219" name="Google Shape;219;p66"/>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 name="Google Shape;220;p66"/>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 name="Google Shape;221;p66"/>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 name="Google Shape;222;p66"/>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 name="Google Shape;223;p66"/>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4" name="Google Shape;224;p66"/>
          <p:cNvGrpSpPr/>
          <p:nvPr/>
        </p:nvGrpSpPr>
        <p:grpSpPr>
          <a:xfrm>
            <a:off x="8091068" y="102170"/>
            <a:ext cx="751132" cy="750880"/>
            <a:chOff x="8091068" y="102170"/>
            <a:chExt cx="751132" cy="750880"/>
          </a:xfrm>
        </p:grpSpPr>
        <p:sp>
          <p:nvSpPr>
            <p:cNvPr id="225" name="Google Shape;225;p66"/>
            <p:cNvSpPr/>
            <p:nvPr/>
          </p:nvSpPr>
          <p:spPr>
            <a:xfrm>
              <a:off x="8091068" y="102170"/>
              <a:ext cx="675674" cy="701546"/>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 name="Google Shape;226;p66"/>
            <p:cNvSpPr/>
            <p:nvPr/>
          </p:nvSpPr>
          <p:spPr>
            <a:xfrm>
              <a:off x="8741100" y="7519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 name="Google Shape;227;p66"/>
            <p:cNvSpPr/>
            <p:nvPr/>
          </p:nvSpPr>
          <p:spPr>
            <a:xfrm>
              <a:off x="8512375" y="15700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8" name="Google Shape;228;p66"/>
          <p:cNvGrpSpPr/>
          <p:nvPr/>
        </p:nvGrpSpPr>
        <p:grpSpPr>
          <a:xfrm>
            <a:off x="207263" y="213188"/>
            <a:ext cx="799912" cy="1036378"/>
            <a:chOff x="8146563" y="4008425"/>
            <a:chExt cx="799912" cy="1036378"/>
          </a:xfrm>
        </p:grpSpPr>
        <p:sp>
          <p:nvSpPr>
            <p:cNvPr id="229" name="Google Shape;229;p66"/>
            <p:cNvSpPr/>
            <p:nvPr/>
          </p:nvSpPr>
          <p:spPr>
            <a:xfrm>
              <a:off x="8146563" y="4336727"/>
              <a:ext cx="701546" cy="708076"/>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0" name="Google Shape;230;p66"/>
            <p:cNvSpPr/>
            <p:nvPr/>
          </p:nvSpPr>
          <p:spPr>
            <a:xfrm>
              <a:off x="8631150" y="4008425"/>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1" name="Google Shape;231;p66"/>
            <p:cNvSpPr/>
            <p:nvPr/>
          </p:nvSpPr>
          <p:spPr>
            <a:xfrm>
              <a:off x="8845375" y="4341850"/>
              <a:ext cx="101100" cy="101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2" name="Google Shape;232;p66"/>
          <p:cNvSpPr/>
          <p:nvPr/>
        </p:nvSpPr>
        <p:spPr>
          <a:xfrm>
            <a:off x="-211498" y="1680873"/>
            <a:ext cx="1114854" cy="233870"/>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 name="Google Shape;233;p66"/>
          <p:cNvSpPr/>
          <p:nvPr/>
        </p:nvSpPr>
        <p:spPr>
          <a:xfrm>
            <a:off x="7105497" y="823430"/>
            <a:ext cx="1479896" cy="426146"/>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 name="Google Shape;234;p66"/>
          <p:cNvSpPr/>
          <p:nvPr/>
        </p:nvSpPr>
        <p:spPr>
          <a:xfrm>
            <a:off x="8293053" y="1368960"/>
            <a:ext cx="1114958" cy="233870"/>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38" Type="http://schemas.openxmlformats.org/officeDocument/2006/relationships/theme" Target="../theme/theme3.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2"/>
        </a:solidFill>
      </p:bgPr>
    </p:bg>
    <p:spTree>
      <p:nvGrpSpPr>
        <p:cNvPr id="5" name="Shape 5"/>
        <p:cNvGrpSpPr/>
        <p:nvPr/>
      </p:nvGrpSpPr>
      <p:grpSpPr>
        <a:xfrm>
          <a:off x="0" y="0"/>
          <a:ext cx="0" cy="0"/>
          <a:chOff x="0" y="0"/>
          <a:chExt cx="0" cy="0"/>
        </a:xfrm>
      </p:grpSpPr>
      <p:sp>
        <p:nvSpPr>
          <p:cNvPr id="6" name="Google Shape;6;p57"/>
          <p:cNvSpPr txBox="1"/>
          <p:nvPr>
            <p:ph type="title"/>
          </p:nvPr>
        </p:nvSpPr>
        <p:spPr>
          <a:xfrm>
            <a:off x="484775" y="445025"/>
            <a:ext cx="8174400" cy="572700"/>
          </a:xfrm>
          <a:prstGeom prst="rect">
            <a:avLst/>
          </a:prstGeom>
          <a:noFill/>
          <a:ln>
            <a:noFill/>
          </a:ln>
        </p:spPr>
        <p:txBody>
          <a:bodyPr anchorCtr="0" anchor="t" bIns="91425" lIns="91425" spcFirstLastPara="1" rIns="91425" wrap="square" tIns="91425">
            <a:noAutofit/>
          </a:bodyPr>
          <a:lstStyle>
            <a:lvl1pPr lvl="0" marR="0" rtl="0" algn="l">
              <a:lnSpc>
                <a:spcPct val="100000"/>
              </a:lnSpc>
              <a:spcBef>
                <a:spcPts val="0"/>
              </a:spcBef>
              <a:spcAft>
                <a:spcPts val="0"/>
              </a:spcAft>
              <a:buClr>
                <a:schemeClr val="dk1"/>
              </a:buClr>
              <a:buSzPts val="3000"/>
              <a:buFont typeface="Life Savers ExtraBold"/>
              <a:buNone/>
              <a:defRPr b="0" i="0" sz="3000" u="none" cap="none" strike="noStrike">
                <a:solidFill>
                  <a:schemeClr val="dk1"/>
                </a:solidFill>
                <a:latin typeface="Life Savers ExtraBold"/>
                <a:ea typeface="Life Savers ExtraBold"/>
                <a:cs typeface="Life Savers ExtraBold"/>
                <a:sym typeface="Life Savers ExtraBold"/>
              </a:defRPr>
            </a:lvl1pPr>
            <a:lvl2pPr lvl="1"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2pPr>
            <a:lvl3pPr lvl="2"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3pPr>
            <a:lvl4pPr lvl="3"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4pPr>
            <a:lvl5pPr lvl="4"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5pPr>
            <a:lvl6pPr lvl="5"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6pPr>
            <a:lvl7pPr lvl="6"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7pPr>
            <a:lvl8pPr lvl="7"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8pPr>
            <a:lvl9pPr lvl="8" marR="0" rtl="0" algn="l">
              <a:lnSpc>
                <a:spcPct val="100000"/>
              </a:lnSpc>
              <a:spcBef>
                <a:spcPts val="0"/>
              </a:spcBef>
              <a:spcAft>
                <a:spcPts val="0"/>
              </a:spcAft>
              <a:buClr>
                <a:schemeClr val="dk1"/>
              </a:buClr>
              <a:buSzPts val="3500"/>
              <a:buFont typeface="Bebas Neue"/>
              <a:buNone/>
              <a:defRPr b="0" i="0" sz="3500" u="none" cap="none" strike="noStrike">
                <a:solidFill>
                  <a:schemeClr val="dk1"/>
                </a:solidFill>
                <a:latin typeface="Bebas Neue"/>
                <a:ea typeface="Bebas Neue"/>
                <a:cs typeface="Bebas Neue"/>
                <a:sym typeface="Bebas Neue"/>
              </a:defRPr>
            </a:lvl9pPr>
          </a:lstStyle>
          <a:p/>
        </p:txBody>
      </p:sp>
      <p:sp>
        <p:nvSpPr>
          <p:cNvPr id="7" name="Google Shape;7;p57"/>
          <p:cNvSpPr txBox="1"/>
          <p:nvPr>
            <p:ph idx="1" type="body"/>
          </p:nvPr>
        </p:nvSpPr>
        <p:spPr>
          <a:xfrm>
            <a:off x="484775" y="1152475"/>
            <a:ext cx="8174400" cy="3416400"/>
          </a:xfrm>
          <a:prstGeom prst="rect">
            <a:avLst/>
          </a:prstGeom>
          <a:noFill/>
          <a:ln>
            <a:noFill/>
          </a:ln>
        </p:spPr>
        <p:txBody>
          <a:bodyPr anchorCtr="0" anchor="t" bIns="91425" lIns="91425" spcFirstLastPara="1" rIns="91425" wrap="square" tIns="91425">
            <a:noAutofit/>
          </a:bodyPr>
          <a:lstStyle>
            <a:lvl1pPr indent="-317500" lvl="0" marL="457200" marR="0" rtl="0" algn="l">
              <a:lnSpc>
                <a:spcPct val="100000"/>
              </a:lnSpc>
              <a:spcBef>
                <a:spcPts val="0"/>
              </a:spcBef>
              <a:spcAft>
                <a:spcPts val="0"/>
              </a:spcAft>
              <a:buClr>
                <a:schemeClr val="lt2"/>
              </a:buClr>
              <a:buSzPts val="1400"/>
              <a:buFont typeface="Quicksand"/>
              <a:buChar char="●"/>
              <a:defRPr b="0" i="0" sz="1400" u="none" cap="none" strike="noStrike">
                <a:solidFill>
                  <a:schemeClr val="dk1"/>
                </a:solidFill>
                <a:latin typeface="Quicksand"/>
                <a:ea typeface="Quicksand"/>
                <a:cs typeface="Quicksand"/>
                <a:sym typeface="Quicksand"/>
              </a:defRPr>
            </a:lvl1pPr>
            <a:lvl2pPr indent="-317500" lvl="1" marL="9144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2pPr>
            <a:lvl3pPr indent="-317500" lvl="2" marL="13716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3pPr>
            <a:lvl4pPr indent="-317500" lvl="3" marL="18288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4pPr>
            <a:lvl5pPr indent="-317500" lvl="4" marL="22860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5pPr>
            <a:lvl6pPr indent="-317500" lvl="5" marL="27432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6pPr>
            <a:lvl7pPr indent="-317500" lvl="6" marL="32004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7pPr>
            <a:lvl8pPr indent="-317500" lvl="7" marL="3657600" marR="0" rtl="0" algn="l">
              <a:lnSpc>
                <a:spcPct val="100000"/>
              </a:lnSpc>
              <a:spcBef>
                <a:spcPts val="1600"/>
              </a:spcBef>
              <a:spcAft>
                <a:spcPts val="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8pPr>
            <a:lvl9pPr indent="-317500" lvl="8" marL="4114800" marR="0" rtl="0" algn="l">
              <a:lnSpc>
                <a:spcPct val="100000"/>
              </a:lnSpc>
              <a:spcBef>
                <a:spcPts val="1600"/>
              </a:spcBef>
              <a:spcAft>
                <a:spcPts val="1600"/>
              </a:spcAft>
              <a:buClr>
                <a:schemeClr val="dk1"/>
              </a:buClr>
              <a:buSzPts val="1400"/>
              <a:buFont typeface="Quicksand"/>
              <a:buChar char="■"/>
              <a:defRPr b="0" i="0" sz="1400" u="none" cap="none" strike="noStrike">
                <a:solidFill>
                  <a:schemeClr val="dk1"/>
                </a:solidFill>
                <a:latin typeface="Quicksand"/>
                <a:ea typeface="Quicksand"/>
                <a:cs typeface="Quicksand"/>
                <a:sym typeface="Quicksand"/>
              </a:defRPr>
            </a:lvl9pPr>
          </a:lstStyle>
          <a:p/>
        </p:txBody>
      </p:sp>
    </p:spTree>
  </p:cSld>
  <p:clrMap accent1="accent1" accent2="accent2" accent3="accent3" accent4="accent4" accent5="accent5" accent6="accent6" bg1="lt1" bg2="dk2" tx1="dk1" tx2="lt2" folHlink="folHlink" hlink="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973" name="Shape 973"/>
        <p:cNvGrpSpPr/>
        <p:nvPr/>
      </p:nvGrpSpPr>
      <p:grpSpPr>
        <a:xfrm>
          <a:off x="0" y="0"/>
          <a:ext cx="0" cy="0"/>
          <a:chOff x="0" y="0"/>
          <a:chExt cx="0" cy="0"/>
        </a:xfrm>
      </p:grpSpPr>
      <p:sp>
        <p:nvSpPr>
          <p:cNvPr id="974" name="Google Shape;974;p8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1pPr>
            <a:lvl2pPr lvl="1"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2pPr>
            <a:lvl3pPr lvl="2"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3pPr>
            <a:lvl4pPr lvl="3"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4pPr>
            <a:lvl5pPr lvl="4"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5pPr>
            <a:lvl6pPr lvl="5"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6pPr>
            <a:lvl7pPr lvl="6"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7pPr>
            <a:lvl8pPr lvl="7"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8pPr>
            <a:lvl9pPr lvl="8" marR="0" rtl="0" algn="ctr">
              <a:lnSpc>
                <a:spcPct val="100000"/>
              </a:lnSpc>
              <a:spcBef>
                <a:spcPts val="0"/>
              </a:spcBef>
              <a:spcAft>
                <a:spcPts val="0"/>
              </a:spcAft>
              <a:buClr>
                <a:srgbClr val="FFFFFF"/>
              </a:buClr>
              <a:buSzPts val="2400"/>
              <a:buFont typeface="Proxima Nova Semibold"/>
              <a:buNone/>
              <a:defRPr b="0" i="0" sz="2400" u="none" cap="none" strike="noStrike">
                <a:solidFill>
                  <a:srgbClr val="FFFFFF"/>
                </a:solidFill>
                <a:latin typeface="Proxima Nova Semibold"/>
                <a:ea typeface="Proxima Nova Semibold"/>
                <a:cs typeface="Proxima Nova Semibold"/>
                <a:sym typeface="Proxima Nova Semibold"/>
              </a:defRPr>
            </a:lvl9pPr>
          </a:lstStyle>
          <a:p/>
        </p:txBody>
      </p:sp>
      <p:sp>
        <p:nvSpPr>
          <p:cNvPr id="975" name="Google Shape;975;p8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1pPr>
            <a:lvl2pPr indent="-298450" lvl="1" marL="914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2pPr>
            <a:lvl3pPr indent="-298450" lvl="2" marL="1371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3pPr>
            <a:lvl4pPr indent="-298450" lvl="3" marL="1828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4pPr>
            <a:lvl5pPr indent="-298450" lvl="4" marL="22860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5pPr>
            <a:lvl6pPr indent="-298450" lvl="5" marL="27432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6pPr>
            <a:lvl7pPr indent="-298450" lvl="6" marL="32004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7pPr>
            <a:lvl8pPr indent="-298450" lvl="7" marL="36576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8pPr>
            <a:lvl9pPr indent="-298450" lvl="8" marL="4114800" marR="0" rtl="0" algn="l">
              <a:lnSpc>
                <a:spcPct val="115000"/>
              </a:lnSpc>
              <a:spcBef>
                <a:spcPts val="0"/>
              </a:spcBef>
              <a:spcAft>
                <a:spcPts val="0"/>
              </a:spcAft>
              <a:buClr>
                <a:srgbClr val="435D74"/>
              </a:buClr>
              <a:buSzPts val="1100"/>
              <a:buFont typeface="Proxima Nova"/>
              <a:buChar char="■"/>
              <a:defRPr b="0" i="0" sz="1100" u="none" cap="none" strike="noStrike">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7"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5.xml"/><Relationship Id="rId3" Type="http://schemas.openxmlformats.org/officeDocument/2006/relationships/image" Target="../media/image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 Id="rId3" Type="http://schemas.openxmlformats.org/officeDocument/2006/relationships/image" Target="../media/image9.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7.xml"/><Relationship Id="rId3" Type="http://schemas.openxmlformats.org/officeDocument/2006/relationships/image" Target="../media/image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8.xml"/><Relationship Id="rId3" Type="http://schemas.openxmlformats.org/officeDocument/2006/relationships/image" Target="../media/image8.jpg"/><Relationship Id="rId4" Type="http://schemas.openxmlformats.org/officeDocument/2006/relationships/image" Target="../media/image4.jpg"/><Relationship Id="rId5" Type="http://schemas.openxmlformats.org/officeDocument/2006/relationships/image" Target="../media/image7.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hyperlink" Target="https://youtu.be/TqJW6jQG8rw"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2.xml"/><Relationship Id="rId3" Type="http://schemas.openxmlformats.org/officeDocument/2006/relationships/image" Target="../media/image11.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image" Target="../media/image5.jp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4.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pXzRScI4ALJB00PNOyE-O0yIJQd4c-zhTsLsr2X7vQE/copy" TargetMode="External"/><Relationship Id="rId5" Type="http://schemas.openxmlformats.org/officeDocument/2006/relationships/image" Target="../media/image1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8.xml"/><Relationship Id="rId3" Type="http://schemas.openxmlformats.org/officeDocument/2006/relationships/hyperlink" Target="https://www.freepik.com/free-photo/medium-shot-teacher-holding-clipboard_16312957.htm/?utm_source=slidesgo_template&amp;utm_medium=referral-link&amp;utm_campaign=sg_resources&amp;utm_content=freepik" TargetMode="External"/><Relationship Id="rId4" Type="http://schemas.openxmlformats.org/officeDocument/2006/relationships/hyperlink" Target="https://www.freepik.com/free-photo/young-english-teacher-doing-her-lessons-online_15678316.htm/?utm_source=slidesgo_template&amp;utm_medium=referral-link&amp;utm_campaign=sg_resources&amp;utm_content=freepik" TargetMode="External"/><Relationship Id="rId9" Type="http://schemas.openxmlformats.org/officeDocument/2006/relationships/hyperlink" Target="https://www.freepik.com/free-vector/naive-back-school-stickers-collection_16395920.htm/?utm_source=slidesgo_template&amp;utm_medium=referral-link&amp;utm_campaign=sg_resources&amp;utm_content=freepik" TargetMode="External"/><Relationship Id="rId5" Type="http://schemas.openxmlformats.org/officeDocument/2006/relationships/hyperlink" Target="https://www.freepik.com/free-photo/african-woman-teaching-children-class_13106488.htm/?utm_source=slidesgo_template&amp;utm_medium=referral-link&amp;utm_campaign=sg_resources&amp;utm_content=freepik" TargetMode="External"/><Relationship Id="rId6" Type="http://schemas.openxmlformats.org/officeDocument/2006/relationships/hyperlink" Target="https://www.freepik.com/free-photo/girl-looking-globe-with-loupe_2377766.htm/?utm_source=slidesgo_template&amp;utm_medium=referral-link&amp;utm_campaign=sg_resources&amp;utm_content=freepik" TargetMode="External"/><Relationship Id="rId7" Type="http://schemas.openxmlformats.org/officeDocument/2006/relationships/hyperlink" Target="https://www.freepik.com/free-photo/portrait-adorable-girl-holding-clay-planet-world-park_4767624.htm/?utm_source=slidesgo_template&amp;utm_medium=referral-link&amp;utm_campaign=sg_resources&amp;utm_content=freepik" TargetMode="External"/><Relationship Id="rId8" Type="http://schemas.openxmlformats.org/officeDocument/2006/relationships/hyperlink" Target="https://www.freepik.com/free-photo/beautiful-winter-landscape_13106686.htm/?utm_source=slidesgo_template&amp;utm_medium=referral-link&amp;utm_campaign=sg_resources&amp;utm_content=freepik" TargetMode="External"/><Relationship Id="rId11" Type="http://schemas.openxmlformats.org/officeDocument/2006/relationships/hyperlink" Target="https://www.freepik.com/free-vector/colorful-cartoon-stickers-collection_13641694.htm/?utm_source=slidesgo_template&amp;utm_medium=referral-link&amp;utm_campaign=sg_resources&amp;utm_content=freepik" TargetMode="External"/><Relationship Id="rId10" Type="http://schemas.openxmlformats.org/officeDocument/2006/relationships/hyperlink" Target="https://www.freepik.com/free-vector/collection-different-cute-nature-stickers_13403552.htm/?utm_source=slidesgo_template&amp;utm_medium=referral-link&amp;utm_campaign=sg_resources&amp;utm_content=freepik" TargetMode="External"/><Relationship Id="rId13" Type="http://schemas.openxmlformats.org/officeDocument/2006/relationships/hyperlink" Target="https://www.freepik.com/free-vector/naive-back-school-stickers-collection_16395919.htm/?utm_source=slidesgo_template&amp;utm_medium=referral-link&amp;utm_campaign=sg_resources&amp;utm_content=freepik" TargetMode="External"/><Relationship Id="rId12" Type="http://schemas.openxmlformats.org/officeDocument/2006/relationships/hyperlink" Target="https://www.freepik.com/free-vector/hand-drawn-mother-earth-day-banner-set_12979999.htm/?utm_source=slidesgo_template&amp;utm_medium=referral-link&amp;utm_campaign=sg_resources&amp;utm_content=freepik" TargetMode="External"/><Relationship Id="rId14" Type="http://schemas.openxmlformats.org/officeDocument/2006/relationships/hyperlink" Target="https://www.freepik.com/free-vector/education-stickers-set_13561275.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1.xml"/><Relationship Id="rId3" Type="http://schemas.openxmlformats.org/officeDocument/2006/relationships/hyperlink" Target="https://fonts.google.com/specimen/Life+Savers" TargetMode="External"/><Relationship Id="rId4" Type="http://schemas.openxmlformats.org/officeDocument/2006/relationships/hyperlink" Target="https://fonts.google.com/specimen/Quicksan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2.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16.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3.gif"/><Relationship Id="rId14" Type="http://schemas.openxmlformats.org/officeDocument/2006/relationships/image" Target="../media/image14.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9.xml"/><Relationship Id="rId3" Type="http://schemas.openxmlformats.org/officeDocument/2006/relationships/hyperlink" Target="https://chrome.google.com/webstore/detail/flaticon-for-gsuit-gslide/haekgjfnhhdkgfgmldhfokhmfkgmciba"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0" name="Shape 980"/>
        <p:cNvGrpSpPr/>
        <p:nvPr/>
      </p:nvGrpSpPr>
      <p:grpSpPr>
        <a:xfrm>
          <a:off x="0" y="0"/>
          <a:ext cx="0" cy="0"/>
          <a:chOff x="0" y="0"/>
          <a:chExt cx="0" cy="0"/>
        </a:xfrm>
      </p:grpSpPr>
      <p:sp>
        <p:nvSpPr>
          <p:cNvPr id="981" name="Google Shape;981;p1"/>
          <p:cNvSpPr txBox="1"/>
          <p:nvPr>
            <p:ph type="ctrTitle"/>
          </p:nvPr>
        </p:nvSpPr>
        <p:spPr>
          <a:xfrm>
            <a:off x="238047" y="270153"/>
            <a:ext cx="8492911" cy="2145000"/>
          </a:xfrm>
          <a:prstGeom prst="rect">
            <a:avLst/>
          </a:prstGeom>
          <a:noFill/>
          <a:ln>
            <a:noFill/>
          </a:ln>
        </p:spPr>
        <p:txBody>
          <a:bodyPr anchorCtr="0" anchor="t" bIns="91425" lIns="91425" spcFirstLastPara="1" rIns="91425" wrap="square" tIns="91425">
            <a:noAutofit/>
          </a:bodyPr>
          <a:lstStyle/>
          <a:p>
            <a:pPr indent="0" lvl="0" marL="0" rtl="0" algn="ctr">
              <a:lnSpc>
                <a:spcPct val="90000"/>
              </a:lnSpc>
              <a:spcBef>
                <a:spcPts val="0"/>
              </a:spcBef>
              <a:spcAft>
                <a:spcPts val="0"/>
              </a:spcAft>
              <a:buSzPts val="5200"/>
              <a:buNone/>
            </a:pPr>
            <a:r>
              <a:rPr lang="en" sz="2800">
                <a:solidFill>
                  <a:srgbClr val="418625"/>
                </a:solidFill>
              </a:rPr>
              <a:t>         </a:t>
            </a:r>
            <a:r>
              <a:rPr lang="en" sz="3200">
                <a:solidFill>
                  <a:srgbClr val="1C92B9"/>
                </a:solidFill>
              </a:rPr>
              <a:t>E-Twinning project  </a:t>
            </a:r>
            <a:r>
              <a:rPr lang="en" sz="2800">
                <a:solidFill>
                  <a:srgbClr val="1C92B9"/>
                </a:solidFill>
              </a:rPr>
              <a:t>2025-2026</a:t>
            </a:r>
            <a:br>
              <a:rPr lang="en" sz="3200">
                <a:solidFill>
                  <a:schemeClr val="lt2"/>
                </a:solidFill>
              </a:rPr>
            </a:br>
            <a:br>
              <a:rPr lang="en" sz="3200">
                <a:solidFill>
                  <a:schemeClr val="lt2"/>
                </a:solidFill>
              </a:rPr>
            </a:br>
            <a:r>
              <a:rPr lang="en" sz="2400">
                <a:solidFill>
                  <a:srgbClr val="D8D8D8"/>
                </a:solidFill>
              </a:rPr>
              <a:t>   </a:t>
            </a:r>
            <a:r>
              <a:rPr lang="en" sz="2400">
                <a:solidFill>
                  <a:schemeClr val="lt2"/>
                </a:solidFill>
              </a:rPr>
              <a:t>              </a:t>
            </a:r>
            <a:br>
              <a:rPr lang="en" sz="4200">
                <a:solidFill>
                  <a:schemeClr val="lt2"/>
                </a:solidFill>
              </a:rPr>
            </a:br>
            <a:endParaRPr sz="2400">
              <a:solidFill>
                <a:schemeClr val="lt2"/>
              </a:solidFill>
            </a:endParaRPr>
          </a:p>
          <a:p>
            <a:pPr indent="0" lvl="0" marL="0" rtl="0" algn="ctr">
              <a:lnSpc>
                <a:spcPct val="90000"/>
              </a:lnSpc>
              <a:spcBef>
                <a:spcPts val="0"/>
              </a:spcBef>
              <a:spcAft>
                <a:spcPts val="0"/>
              </a:spcAft>
              <a:buSzPts val="5200"/>
              <a:buNone/>
            </a:pPr>
            <a:r>
              <a:rPr lang="en" sz="3100">
                <a:solidFill>
                  <a:srgbClr val="FF0000"/>
                </a:solidFill>
              </a:rPr>
              <a:t>Croatia</a:t>
            </a:r>
            <a:r>
              <a:rPr lang="en" sz="3100">
                <a:solidFill>
                  <a:schemeClr val="lt2"/>
                </a:solidFill>
              </a:rPr>
              <a:t>-</a:t>
            </a:r>
            <a:r>
              <a:rPr lang="en" sz="3100">
                <a:solidFill>
                  <a:srgbClr val="1C4587"/>
                </a:solidFill>
              </a:rPr>
              <a:t>Greece</a:t>
            </a:r>
            <a:r>
              <a:rPr lang="en" sz="3100">
                <a:solidFill>
                  <a:schemeClr val="lt2"/>
                </a:solidFill>
              </a:rPr>
              <a:t>-</a:t>
            </a:r>
            <a:r>
              <a:rPr lang="en" sz="3100">
                <a:solidFill>
                  <a:srgbClr val="38761D"/>
                </a:solidFill>
              </a:rPr>
              <a:t>Italy</a:t>
            </a:r>
            <a:r>
              <a:rPr lang="en" sz="3100">
                <a:solidFill>
                  <a:schemeClr val="lt2"/>
                </a:solidFill>
              </a:rPr>
              <a:t>-</a:t>
            </a:r>
            <a:r>
              <a:rPr lang="en" sz="3100">
                <a:solidFill>
                  <a:srgbClr val="CC0000"/>
                </a:solidFill>
              </a:rPr>
              <a:t>Poland</a:t>
            </a:r>
            <a:r>
              <a:rPr lang="en" sz="3100">
                <a:solidFill>
                  <a:schemeClr val="lt2"/>
                </a:solidFill>
              </a:rPr>
              <a:t>-</a:t>
            </a:r>
            <a:r>
              <a:rPr lang="en" sz="3100">
                <a:solidFill>
                  <a:srgbClr val="F1C232"/>
                </a:solidFill>
              </a:rPr>
              <a:t>Romania</a:t>
            </a:r>
            <a:r>
              <a:rPr lang="en" sz="3100">
                <a:solidFill>
                  <a:schemeClr val="lt2"/>
                </a:solidFill>
              </a:rPr>
              <a:t>-</a:t>
            </a:r>
            <a:r>
              <a:rPr lang="en" sz="3100">
                <a:solidFill>
                  <a:srgbClr val="FF0000"/>
                </a:solidFill>
              </a:rPr>
              <a:t>Turkey</a:t>
            </a:r>
            <a:endParaRPr sz="3100">
              <a:solidFill>
                <a:srgbClr val="FF0000"/>
              </a:solidFill>
            </a:endParaRPr>
          </a:p>
        </p:txBody>
      </p:sp>
      <p:grpSp>
        <p:nvGrpSpPr>
          <p:cNvPr id="982" name="Google Shape;982;p1"/>
          <p:cNvGrpSpPr/>
          <p:nvPr/>
        </p:nvGrpSpPr>
        <p:grpSpPr>
          <a:xfrm flipH="1">
            <a:off x="5358809" y="2783624"/>
            <a:ext cx="3807002" cy="2359875"/>
            <a:chOff x="5830923" y="477793"/>
            <a:chExt cx="1757475" cy="891650"/>
          </a:xfrm>
        </p:grpSpPr>
        <p:sp>
          <p:nvSpPr>
            <p:cNvPr id="983" name="Google Shape;983;p1"/>
            <p:cNvSpPr/>
            <p:nvPr/>
          </p:nvSpPr>
          <p:spPr>
            <a:xfrm>
              <a:off x="6046501" y="761100"/>
              <a:ext cx="182153" cy="66887"/>
            </a:xfrm>
            <a:custGeom>
              <a:rect b="b" l="l" r="r" t="t"/>
              <a:pathLst>
                <a:path extrusionOk="0" h="2013" w="5482">
                  <a:moveTo>
                    <a:pt x="2087" y="0"/>
                  </a:moveTo>
                  <a:cubicBezTo>
                    <a:pt x="1402" y="0"/>
                    <a:pt x="720" y="146"/>
                    <a:pt x="104" y="459"/>
                  </a:cubicBezTo>
                  <a:lnTo>
                    <a:pt x="1" y="562"/>
                  </a:lnTo>
                  <a:lnTo>
                    <a:pt x="104" y="562"/>
                  </a:lnTo>
                  <a:cubicBezTo>
                    <a:pt x="854" y="1208"/>
                    <a:pt x="1604" y="1854"/>
                    <a:pt x="2586" y="1958"/>
                  </a:cubicBezTo>
                  <a:cubicBezTo>
                    <a:pt x="2784" y="1996"/>
                    <a:pt x="2975" y="2013"/>
                    <a:pt x="3160" y="2013"/>
                  </a:cubicBezTo>
                  <a:cubicBezTo>
                    <a:pt x="3987" y="2013"/>
                    <a:pt x="4699" y="1671"/>
                    <a:pt x="5481" y="1312"/>
                  </a:cubicBezTo>
                  <a:cubicBezTo>
                    <a:pt x="4582" y="479"/>
                    <a:pt x="3328" y="0"/>
                    <a:pt x="208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 name="Google Shape;984;p1"/>
            <p:cNvSpPr/>
            <p:nvPr/>
          </p:nvSpPr>
          <p:spPr>
            <a:xfrm>
              <a:off x="5830923" y="1111293"/>
              <a:ext cx="1732515" cy="258144"/>
            </a:xfrm>
            <a:custGeom>
              <a:rect b="b" l="l" r="r" t="t"/>
              <a:pathLst>
                <a:path extrusionOk="0" h="7769" w="52141">
                  <a:moveTo>
                    <a:pt x="27145" y="1"/>
                  </a:moveTo>
                  <a:cubicBezTo>
                    <a:pt x="26792" y="1"/>
                    <a:pt x="26438" y="5"/>
                    <a:pt x="26083" y="13"/>
                  </a:cubicBezTo>
                  <a:cubicBezTo>
                    <a:pt x="24558" y="13"/>
                    <a:pt x="23059" y="117"/>
                    <a:pt x="21560" y="220"/>
                  </a:cubicBezTo>
                  <a:cubicBezTo>
                    <a:pt x="20370" y="453"/>
                    <a:pt x="19181" y="556"/>
                    <a:pt x="17992" y="763"/>
                  </a:cubicBezTo>
                  <a:cubicBezTo>
                    <a:pt x="17889" y="763"/>
                    <a:pt x="17785" y="763"/>
                    <a:pt x="17579" y="866"/>
                  </a:cubicBezTo>
                  <a:lnTo>
                    <a:pt x="17346" y="866"/>
                  </a:lnTo>
                  <a:cubicBezTo>
                    <a:pt x="14994" y="1306"/>
                    <a:pt x="12719" y="1849"/>
                    <a:pt x="10340" y="2598"/>
                  </a:cubicBezTo>
                  <a:cubicBezTo>
                    <a:pt x="10134" y="2702"/>
                    <a:pt x="9927" y="2702"/>
                    <a:pt x="9694" y="2805"/>
                  </a:cubicBezTo>
                  <a:lnTo>
                    <a:pt x="9591" y="2805"/>
                  </a:lnTo>
                  <a:cubicBezTo>
                    <a:pt x="9048" y="3038"/>
                    <a:pt x="8402" y="3245"/>
                    <a:pt x="7885" y="3348"/>
                  </a:cubicBezTo>
                  <a:cubicBezTo>
                    <a:pt x="7238" y="3684"/>
                    <a:pt x="6592" y="3891"/>
                    <a:pt x="5946" y="4098"/>
                  </a:cubicBezTo>
                  <a:lnTo>
                    <a:pt x="5946" y="3787"/>
                  </a:lnTo>
                  <a:cubicBezTo>
                    <a:pt x="5946" y="3555"/>
                    <a:pt x="5946" y="3245"/>
                    <a:pt x="5817" y="3038"/>
                  </a:cubicBezTo>
                  <a:cubicBezTo>
                    <a:pt x="5647" y="2847"/>
                    <a:pt x="5478" y="2674"/>
                    <a:pt x="5295" y="2674"/>
                  </a:cubicBezTo>
                  <a:cubicBezTo>
                    <a:pt x="5254" y="2674"/>
                    <a:pt x="5213" y="2683"/>
                    <a:pt x="5170" y="2702"/>
                  </a:cubicBezTo>
                  <a:cubicBezTo>
                    <a:pt x="4860" y="2702"/>
                    <a:pt x="4653" y="3038"/>
                    <a:pt x="4653" y="3348"/>
                  </a:cubicBezTo>
                  <a:cubicBezTo>
                    <a:pt x="4524" y="3555"/>
                    <a:pt x="4524" y="3787"/>
                    <a:pt x="4524" y="3994"/>
                  </a:cubicBezTo>
                  <a:cubicBezTo>
                    <a:pt x="4445" y="3915"/>
                    <a:pt x="4351" y="3882"/>
                    <a:pt x="4258" y="3882"/>
                  </a:cubicBezTo>
                  <a:cubicBezTo>
                    <a:pt x="4107" y="3882"/>
                    <a:pt x="3958" y="3970"/>
                    <a:pt x="3878" y="4098"/>
                  </a:cubicBezTo>
                  <a:cubicBezTo>
                    <a:pt x="3774" y="4330"/>
                    <a:pt x="3774" y="4537"/>
                    <a:pt x="3878" y="4847"/>
                  </a:cubicBezTo>
                  <a:lnTo>
                    <a:pt x="3878" y="4977"/>
                  </a:lnTo>
                  <a:cubicBezTo>
                    <a:pt x="2585" y="5494"/>
                    <a:pt x="1293" y="6036"/>
                    <a:pt x="0" y="6683"/>
                  </a:cubicBezTo>
                  <a:lnTo>
                    <a:pt x="0" y="7768"/>
                  </a:lnTo>
                  <a:lnTo>
                    <a:pt x="52140" y="7768"/>
                  </a:lnTo>
                  <a:cubicBezTo>
                    <a:pt x="51494" y="7226"/>
                    <a:pt x="50848" y="6786"/>
                    <a:pt x="50098" y="6372"/>
                  </a:cubicBezTo>
                  <a:cubicBezTo>
                    <a:pt x="49659" y="6036"/>
                    <a:pt x="49245" y="5830"/>
                    <a:pt x="48806" y="5494"/>
                  </a:cubicBezTo>
                  <a:cubicBezTo>
                    <a:pt x="48263" y="5287"/>
                    <a:pt x="47617" y="4977"/>
                    <a:pt x="47074" y="4640"/>
                  </a:cubicBezTo>
                  <a:cubicBezTo>
                    <a:pt x="47074" y="4640"/>
                    <a:pt x="46970" y="4640"/>
                    <a:pt x="46970" y="4537"/>
                  </a:cubicBezTo>
                  <a:cubicBezTo>
                    <a:pt x="46970" y="4537"/>
                    <a:pt x="46970" y="4434"/>
                    <a:pt x="47074" y="4434"/>
                  </a:cubicBezTo>
                  <a:cubicBezTo>
                    <a:pt x="47177" y="4201"/>
                    <a:pt x="47177" y="3994"/>
                    <a:pt x="47306" y="3787"/>
                  </a:cubicBezTo>
                  <a:cubicBezTo>
                    <a:pt x="47306" y="3555"/>
                    <a:pt x="47306" y="3348"/>
                    <a:pt x="47074" y="3141"/>
                  </a:cubicBezTo>
                  <a:cubicBezTo>
                    <a:pt x="46955" y="3008"/>
                    <a:pt x="46794" y="2951"/>
                    <a:pt x="46640" y="2951"/>
                  </a:cubicBezTo>
                  <a:cubicBezTo>
                    <a:pt x="46524" y="2951"/>
                    <a:pt x="46412" y="2983"/>
                    <a:pt x="46324" y="3038"/>
                  </a:cubicBezTo>
                  <a:cubicBezTo>
                    <a:pt x="46014" y="3141"/>
                    <a:pt x="45781" y="3245"/>
                    <a:pt x="45575" y="3451"/>
                  </a:cubicBezTo>
                  <a:cubicBezTo>
                    <a:pt x="45471" y="3348"/>
                    <a:pt x="45575" y="3141"/>
                    <a:pt x="45575" y="3038"/>
                  </a:cubicBezTo>
                  <a:cubicBezTo>
                    <a:pt x="45498" y="2866"/>
                    <a:pt x="45352" y="2765"/>
                    <a:pt x="45197" y="2765"/>
                  </a:cubicBezTo>
                  <a:cubicBezTo>
                    <a:pt x="45142" y="2765"/>
                    <a:pt x="45086" y="2778"/>
                    <a:pt x="45032" y="2805"/>
                  </a:cubicBezTo>
                  <a:cubicBezTo>
                    <a:pt x="44928" y="2805"/>
                    <a:pt x="44721" y="2909"/>
                    <a:pt x="44592" y="3141"/>
                  </a:cubicBezTo>
                  <a:lnTo>
                    <a:pt x="44385" y="3348"/>
                  </a:lnTo>
                  <a:cubicBezTo>
                    <a:pt x="44179" y="3348"/>
                    <a:pt x="43946" y="3245"/>
                    <a:pt x="43739" y="3141"/>
                  </a:cubicBezTo>
                  <a:cubicBezTo>
                    <a:pt x="43196" y="2909"/>
                    <a:pt x="42550" y="2702"/>
                    <a:pt x="41904" y="2495"/>
                  </a:cubicBezTo>
                  <a:cubicBezTo>
                    <a:pt x="41594" y="2392"/>
                    <a:pt x="41257" y="2262"/>
                    <a:pt x="40947" y="2159"/>
                  </a:cubicBezTo>
                  <a:cubicBezTo>
                    <a:pt x="40301" y="1952"/>
                    <a:pt x="39655" y="1745"/>
                    <a:pt x="39112" y="1616"/>
                  </a:cubicBezTo>
                  <a:cubicBezTo>
                    <a:pt x="35236" y="546"/>
                    <a:pt x="31207" y="1"/>
                    <a:pt x="2714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 name="Google Shape;985;p1"/>
            <p:cNvSpPr/>
            <p:nvPr/>
          </p:nvSpPr>
          <p:spPr>
            <a:xfrm>
              <a:off x="6063688" y="896804"/>
              <a:ext cx="254290" cy="24698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 name="Google Shape;986;p1"/>
            <p:cNvSpPr/>
            <p:nvPr/>
          </p:nvSpPr>
          <p:spPr>
            <a:xfrm>
              <a:off x="6178791" y="1006424"/>
              <a:ext cx="64461" cy="209267"/>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 name="Google Shape;987;p1"/>
            <p:cNvSpPr/>
            <p:nvPr/>
          </p:nvSpPr>
          <p:spPr>
            <a:xfrm>
              <a:off x="6157325" y="1026993"/>
              <a:ext cx="78184" cy="53928"/>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 name="Google Shape;988;p1"/>
            <p:cNvSpPr/>
            <p:nvPr/>
          </p:nvSpPr>
          <p:spPr>
            <a:xfrm>
              <a:off x="7305765" y="959439"/>
              <a:ext cx="282633" cy="247478"/>
            </a:xfrm>
            <a:custGeom>
              <a:rect b="b" l="l" r="r" t="t"/>
              <a:pathLst>
                <a:path extrusionOk="0" h="7448" w="8506">
                  <a:moveTo>
                    <a:pt x="4305" y="1"/>
                  </a:moveTo>
                  <a:cubicBezTo>
                    <a:pt x="3156" y="1"/>
                    <a:pt x="2009" y="531"/>
                    <a:pt x="1293" y="1559"/>
                  </a:cubicBezTo>
                  <a:cubicBezTo>
                    <a:pt x="0" y="3187"/>
                    <a:pt x="440" y="5540"/>
                    <a:pt x="2043" y="6729"/>
                  </a:cubicBezTo>
                  <a:cubicBezTo>
                    <a:pt x="2747" y="7212"/>
                    <a:pt x="3536" y="7448"/>
                    <a:pt x="4312" y="7448"/>
                  </a:cubicBezTo>
                  <a:cubicBezTo>
                    <a:pt x="5445" y="7448"/>
                    <a:pt x="6549" y="6946"/>
                    <a:pt x="7316" y="5979"/>
                  </a:cubicBezTo>
                  <a:cubicBezTo>
                    <a:pt x="8505" y="4247"/>
                    <a:pt x="8195" y="1895"/>
                    <a:pt x="6463" y="706"/>
                  </a:cubicBezTo>
                  <a:cubicBezTo>
                    <a:pt x="5825" y="233"/>
                    <a:pt x="5065" y="1"/>
                    <a:pt x="4305"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 name="Google Shape;989;p1"/>
            <p:cNvSpPr/>
            <p:nvPr/>
          </p:nvSpPr>
          <p:spPr>
            <a:xfrm>
              <a:off x="7373617" y="1068761"/>
              <a:ext cx="85926" cy="201525"/>
            </a:xfrm>
            <a:custGeom>
              <a:rect b="b" l="l" r="r" t="t"/>
              <a:pathLst>
                <a:path extrusionOk="0" h="6065" w="2586">
                  <a:moveTo>
                    <a:pt x="2379" y="1"/>
                  </a:moveTo>
                  <a:cubicBezTo>
                    <a:pt x="2172" y="1"/>
                    <a:pt x="2043" y="1"/>
                    <a:pt x="1939" y="208"/>
                  </a:cubicBezTo>
                  <a:lnTo>
                    <a:pt x="1" y="5714"/>
                  </a:lnTo>
                  <a:cubicBezTo>
                    <a:pt x="1" y="5817"/>
                    <a:pt x="1" y="6024"/>
                    <a:pt x="233" y="6024"/>
                  </a:cubicBezTo>
                  <a:cubicBezTo>
                    <a:pt x="261" y="6052"/>
                    <a:pt x="296" y="6064"/>
                    <a:pt x="333" y="6064"/>
                  </a:cubicBezTo>
                  <a:cubicBezTo>
                    <a:pt x="433" y="6064"/>
                    <a:pt x="543" y="5968"/>
                    <a:pt x="543" y="5817"/>
                  </a:cubicBezTo>
                  <a:lnTo>
                    <a:pt x="2586" y="440"/>
                  </a:lnTo>
                  <a:cubicBezTo>
                    <a:pt x="2586" y="208"/>
                    <a:pt x="2482" y="104"/>
                    <a:pt x="2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 name="Google Shape;990;p1"/>
            <p:cNvSpPr/>
            <p:nvPr/>
          </p:nvSpPr>
          <p:spPr>
            <a:xfrm>
              <a:off x="7402825" y="1086804"/>
              <a:ext cx="74762" cy="53297"/>
            </a:xfrm>
            <a:custGeom>
              <a:rect b="b" l="l" r="r" t="t"/>
              <a:pathLst>
                <a:path extrusionOk="0" h="1604" w="2250">
                  <a:moveTo>
                    <a:pt x="207" y="1"/>
                  </a:moveTo>
                  <a:cubicBezTo>
                    <a:pt x="104" y="104"/>
                    <a:pt x="0" y="311"/>
                    <a:pt x="104" y="414"/>
                  </a:cubicBezTo>
                  <a:lnTo>
                    <a:pt x="517" y="1397"/>
                  </a:lnTo>
                  <a:cubicBezTo>
                    <a:pt x="647" y="1603"/>
                    <a:pt x="854" y="1603"/>
                    <a:pt x="957" y="1603"/>
                  </a:cubicBezTo>
                  <a:lnTo>
                    <a:pt x="2043" y="1060"/>
                  </a:lnTo>
                  <a:cubicBezTo>
                    <a:pt x="2249" y="1060"/>
                    <a:pt x="2249" y="854"/>
                    <a:pt x="2249" y="750"/>
                  </a:cubicBezTo>
                  <a:cubicBezTo>
                    <a:pt x="2146" y="543"/>
                    <a:pt x="1939" y="543"/>
                    <a:pt x="1810" y="543"/>
                  </a:cubicBezTo>
                  <a:lnTo>
                    <a:pt x="957" y="957"/>
                  </a:lnTo>
                  <a:lnTo>
                    <a:pt x="647" y="207"/>
                  </a:lnTo>
                  <a:cubicBezTo>
                    <a:pt x="517" y="1"/>
                    <a:pt x="31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 name="Google Shape;991;p1"/>
            <p:cNvSpPr/>
            <p:nvPr/>
          </p:nvSpPr>
          <p:spPr>
            <a:xfrm>
              <a:off x="5830923" y="1008451"/>
              <a:ext cx="176106" cy="250834"/>
            </a:xfrm>
            <a:custGeom>
              <a:rect b="b" l="l" r="r" t="t"/>
              <a:pathLst>
                <a:path extrusionOk="0" h="7549" w="5300">
                  <a:moveTo>
                    <a:pt x="1156" y="0"/>
                  </a:moveTo>
                  <a:cubicBezTo>
                    <a:pt x="771" y="0"/>
                    <a:pt x="381" y="60"/>
                    <a:pt x="0" y="187"/>
                  </a:cubicBezTo>
                  <a:lnTo>
                    <a:pt x="0" y="7296"/>
                  </a:lnTo>
                  <a:cubicBezTo>
                    <a:pt x="388" y="7464"/>
                    <a:pt x="795" y="7548"/>
                    <a:pt x="1212" y="7548"/>
                  </a:cubicBezTo>
                  <a:cubicBezTo>
                    <a:pt x="1629" y="7548"/>
                    <a:pt x="2055" y="7464"/>
                    <a:pt x="2482" y="7296"/>
                  </a:cubicBezTo>
                  <a:cubicBezTo>
                    <a:pt x="2818" y="7193"/>
                    <a:pt x="3128" y="6986"/>
                    <a:pt x="3361" y="6882"/>
                  </a:cubicBezTo>
                  <a:cubicBezTo>
                    <a:pt x="4653" y="5900"/>
                    <a:pt x="5300" y="4194"/>
                    <a:pt x="4757" y="2565"/>
                  </a:cubicBezTo>
                  <a:cubicBezTo>
                    <a:pt x="4237" y="1007"/>
                    <a:pt x="2733" y="0"/>
                    <a:pt x="115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 name="Google Shape;992;p1"/>
            <p:cNvSpPr/>
            <p:nvPr/>
          </p:nvSpPr>
          <p:spPr>
            <a:xfrm>
              <a:off x="5856675" y="1119833"/>
              <a:ext cx="135768" cy="177235"/>
            </a:xfrm>
            <a:custGeom>
              <a:rect b="b" l="l" r="r" t="t"/>
              <a:pathLst>
                <a:path extrusionOk="0" h="5334" w="4086">
                  <a:moveTo>
                    <a:pt x="361" y="0"/>
                  </a:moveTo>
                  <a:cubicBezTo>
                    <a:pt x="307" y="0"/>
                    <a:pt x="249" y="25"/>
                    <a:pt x="208" y="66"/>
                  </a:cubicBezTo>
                  <a:cubicBezTo>
                    <a:pt x="1" y="196"/>
                    <a:pt x="1" y="403"/>
                    <a:pt x="104" y="506"/>
                  </a:cubicBezTo>
                  <a:lnTo>
                    <a:pt x="3439" y="5237"/>
                  </a:lnTo>
                  <a:cubicBezTo>
                    <a:pt x="3491" y="5301"/>
                    <a:pt x="3568" y="5333"/>
                    <a:pt x="3649" y="5333"/>
                  </a:cubicBezTo>
                  <a:cubicBezTo>
                    <a:pt x="3730" y="5333"/>
                    <a:pt x="3814" y="5301"/>
                    <a:pt x="3878" y="5237"/>
                  </a:cubicBezTo>
                  <a:cubicBezTo>
                    <a:pt x="3982" y="5133"/>
                    <a:pt x="4085" y="5030"/>
                    <a:pt x="3982" y="4823"/>
                  </a:cubicBezTo>
                  <a:lnTo>
                    <a:pt x="518" y="196"/>
                  </a:lnTo>
                  <a:cubicBezTo>
                    <a:pt x="518" y="56"/>
                    <a:pt x="443"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 name="Google Shape;993;p1"/>
            <p:cNvSpPr/>
            <p:nvPr/>
          </p:nvSpPr>
          <p:spPr>
            <a:xfrm>
              <a:off x="5852389" y="1126312"/>
              <a:ext cx="64461" cy="58082"/>
            </a:xfrm>
            <a:custGeom>
              <a:rect b="b" l="l" r="r" t="t"/>
              <a:pathLst>
                <a:path extrusionOk="0" h="1748" w="1940">
                  <a:moveTo>
                    <a:pt x="1733" y="1"/>
                  </a:moveTo>
                  <a:cubicBezTo>
                    <a:pt x="1526" y="1"/>
                    <a:pt x="1422" y="104"/>
                    <a:pt x="1422" y="208"/>
                  </a:cubicBezTo>
                  <a:lnTo>
                    <a:pt x="1190" y="1164"/>
                  </a:lnTo>
                  <a:lnTo>
                    <a:pt x="337" y="957"/>
                  </a:lnTo>
                  <a:cubicBezTo>
                    <a:pt x="233" y="957"/>
                    <a:pt x="1" y="1061"/>
                    <a:pt x="1" y="1293"/>
                  </a:cubicBezTo>
                  <a:cubicBezTo>
                    <a:pt x="1" y="1397"/>
                    <a:pt x="130" y="1603"/>
                    <a:pt x="233" y="1603"/>
                  </a:cubicBezTo>
                  <a:lnTo>
                    <a:pt x="1422" y="1707"/>
                  </a:lnTo>
                  <a:cubicBezTo>
                    <a:pt x="1450" y="1735"/>
                    <a:pt x="1485" y="1747"/>
                    <a:pt x="1522" y="1747"/>
                  </a:cubicBezTo>
                  <a:cubicBezTo>
                    <a:pt x="1622" y="1747"/>
                    <a:pt x="1733" y="1651"/>
                    <a:pt x="1733" y="1500"/>
                  </a:cubicBezTo>
                  <a:lnTo>
                    <a:pt x="1939" y="311"/>
                  </a:lnTo>
                  <a:cubicBezTo>
                    <a:pt x="1939" y="208"/>
                    <a:pt x="1836"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 name="Google Shape;994;p1"/>
            <p:cNvSpPr/>
            <p:nvPr/>
          </p:nvSpPr>
          <p:spPr>
            <a:xfrm>
              <a:off x="7091010" y="890955"/>
              <a:ext cx="214783" cy="123739"/>
            </a:xfrm>
            <a:custGeom>
              <a:rect b="b" l="l" r="r" t="t"/>
              <a:pathLst>
                <a:path extrusionOk="0" h="3724" w="6464">
                  <a:moveTo>
                    <a:pt x="6024" y="1"/>
                  </a:moveTo>
                  <a:cubicBezTo>
                    <a:pt x="5927" y="1"/>
                    <a:pt x="5817" y="27"/>
                    <a:pt x="5714" y="78"/>
                  </a:cubicBezTo>
                  <a:cubicBezTo>
                    <a:pt x="5067" y="931"/>
                    <a:pt x="4318" y="1784"/>
                    <a:pt x="3335" y="2327"/>
                  </a:cubicBezTo>
                  <a:cubicBezTo>
                    <a:pt x="2793" y="2663"/>
                    <a:pt x="2043" y="2974"/>
                    <a:pt x="1293" y="2974"/>
                  </a:cubicBezTo>
                  <a:cubicBezTo>
                    <a:pt x="1087" y="2974"/>
                    <a:pt x="750" y="2870"/>
                    <a:pt x="544" y="2870"/>
                  </a:cubicBezTo>
                  <a:cubicBezTo>
                    <a:pt x="488" y="2842"/>
                    <a:pt x="431" y="2830"/>
                    <a:pt x="375" y="2830"/>
                  </a:cubicBezTo>
                  <a:cubicBezTo>
                    <a:pt x="221" y="2830"/>
                    <a:pt x="76" y="2926"/>
                    <a:pt x="1" y="3077"/>
                  </a:cubicBezTo>
                  <a:cubicBezTo>
                    <a:pt x="1" y="3310"/>
                    <a:pt x="104" y="3516"/>
                    <a:pt x="208" y="3516"/>
                  </a:cubicBezTo>
                  <a:cubicBezTo>
                    <a:pt x="647" y="3620"/>
                    <a:pt x="983" y="3723"/>
                    <a:pt x="1293" y="3723"/>
                  </a:cubicBezTo>
                  <a:cubicBezTo>
                    <a:pt x="2146" y="3723"/>
                    <a:pt x="3025" y="3413"/>
                    <a:pt x="3775" y="2974"/>
                  </a:cubicBezTo>
                  <a:cubicBezTo>
                    <a:pt x="4861" y="2327"/>
                    <a:pt x="5610" y="1371"/>
                    <a:pt x="6360" y="621"/>
                  </a:cubicBezTo>
                  <a:cubicBezTo>
                    <a:pt x="6463" y="388"/>
                    <a:pt x="6463" y="182"/>
                    <a:pt x="6257" y="78"/>
                  </a:cubicBezTo>
                  <a:cubicBezTo>
                    <a:pt x="6205" y="27"/>
                    <a:pt x="6121" y="1"/>
                    <a:pt x="602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 name="Google Shape;995;p1"/>
            <p:cNvSpPr/>
            <p:nvPr/>
          </p:nvSpPr>
          <p:spPr>
            <a:xfrm>
              <a:off x="7252500" y="832540"/>
              <a:ext cx="103105" cy="96825"/>
            </a:xfrm>
            <a:custGeom>
              <a:rect b="b" l="l" r="r" t="t"/>
              <a:pathLst>
                <a:path extrusionOk="0" h="2914" w="3103">
                  <a:moveTo>
                    <a:pt x="2353" y="1"/>
                  </a:moveTo>
                  <a:cubicBezTo>
                    <a:pt x="2146" y="1"/>
                    <a:pt x="2146" y="311"/>
                    <a:pt x="1939" y="647"/>
                  </a:cubicBezTo>
                  <a:cubicBezTo>
                    <a:pt x="1707" y="1087"/>
                    <a:pt x="1707" y="1190"/>
                    <a:pt x="1707" y="1190"/>
                  </a:cubicBezTo>
                  <a:cubicBezTo>
                    <a:pt x="1707" y="1190"/>
                    <a:pt x="1603" y="957"/>
                    <a:pt x="1500" y="854"/>
                  </a:cubicBezTo>
                  <a:cubicBezTo>
                    <a:pt x="1427" y="708"/>
                    <a:pt x="966" y="562"/>
                    <a:pt x="666" y="562"/>
                  </a:cubicBezTo>
                  <a:cubicBezTo>
                    <a:pt x="541" y="562"/>
                    <a:pt x="445" y="587"/>
                    <a:pt x="414" y="647"/>
                  </a:cubicBezTo>
                  <a:cubicBezTo>
                    <a:pt x="311" y="854"/>
                    <a:pt x="1164" y="854"/>
                    <a:pt x="1164" y="1293"/>
                  </a:cubicBezTo>
                  <a:cubicBezTo>
                    <a:pt x="1277" y="1565"/>
                    <a:pt x="955" y="1855"/>
                    <a:pt x="735" y="1855"/>
                  </a:cubicBezTo>
                  <a:cubicBezTo>
                    <a:pt x="703" y="1855"/>
                    <a:pt x="673" y="1849"/>
                    <a:pt x="647" y="1836"/>
                  </a:cubicBezTo>
                  <a:cubicBezTo>
                    <a:pt x="424" y="1836"/>
                    <a:pt x="510" y="744"/>
                    <a:pt x="244" y="744"/>
                  </a:cubicBezTo>
                  <a:cubicBezTo>
                    <a:pt x="233" y="744"/>
                    <a:pt x="220" y="746"/>
                    <a:pt x="207" y="751"/>
                  </a:cubicBezTo>
                  <a:cubicBezTo>
                    <a:pt x="1" y="854"/>
                    <a:pt x="104" y="1500"/>
                    <a:pt x="104" y="1940"/>
                  </a:cubicBezTo>
                  <a:cubicBezTo>
                    <a:pt x="104" y="2483"/>
                    <a:pt x="414" y="2896"/>
                    <a:pt x="414" y="2896"/>
                  </a:cubicBezTo>
                  <a:cubicBezTo>
                    <a:pt x="414" y="2896"/>
                    <a:pt x="535" y="2914"/>
                    <a:pt x="719" y="2914"/>
                  </a:cubicBezTo>
                  <a:cubicBezTo>
                    <a:pt x="1033" y="2914"/>
                    <a:pt x="1533" y="2863"/>
                    <a:pt x="1939" y="2586"/>
                  </a:cubicBezTo>
                  <a:cubicBezTo>
                    <a:pt x="2456" y="2146"/>
                    <a:pt x="3103" y="957"/>
                    <a:pt x="2999" y="854"/>
                  </a:cubicBezTo>
                  <a:cubicBezTo>
                    <a:pt x="2960" y="834"/>
                    <a:pt x="2925" y="826"/>
                    <a:pt x="2892" y="826"/>
                  </a:cubicBezTo>
                  <a:cubicBezTo>
                    <a:pt x="2749" y="826"/>
                    <a:pt x="2645" y="982"/>
                    <a:pt x="2456" y="1087"/>
                  </a:cubicBezTo>
                  <a:cubicBezTo>
                    <a:pt x="2353" y="1293"/>
                    <a:pt x="2146" y="1500"/>
                    <a:pt x="2146" y="1500"/>
                  </a:cubicBezTo>
                  <a:cubicBezTo>
                    <a:pt x="2146" y="1500"/>
                    <a:pt x="2250" y="1087"/>
                    <a:pt x="2353" y="751"/>
                  </a:cubicBezTo>
                  <a:cubicBezTo>
                    <a:pt x="2456" y="440"/>
                    <a:pt x="2456" y="104"/>
                    <a:pt x="235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 name="Google Shape;996;p1"/>
            <p:cNvSpPr/>
            <p:nvPr/>
          </p:nvSpPr>
          <p:spPr>
            <a:xfrm>
              <a:off x="7269679" y="890091"/>
              <a:ext cx="39541" cy="10367"/>
            </a:xfrm>
            <a:custGeom>
              <a:rect b="b" l="l" r="r" t="t"/>
              <a:pathLst>
                <a:path extrusionOk="0" h="312" w="1190">
                  <a:moveTo>
                    <a:pt x="440" y="1"/>
                  </a:moveTo>
                  <a:cubicBezTo>
                    <a:pt x="337" y="1"/>
                    <a:pt x="233" y="1"/>
                    <a:pt x="130" y="104"/>
                  </a:cubicBezTo>
                  <a:cubicBezTo>
                    <a:pt x="1" y="104"/>
                    <a:pt x="1" y="104"/>
                    <a:pt x="1" y="208"/>
                  </a:cubicBezTo>
                  <a:cubicBezTo>
                    <a:pt x="1" y="208"/>
                    <a:pt x="58" y="254"/>
                    <a:pt x="96" y="254"/>
                  </a:cubicBezTo>
                  <a:cubicBezTo>
                    <a:pt x="116" y="254"/>
                    <a:pt x="130" y="242"/>
                    <a:pt x="130" y="208"/>
                  </a:cubicBezTo>
                  <a:lnTo>
                    <a:pt x="440" y="208"/>
                  </a:lnTo>
                  <a:cubicBezTo>
                    <a:pt x="647" y="208"/>
                    <a:pt x="880" y="208"/>
                    <a:pt x="1086" y="311"/>
                  </a:cubicBezTo>
                  <a:lnTo>
                    <a:pt x="1190" y="311"/>
                  </a:lnTo>
                  <a:cubicBezTo>
                    <a:pt x="1190" y="208"/>
                    <a:pt x="1190" y="208"/>
                    <a:pt x="1086" y="208"/>
                  </a:cubicBezTo>
                  <a:cubicBezTo>
                    <a:pt x="983" y="104"/>
                    <a:pt x="776" y="1"/>
                    <a:pt x="440" y="1"/>
                  </a:cubicBezTo>
                  <a:close/>
                </a:path>
              </a:pathLst>
            </a:custGeom>
            <a:solidFill>
              <a:srgbClr val="F9EF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 name="Google Shape;997;p1"/>
            <p:cNvSpPr/>
            <p:nvPr/>
          </p:nvSpPr>
          <p:spPr>
            <a:xfrm>
              <a:off x="6894331" y="1158112"/>
              <a:ext cx="160655" cy="148261"/>
            </a:xfrm>
            <a:custGeom>
              <a:rect b="b" l="l" r="r" t="t"/>
              <a:pathLst>
                <a:path extrusionOk="0" h="4462" w="4835">
                  <a:moveTo>
                    <a:pt x="2249" y="0"/>
                  </a:moveTo>
                  <a:cubicBezTo>
                    <a:pt x="1499" y="0"/>
                    <a:pt x="853" y="207"/>
                    <a:pt x="310" y="440"/>
                  </a:cubicBezTo>
                  <a:cubicBezTo>
                    <a:pt x="103" y="543"/>
                    <a:pt x="0" y="750"/>
                    <a:pt x="103" y="983"/>
                  </a:cubicBezTo>
                  <a:cubicBezTo>
                    <a:pt x="207" y="1189"/>
                    <a:pt x="440" y="1189"/>
                    <a:pt x="646" y="1189"/>
                  </a:cubicBezTo>
                  <a:cubicBezTo>
                    <a:pt x="1189" y="853"/>
                    <a:pt x="1732" y="750"/>
                    <a:pt x="2249" y="750"/>
                  </a:cubicBezTo>
                  <a:lnTo>
                    <a:pt x="2378" y="750"/>
                  </a:lnTo>
                  <a:cubicBezTo>
                    <a:pt x="3025" y="750"/>
                    <a:pt x="3542" y="1086"/>
                    <a:pt x="3878" y="1500"/>
                  </a:cubicBezTo>
                  <a:cubicBezTo>
                    <a:pt x="4084" y="1836"/>
                    <a:pt x="4188" y="2146"/>
                    <a:pt x="4188" y="2585"/>
                  </a:cubicBezTo>
                  <a:lnTo>
                    <a:pt x="4188" y="2689"/>
                  </a:lnTo>
                  <a:cubicBezTo>
                    <a:pt x="4084" y="3128"/>
                    <a:pt x="3981" y="3568"/>
                    <a:pt x="3878" y="3981"/>
                  </a:cubicBezTo>
                  <a:cubicBezTo>
                    <a:pt x="3774" y="4214"/>
                    <a:pt x="3878" y="4421"/>
                    <a:pt x="4084" y="4421"/>
                  </a:cubicBezTo>
                  <a:cubicBezTo>
                    <a:pt x="4112" y="4448"/>
                    <a:pt x="4149" y="4461"/>
                    <a:pt x="4190" y="4461"/>
                  </a:cubicBezTo>
                  <a:cubicBezTo>
                    <a:pt x="4303" y="4461"/>
                    <a:pt x="4448" y="4365"/>
                    <a:pt x="4524" y="4214"/>
                  </a:cubicBezTo>
                  <a:cubicBezTo>
                    <a:pt x="4731" y="3774"/>
                    <a:pt x="4834" y="3231"/>
                    <a:pt x="4834" y="2689"/>
                  </a:cubicBezTo>
                  <a:lnTo>
                    <a:pt x="4834" y="2585"/>
                  </a:lnTo>
                  <a:cubicBezTo>
                    <a:pt x="4834" y="2042"/>
                    <a:pt x="4731" y="1500"/>
                    <a:pt x="4524" y="1086"/>
                  </a:cubicBezTo>
                  <a:cubicBezTo>
                    <a:pt x="3981" y="440"/>
                    <a:pt x="3231" y="0"/>
                    <a:pt x="2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 name="Google Shape;998;p1"/>
            <p:cNvSpPr/>
            <p:nvPr/>
          </p:nvSpPr>
          <p:spPr>
            <a:xfrm>
              <a:off x="7030036" y="1265473"/>
              <a:ext cx="110847" cy="36118"/>
            </a:xfrm>
            <a:custGeom>
              <a:rect b="b" l="l" r="r" t="t"/>
              <a:pathLst>
                <a:path extrusionOk="0" h="1087" w="3336">
                  <a:moveTo>
                    <a:pt x="1629" y="0"/>
                  </a:moveTo>
                  <a:cubicBezTo>
                    <a:pt x="983" y="0"/>
                    <a:pt x="336" y="440"/>
                    <a:pt x="0" y="983"/>
                  </a:cubicBezTo>
                  <a:lnTo>
                    <a:pt x="3335" y="1086"/>
                  </a:lnTo>
                  <a:cubicBezTo>
                    <a:pt x="3025" y="440"/>
                    <a:pt x="2379" y="0"/>
                    <a:pt x="162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 name="Google Shape;999;p1"/>
            <p:cNvSpPr/>
            <p:nvPr/>
          </p:nvSpPr>
          <p:spPr>
            <a:xfrm>
              <a:off x="6382381" y="477793"/>
              <a:ext cx="819457" cy="820321"/>
            </a:xfrm>
            <a:custGeom>
              <a:rect b="b" l="l" r="r" t="t"/>
              <a:pathLst>
                <a:path extrusionOk="0" h="24688" w="24662">
                  <a:moveTo>
                    <a:pt x="12279" y="1"/>
                  </a:moveTo>
                  <a:cubicBezTo>
                    <a:pt x="9151" y="1"/>
                    <a:pt x="6359" y="1190"/>
                    <a:pt x="4085" y="3129"/>
                  </a:cubicBezTo>
                  <a:cubicBezTo>
                    <a:pt x="2585" y="4525"/>
                    <a:pt x="1500" y="6153"/>
                    <a:pt x="750" y="8092"/>
                  </a:cubicBezTo>
                  <a:cubicBezTo>
                    <a:pt x="543" y="8635"/>
                    <a:pt x="440" y="9048"/>
                    <a:pt x="336" y="9591"/>
                  </a:cubicBezTo>
                  <a:cubicBezTo>
                    <a:pt x="207" y="9927"/>
                    <a:pt x="207" y="10134"/>
                    <a:pt x="104" y="10470"/>
                  </a:cubicBezTo>
                  <a:cubicBezTo>
                    <a:pt x="0" y="11116"/>
                    <a:pt x="0" y="11763"/>
                    <a:pt x="0" y="12409"/>
                  </a:cubicBezTo>
                  <a:cubicBezTo>
                    <a:pt x="0" y="18871"/>
                    <a:pt x="5067" y="24248"/>
                    <a:pt x="11426" y="24688"/>
                  </a:cubicBezTo>
                  <a:lnTo>
                    <a:pt x="12615" y="24688"/>
                  </a:lnTo>
                  <a:cubicBezTo>
                    <a:pt x="13132" y="24688"/>
                    <a:pt x="13572" y="24688"/>
                    <a:pt x="14011" y="24559"/>
                  </a:cubicBezTo>
                  <a:cubicBezTo>
                    <a:pt x="15847" y="24352"/>
                    <a:pt x="17553" y="23705"/>
                    <a:pt x="19078" y="22749"/>
                  </a:cubicBezTo>
                  <a:cubicBezTo>
                    <a:pt x="19595" y="22310"/>
                    <a:pt x="20034" y="21974"/>
                    <a:pt x="20577" y="21560"/>
                  </a:cubicBezTo>
                  <a:cubicBezTo>
                    <a:pt x="20681" y="21457"/>
                    <a:pt x="20681" y="21327"/>
                    <a:pt x="20784" y="21327"/>
                  </a:cubicBezTo>
                  <a:cubicBezTo>
                    <a:pt x="22180" y="20035"/>
                    <a:pt x="23266" y="18432"/>
                    <a:pt x="23912" y="16597"/>
                  </a:cubicBezTo>
                  <a:cubicBezTo>
                    <a:pt x="24015" y="16157"/>
                    <a:pt x="24119" y="15744"/>
                    <a:pt x="24248" y="15408"/>
                  </a:cubicBezTo>
                  <a:cubicBezTo>
                    <a:pt x="24455" y="14451"/>
                    <a:pt x="24661" y="13365"/>
                    <a:pt x="24661" y="12409"/>
                  </a:cubicBezTo>
                  <a:cubicBezTo>
                    <a:pt x="24661" y="11116"/>
                    <a:pt x="24455" y="9927"/>
                    <a:pt x="24015" y="8738"/>
                  </a:cubicBezTo>
                  <a:cubicBezTo>
                    <a:pt x="23705" y="7549"/>
                    <a:pt x="23162" y="6463"/>
                    <a:pt x="22516" y="5507"/>
                  </a:cubicBezTo>
                  <a:cubicBezTo>
                    <a:pt x="22309" y="5171"/>
                    <a:pt x="22076" y="4757"/>
                    <a:pt x="21766" y="4421"/>
                  </a:cubicBezTo>
                  <a:cubicBezTo>
                    <a:pt x="20241" y="2715"/>
                    <a:pt x="18432" y="1422"/>
                    <a:pt x="16260" y="647"/>
                  </a:cubicBezTo>
                  <a:cubicBezTo>
                    <a:pt x="15717" y="544"/>
                    <a:pt x="15304" y="440"/>
                    <a:pt x="14864" y="337"/>
                  </a:cubicBezTo>
                  <a:lnTo>
                    <a:pt x="14657" y="337"/>
                  </a:lnTo>
                  <a:cubicBezTo>
                    <a:pt x="14554" y="233"/>
                    <a:pt x="14425" y="233"/>
                    <a:pt x="14218" y="233"/>
                  </a:cubicBezTo>
                  <a:cubicBezTo>
                    <a:pt x="13572" y="130"/>
                    <a:pt x="12925" y="1"/>
                    <a:pt x="1227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 name="Google Shape;1000;p1"/>
            <p:cNvSpPr/>
            <p:nvPr/>
          </p:nvSpPr>
          <p:spPr>
            <a:xfrm>
              <a:off x="6486320" y="477793"/>
              <a:ext cx="444086" cy="422654"/>
            </a:xfrm>
            <a:custGeom>
              <a:rect b="b" l="l" r="r" t="t"/>
              <a:pathLst>
                <a:path extrusionOk="0" h="12720" w="13365">
                  <a:moveTo>
                    <a:pt x="9151" y="1"/>
                  </a:moveTo>
                  <a:cubicBezTo>
                    <a:pt x="6023" y="1"/>
                    <a:pt x="3231" y="1190"/>
                    <a:pt x="957" y="3129"/>
                  </a:cubicBezTo>
                  <a:cubicBezTo>
                    <a:pt x="750" y="3878"/>
                    <a:pt x="646" y="4654"/>
                    <a:pt x="440" y="5403"/>
                  </a:cubicBezTo>
                  <a:cubicBezTo>
                    <a:pt x="310" y="5817"/>
                    <a:pt x="104" y="6153"/>
                    <a:pt x="0" y="6593"/>
                  </a:cubicBezTo>
                  <a:cubicBezTo>
                    <a:pt x="0" y="7006"/>
                    <a:pt x="104" y="7549"/>
                    <a:pt x="543" y="7756"/>
                  </a:cubicBezTo>
                  <a:cubicBezTo>
                    <a:pt x="646" y="7756"/>
                    <a:pt x="750" y="7885"/>
                    <a:pt x="853" y="7885"/>
                  </a:cubicBezTo>
                  <a:cubicBezTo>
                    <a:pt x="1086" y="8092"/>
                    <a:pt x="853" y="8531"/>
                    <a:pt x="957" y="8738"/>
                  </a:cubicBezTo>
                  <a:cubicBezTo>
                    <a:pt x="1028" y="8909"/>
                    <a:pt x="1185" y="8986"/>
                    <a:pt x="1368" y="8986"/>
                  </a:cubicBezTo>
                  <a:cubicBezTo>
                    <a:pt x="1518" y="8986"/>
                    <a:pt x="1684" y="8934"/>
                    <a:pt x="1836" y="8842"/>
                  </a:cubicBezTo>
                  <a:cubicBezTo>
                    <a:pt x="2042" y="8738"/>
                    <a:pt x="2249" y="8402"/>
                    <a:pt x="2585" y="8195"/>
                  </a:cubicBezTo>
                  <a:cubicBezTo>
                    <a:pt x="2585" y="8195"/>
                    <a:pt x="2689" y="8092"/>
                    <a:pt x="2792" y="8092"/>
                  </a:cubicBezTo>
                  <a:cubicBezTo>
                    <a:pt x="3025" y="8092"/>
                    <a:pt x="3128" y="8299"/>
                    <a:pt x="3231" y="8402"/>
                  </a:cubicBezTo>
                  <a:cubicBezTo>
                    <a:pt x="3438" y="8945"/>
                    <a:pt x="3128" y="9695"/>
                    <a:pt x="3438" y="10134"/>
                  </a:cubicBezTo>
                  <a:cubicBezTo>
                    <a:pt x="3774" y="10574"/>
                    <a:pt x="4421" y="10574"/>
                    <a:pt x="4627" y="10987"/>
                  </a:cubicBezTo>
                  <a:cubicBezTo>
                    <a:pt x="4731" y="11116"/>
                    <a:pt x="4731" y="11323"/>
                    <a:pt x="4731" y="11427"/>
                  </a:cubicBezTo>
                  <a:cubicBezTo>
                    <a:pt x="4834" y="11763"/>
                    <a:pt x="4963" y="11969"/>
                    <a:pt x="5067" y="12176"/>
                  </a:cubicBezTo>
                  <a:cubicBezTo>
                    <a:pt x="5170" y="12280"/>
                    <a:pt x="5274" y="12409"/>
                    <a:pt x="5274" y="12512"/>
                  </a:cubicBezTo>
                  <a:cubicBezTo>
                    <a:pt x="5480" y="12616"/>
                    <a:pt x="5610" y="12616"/>
                    <a:pt x="5713" y="12719"/>
                  </a:cubicBezTo>
                  <a:cubicBezTo>
                    <a:pt x="6023" y="12719"/>
                    <a:pt x="6359" y="12616"/>
                    <a:pt x="6359" y="12280"/>
                  </a:cubicBezTo>
                  <a:cubicBezTo>
                    <a:pt x="6359" y="12176"/>
                    <a:pt x="6256" y="12176"/>
                    <a:pt x="6256" y="12073"/>
                  </a:cubicBezTo>
                  <a:cubicBezTo>
                    <a:pt x="6023" y="11763"/>
                    <a:pt x="6023" y="11323"/>
                    <a:pt x="6256" y="10987"/>
                  </a:cubicBezTo>
                  <a:cubicBezTo>
                    <a:pt x="6359" y="10780"/>
                    <a:pt x="6566" y="10677"/>
                    <a:pt x="6566" y="10470"/>
                  </a:cubicBezTo>
                  <a:cubicBezTo>
                    <a:pt x="6463" y="10031"/>
                    <a:pt x="5920" y="9927"/>
                    <a:pt x="5713" y="9591"/>
                  </a:cubicBezTo>
                  <a:cubicBezTo>
                    <a:pt x="5610" y="9178"/>
                    <a:pt x="6127" y="8635"/>
                    <a:pt x="5920" y="8299"/>
                  </a:cubicBezTo>
                  <a:cubicBezTo>
                    <a:pt x="5816" y="8195"/>
                    <a:pt x="5713" y="8195"/>
                    <a:pt x="5610" y="8092"/>
                  </a:cubicBezTo>
                  <a:cubicBezTo>
                    <a:pt x="5610" y="7988"/>
                    <a:pt x="5610" y="7756"/>
                    <a:pt x="5713" y="7652"/>
                  </a:cubicBezTo>
                  <a:cubicBezTo>
                    <a:pt x="5816" y="7549"/>
                    <a:pt x="6023" y="7549"/>
                    <a:pt x="6127" y="7549"/>
                  </a:cubicBezTo>
                  <a:cubicBezTo>
                    <a:pt x="6255" y="7519"/>
                    <a:pt x="6375" y="7506"/>
                    <a:pt x="6488" y="7506"/>
                  </a:cubicBezTo>
                  <a:cubicBezTo>
                    <a:pt x="6761" y="7506"/>
                    <a:pt x="6993" y="7579"/>
                    <a:pt x="7212" y="7652"/>
                  </a:cubicBezTo>
                  <a:cubicBezTo>
                    <a:pt x="7419" y="7756"/>
                    <a:pt x="7652" y="7885"/>
                    <a:pt x="7859" y="7988"/>
                  </a:cubicBezTo>
                  <a:cubicBezTo>
                    <a:pt x="7944" y="8031"/>
                    <a:pt x="8052" y="8056"/>
                    <a:pt x="8164" y="8056"/>
                  </a:cubicBezTo>
                  <a:cubicBezTo>
                    <a:pt x="8322" y="8056"/>
                    <a:pt x="8487" y="8006"/>
                    <a:pt x="8608" y="7885"/>
                  </a:cubicBezTo>
                  <a:cubicBezTo>
                    <a:pt x="8944" y="7652"/>
                    <a:pt x="8712" y="7006"/>
                    <a:pt x="8944" y="6593"/>
                  </a:cubicBezTo>
                  <a:cubicBezTo>
                    <a:pt x="9048" y="6463"/>
                    <a:pt x="9255" y="6360"/>
                    <a:pt x="9358" y="6257"/>
                  </a:cubicBezTo>
                  <a:cubicBezTo>
                    <a:pt x="9901" y="6050"/>
                    <a:pt x="10444" y="5946"/>
                    <a:pt x="10987" y="5714"/>
                  </a:cubicBezTo>
                  <a:cubicBezTo>
                    <a:pt x="11529" y="5403"/>
                    <a:pt x="11943" y="4964"/>
                    <a:pt x="11840" y="4421"/>
                  </a:cubicBezTo>
                  <a:cubicBezTo>
                    <a:pt x="11840" y="4008"/>
                    <a:pt x="11529" y="3568"/>
                    <a:pt x="11840" y="3361"/>
                  </a:cubicBezTo>
                  <a:cubicBezTo>
                    <a:pt x="11840" y="3232"/>
                    <a:pt x="11943" y="3129"/>
                    <a:pt x="12072" y="3129"/>
                  </a:cubicBezTo>
                  <a:cubicBezTo>
                    <a:pt x="12589" y="2818"/>
                    <a:pt x="13132" y="2276"/>
                    <a:pt x="13236" y="1733"/>
                  </a:cubicBezTo>
                  <a:cubicBezTo>
                    <a:pt x="13365" y="1293"/>
                    <a:pt x="13236" y="983"/>
                    <a:pt x="13132" y="647"/>
                  </a:cubicBezTo>
                  <a:cubicBezTo>
                    <a:pt x="12589" y="544"/>
                    <a:pt x="12176" y="440"/>
                    <a:pt x="11736" y="337"/>
                  </a:cubicBezTo>
                  <a:lnTo>
                    <a:pt x="11529" y="337"/>
                  </a:lnTo>
                  <a:cubicBezTo>
                    <a:pt x="11426" y="233"/>
                    <a:pt x="11297" y="233"/>
                    <a:pt x="11090" y="233"/>
                  </a:cubicBezTo>
                  <a:cubicBezTo>
                    <a:pt x="10444" y="130"/>
                    <a:pt x="9797" y="1"/>
                    <a:pt x="915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 name="Google Shape;1001;p1"/>
            <p:cNvSpPr/>
            <p:nvPr/>
          </p:nvSpPr>
          <p:spPr>
            <a:xfrm>
              <a:off x="6586802" y="869855"/>
              <a:ext cx="393447" cy="428269"/>
            </a:xfrm>
            <a:custGeom>
              <a:rect b="b" l="l" r="r" t="t"/>
              <a:pathLst>
                <a:path extrusionOk="0" h="12889" w="11841">
                  <a:moveTo>
                    <a:pt x="2859" y="1"/>
                  </a:moveTo>
                  <a:cubicBezTo>
                    <a:pt x="2785" y="1"/>
                    <a:pt x="2699" y="48"/>
                    <a:pt x="2586" y="170"/>
                  </a:cubicBezTo>
                  <a:cubicBezTo>
                    <a:pt x="2456" y="377"/>
                    <a:pt x="2353" y="481"/>
                    <a:pt x="2250" y="713"/>
                  </a:cubicBezTo>
                  <a:cubicBezTo>
                    <a:pt x="2146" y="920"/>
                    <a:pt x="2043" y="1256"/>
                    <a:pt x="1939" y="1566"/>
                  </a:cubicBezTo>
                  <a:cubicBezTo>
                    <a:pt x="1500" y="2109"/>
                    <a:pt x="1060" y="2549"/>
                    <a:pt x="750" y="3195"/>
                  </a:cubicBezTo>
                  <a:cubicBezTo>
                    <a:pt x="647" y="3609"/>
                    <a:pt x="518" y="4151"/>
                    <a:pt x="750" y="4591"/>
                  </a:cubicBezTo>
                  <a:cubicBezTo>
                    <a:pt x="854" y="4798"/>
                    <a:pt x="957" y="4901"/>
                    <a:pt x="1060" y="5134"/>
                  </a:cubicBezTo>
                  <a:cubicBezTo>
                    <a:pt x="1164" y="5444"/>
                    <a:pt x="1164" y="5780"/>
                    <a:pt x="957" y="6090"/>
                  </a:cubicBezTo>
                  <a:lnTo>
                    <a:pt x="957" y="6194"/>
                  </a:lnTo>
                  <a:cubicBezTo>
                    <a:pt x="750" y="6633"/>
                    <a:pt x="518" y="6943"/>
                    <a:pt x="311" y="7279"/>
                  </a:cubicBezTo>
                  <a:cubicBezTo>
                    <a:pt x="1" y="8365"/>
                    <a:pt x="518" y="9761"/>
                    <a:pt x="1707" y="10071"/>
                  </a:cubicBezTo>
                  <a:cubicBezTo>
                    <a:pt x="2353" y="10304"/>
                    <a:pt x="3335" y="10175"/>
                    <a:pt x="3749" y="10821"/>
                  </a:cubicBezTo>
                  <a:cubicBezTo>
                    <a:pt x="3982" y="11053"/>
                    <a:pt x="4085" y="11467"/>
                    <a:pt x="4188" y="11700"/>
                  </a:cubicBezTo>
                  <a:cubicBezTo>
                    <a:pt x="4395" y="12010"/>
                    <a:pt x="4628" y="12346"/>
                    <a:pt x="4938" y="12449"/>
                  </a:cubicBezTo>
                  <a:lnTo>
                    <a:pt x="5377" y="12449"/>
                  </a:lnTo>
                  <a:cubicBezTo>
                    <a:pt x="5584" y="12449"/>
                    <a:pt x="5817" y="12656"/>
                    <a:pt x="5920" y="12889"/>
                  </a:cubicBezTo>
                  <a:lnTo>
                    <a:pt x="6463" y="12889"/>
                  </a:lnTo>
                  <a:cubicBezTo>
                    <a:pt x="6980" y="12889"/>
                    <a:pt x="7420" y="12889"/>
                    <a:pt x="7859" y="12760"/>
                  </a:cubicBezTo>
                  <a:lnTo>
                    <a:pt x="7963" y="12656"/>
                  </a:lnTo>
                  <a:cubicBezTo>
                    <a:pt x="8273" y="12346"/>
                    <a:pt x="8712" y="12346"/>
                    <a:pt x="9152" y="12113"/>
                  </a:cubicBezTo>
                  <a:cubicBezTo>
                    <a:pt x="9695" y="12010"/>
                    <a:pt x="10108" y="11596"/>
                    <a:pt x="10212" y="11053"/>
                  </a:cubicBezTo>
                  <a:lnTo>
                    <a:pt x="10212" y="10511"/>
                  </a:lnTo>
                  <a:cubicBezTo>
                    <a:pt x="10212" y="10511"/>
                    <a:pt x="10212" y="10407"/>
                    <a:pt x="10341" y="10407"/>
                  </a:cubicBezTo>
                  <a:cubicBezTo>
                    <a:pt x="10444" y="9864"/>
                    <a:pt x="10987" y="9658"/>
                    <a:pt x="11297" y="9218"/>
                  </a:cubicBezTo>
                  <a:cubicBezTo>
                    <a:pt x="11401" y="9011"/>
                    <a:pt x="11504" y="8779"/>
                    <a:pt x="11633" y="8572"/>
                  </a:cubicBezTo>
                  <a:cubicBezTo>
                    <a:pt x="11737" y="8132"/>
                    <a:pt x="11840" y="7719"/>
                    <a:pt x="11737" y="7279"/>
                  </a:cubicBezTo>
                  <a:cubicBezTo>
                    <a:pt x="11737" y="6736"/>
                    <a:pt x="11401" y="6297"/>
                    <a:pt x="10987" y="6090"/>
                  </a:cubicBezTo>
                  <a:cubicBezTo>
                    <a:pt x="10651" y="5987"/>
                    <a:pt x="10212" y="5883"/>
                    <a:pt x="10005" y="5651"/>
                  </a:cubicBezTo>
                  <a:cubicBezTo>
                    <a:pt x="9901" y="5444"/>
                    <a:pt x="9901" y="5134"/>
                    <a:pt x="9798" y="4901"/>
                  </a:cubicBezTo>
                  <a:cubicBezTo>
                    <a:pt x="9798" y="4487"/>
                    <a:pt x="9798" y="4151"/>
                    <a:pt x="9695" y="3841"/>
                  </a:cubicBezTo>
                  <a:cubicBezTo>
                    <a:pt x="9462" y="3505"/>
                    <a:pt x="9255" y="3195"/>
                    <a:pt x="8816" y="3066"/>
                  </a:cubicBezTo>
                  <a:lnTo>
                    <a:pt x="8505" y="3066"/>
                  </a:lnTo>
                  <a:cubicBezTo>
                    <a:pt x="8350" y="3066"/>
                    <a:pt x="8253" y="3123"/>
                    <a:pt x="8174" y="3123"/>
                  </a:cubicBezTo>
                  <a:cubicBezTo>
                    <a:pt x="8135" y="3123"/>
                    <a:pt x="8100" y="3109"/>
                    <a:pt x="8066" y="3066"/>
                  </a:cubicBezTo>
                  <a:cubicBezTo>
                    <a:pt x="7213" y="2962"/>
                    <a:pt x="7109" y="1773"/>
                    <a:pt x="6463" y="1463"/>
                  </a:cubicBezTo>
                  <a:cubicBezTo>
                    <a:pt x="6351" y="1428"/>
                    <a:pt x="6242" y="1417"/>
                    <a:pt x="6134" y="1417"/>
                  </a:cubicBezTo>
                  <a:cubicBezTo>
                    <a:pt x="5917" y="1417"/>
                    <a:pt x="5705" y="1463"/>
                    <a:pt x="5481" y="1463"/>
                  </a:cubicBezTo>
                  <a:cubicBezTo>
                    <a:pt x="5171" y="1566"/>
                    <a:pt x="4938" y="1566"/>
                    <a:pt x="4731" y="1566"/>
                  </a:cubicBezTo>
                  <a:cubicBezTo>
                    <a:pt x="4085" y="1463"/>
                    <a:pt x="3646" y="920"/>
                    <a:pt x="3335" y="377"/>
                  </a:cubicBezTo>
                  <a:cubicBezTo>
                    <a:pt x="3335" y="377"/>
                    <a:pt x="3232" y="377"/>
                    <a:pt x="3232" y="274"/>
                  </a:cubicBezTo>
                  <a:cubicBezTo>
                    <a:pt x="3084" y="143"/>
                    <a:pt x="2989" y="1"/>
                    <a:pt x="285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 name="Google Shape;1002;p1"/>
            <p:cNvSpPr/>
            <p:nvPr/>
          </p:nvSpPr>
          <p:spPr>
            <a:xfrm>
              <a:off x="6962184" y="660749"/>
              <a:ext cx="239670" cy="329019"/>
            </a:xfrm>
            <a:custGeom>
              <a:rect b="b" l="l" r="r" t="t"/>
              <a:pathLst>
                <a:path extrusionOk="0" h="9902" w="7213">
                  <a:moveTo>
                    <a:pt x="5067" y="1"/>
                  </a:moveTo>
                  <a:cubicBezTo>
                    <a:pt x="5067" y="1"/>
                    <a:pt x="4964" y="104"/>
                    <a:pt x="4860" y="104"/>
                  </a:cubicBezTo>
                  <a:cubicBezTo>
                    <a:pt x="4085" y="311"/>
                    <a:pt x="3981" y="751"/>
                    <a:pt x="3438" y="1293"/>
                  </a:cubicBezTo>
                  <a:cubicBezTo>
                    <a:pt x="3025" y="1836"/>
                    <a:pt x="2275" y="1940"/>
                    <a:pt x="1836" y="2379"/>
                  </a:cubicBezTo>
                  <a:cubicBezTo>
                    <a:pt x="1500" y="2689"/>
                    <a:pt x="1396" y="3129"/>
                    <a:pt x="1086" y="3439"/>
                  </a:cubicBezTo>
                  <a:cubicBezTo>
                    <a:pt x="853" y="3672"/>
                    <a:pt x="543" y="3775"/>
                    <a:pt x="336" y="4085"/>
                  </a:cubicBezTo>
                  <a:cubicBezTo>
                    <a:pt x="0" y="4421"/>
                    <a:pt x="104" y="5068"/>
                    <a:pt x="336" y="5378"/>
                  </a:cubicBezTo>
                  <a:cubicBezTo>
                    <a:pt x="646" y="5817"/>
                    <a:pt x="1189" y="6024"/>
                    <a:pt x="1732" y="6024"/>
                  </a:cubicBezTo>
                  <a:cubicBezTo>
                    <a:pt x="1939" y="6024"/>
                    <a:pt x="2146" y="6024"/>
                    <a:pt x="2482" y="6127"/>
                  </a:cubicBezTo>
                  <a:cubicBezTo>
                    <a:pt x="2792" y="6257"/>
                    <a:pt x="2921" y="6567"/>
                    <a:pt x="3025" y="6903"/>
                  </a:cubicBezTo>
                  <a:cubicBezTo>
                    <a:pt x="3128" y="7316"/>
                    <a:pt x="3232" y="7653"/>
                    <a:pt x="3335" y="7963"/>
                  </a:cubicBezTo>
                  <a:cubicBezTo>
                    <a:pt x="3568" y="8402"/>
                    <a:pt x="3878" y="8712"/>
                    <a:pt x="4421" y="8842"/>
                  </a:cubicBezTo>
                  <a:cubicBezTo>
                    <a:pt x="4539" y="8864"/>
                    <a:pt x="4662" y="8871"/>
                    <a:pt x="4788" y="8871"/>
                  </a:cubicBezTo>
                  <a:cubicBezTo>
                    <a:pt x="4965" y="8871"/>
                    <a:pt x="5149" y="8858"/>
                    <a:pt x="5332" y="8858"/>
                  </a:cubicBezTo>
                  <a:cubicBezTo>
                    <a:pt x="5614" y="8858"/>
                    <a:pt x="5895" y="8889"/>
                    <a:pt x="6153" y="9048"/>
                  </a:cubicBezTo>
                  <a:cubicBezTo>
                    <a:pt x="6463" y="9255"/>
                    <a:pt x="6566" y="9591"/>
                    <a:pt x="6799" y="9902"/>
                  </a:cubicBezTo>
                  <a:cubicBezTo>
                    <a:pt x="7006" y="8945"/>
                    <a:pt x="7212" y="7859"/>
                    <a:pt x="7212" y="6903"/>
                  </a:cubicBezTo>
                  <a:cubicBezTo>
                    <a:pt x="7212" y="5610"/>
                    <a:pt x="7006" y="4421"/>
                    <a:pt x="6566" y="3232"/>
                  </a:cubicBezTo>
                  <a:cubicBezTo>
                    <a:pt x="6256" y="2043"/>
                    <a:pt x="5713" y="957"/>
                    <a:pt x="506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 name="Google Shape;1003;p1"/>
            <p:cNvSpPr/>
            <p:nvPr/>
          </p:nvSpPr>
          <p:spPr>
            <a:xfrm>
              <a:off x="6747428" y="834101"/>
              <a:ext cx="82504" cy="70675"/>
            </a:xfrm>
            <a:custGeom>
              <a:rect b="b" l="l" r="r" t="t"/>
              <a:pathLst>
                <a:path extrusionOk="0" h="2127" w="2483">
                  <a:moveTo>
                    <a:pt x="991" y="0"/>
                  </a:moveTo>
                  <a:cubicBezTo>
                    <a:pt x="584" y="0"/>
                    <a:pt x="209" y="244"/>
                    <a:pt x="1" y="807"/>
                  </a:cubicBezTo>
                  <a:cubicBezTo>
                    <a:pt x="1" y="1040"/>
                    <a:pt x="1" y="1143"/>
                    <a:pt x="104" y="1350"/>
                  </a:cubicBezTo>
                  <a:cubicBezTo>
                    <a:pt x="207" y="1557"/>
                    <a:pt x="647" y="1453"/>
                    <a:pt x="983" y="1686"/>
                  </a:cubicBezTo>
                  <a:cubicBezTo>
                    <a:pt x="1190" y="1789"/>
                    <a:pt x="1397" y="1996"/>
                    <a:pt x="1629" y="2099"/>
                  </a:cubicBezTo>
                  <a:cubicBezTo>
                    <a:pt x="1684" y="2118"/>
                    <a:pt x="1740" y="2126"/>
                    <a:pt x="1795" y="2126"/>
                  </a:cubicBezTo>
                  <a:cubicBezTo>
                    <a:pt x="2051" y="2126"/>
                    <a:pt x="2294" y="1941"/>
                    <a:pt x="2379" y="1686"/>
                  </a:cubicBezTo>
                  <a:cubicBezTo>
                    <a:pt x="2482" y="1350"/>
                    <a:pt x="2379" y="1040"/>
                    <a:pt x="2275" y="807"/>
                  </a:cubicBezTo>
                  <a:cubicBezTo>
                    <a:pt x="1935" y="303"/>
                    <a:pt x="1444" y="0"/>
                    <a:pt x="99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 name="Google Shape;1004;p1"/>
            <p:cNvSpPr/>
            <p:nvPr/>
          </p:nvSpPr>
          <p:spPr>
            <a:xfrm>
              <a:off x="6722507" y="762660"/>
              <a:ext cx="71339" cy="63066"/>
            </a:xfrm>
            <a:custGeom>
              <a:rect b="b" l="l" r="r" t="t"/>
              <a:pathLst>
                <a:path extrusionOk="0" h="1898" w="2147">
                  <a:moveTo>
                    <a:pt x="1005" y="0"/>
                  </a:moveTo>
                  <a:cubicBezTo>
                    <a:pt x="815" y="0"/>
                    <a:pt x="598" y="111"/>
                    <a:pt x="440" y="269"/>
                  </a:cubicBezTo>
                  <a:cubicBezTo>
                    <a:pt x="208" y="605"/>
                    <a:pt x="1" y="1354"/>
                    <a:pt x="208" y="1768"/>
                  </a:cubicBezTo>
                  <a:lnTo>
                    <a:pt x="311" y="1897"/>
                  </a:lnTo>
                  <a:cubicBezTo>
                    <a:pt x="440" y="1897"/>
                    <a:pt x="544" y="1897"/>
                    <a:pt x="544" y="1768"/>
                  </a:cubicBezTo>
                  <a:cubicBezTo>
                    <a:pt x="647" y="1664"/>
                    <a:pt x="647" y="1561"/>
                    <a:pt x="751" y="1458"/>
                  </a:cubicBezTo>
                  <a:cubicBezTo>
                    <a:pt x="854" y="1458"/>
                    <a:pt x="1087" y="1561"/>
                    <a:pt x="1293" y="1561"/>
                  </a:cubicBezTo>
                  <a:cubicBezTo>
                    <a:pt x="1349" y="1589"/>
                    <a:pt x="1414" y="1602"/>
                    <a:pt x="1483" y="1602"/>
                  </a:cubicBezTo>
                  <a:cubicBezTo>
                    <a:pt x="1671" y="1602"/>
                    <a:pt x="1892" y="1506"/>
                    <a:pt x="2043" y="1354"/>
                  </a:cubicBezTo>
                  <a:cubicBezTo>
                    <a:pt x="2147" y="1122"/>
                    <a:pt x="2043" y="811"/>
                    <a:pt x="1836" y="708"/>
                  </a:cubicBezTo>
                  <a:cubicBezTo>
                    <a:pt x="1733" y="605"/>
                    <a:pt x="1500" y="605"/>
                    <a:pt x="1500" y="475"/>
                  </a:cubicBezTo>
                  <a:cubicBezTo>
                    <a:pt x="1500" y="475"/>
                    <a:pt x="1500" y="372"/>
                    <a:pt x="1397" y="372"/>
                  </a:cubicBezTo>
                  <a:cubicBezTo>
                    <a:pt x="1346" y="105"/>
                    <a:pt x="1188" y="0"/>
                    <a:pt x="100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 name="Google Shape;1005;p1"/>
            <p:cNvSpPr/>
            <p:nvPr/>
          </p:nvSpPr>
          <p:spPr>
            <a:xfrm>
              <a:off x="6382381" y="746644"/>
              <a:ext cx="633914" cy="551477"/>
            </a:xfrm>
            <a:custGeom>
              <a:rect b="b" l="l" r="r" t="t"/>
              <a:pathLst>
                <a:path extrusionOk="0" h="16597" w="19078">
                  <a:moveTo>
                    <a:pt x="16364" y="14219"/>
                  </a:moveTo>
                  <a:lnTo>
                    <a:pt x="16364" y="14761"/>
                  </a:lnTo>
                  <a:cubicBezTo>
                    <a:pt x="16260" y="15304"/>
                    <a:pt x="15847" y="15718"/>
                    <a:pt x="15304" y="15821"/>
                  </a:cubicBezTo>
                  <a:cubicBezTo>
                    <a:pt x="14864" y="16054"/>
                    <a:pt x="14425" y="16054"/>
                    <a:pt x="14115" y="16364"/>
                  </a:cubicBezTo>
                  <a:lnTo>
                    <a:pt x="14011" y="16468"/>
                  </a:lnTo>
                  <a:cubicBezTo>
                    <a:pt x="15847" y="16261"/>
                    <a:pt x="17553" y="15614"/>
                    <a:pt x="19078" y="14658"/>
                  </a:cubicBezTo>
                  <a:cubicBezTo>
                    <a:pt x="18095" y="14529"/>
                    <a:pt x="17242" y="14425"/>
                    <a:pt x="16364" y="14219"/>
                  </a:cubicBezTo>
                  <a:close/>
                  <a:moveTo>
                    <a:pt x="750" y="1"/>
                  </a:moveTo>
                  <a:cubicBezTo>
                    <a:pt x="543" y="544"/>
                    <a:pt x="440" y="957"/>
                    <a:pt x="336" y="1500"/>
                  </a:cubicBezTo>
                  <a:cubicBezTo>
                    <a:pt x="207" y="1836"/>
                    <a:pt x="207" y="2043"/>
                    <a:pt x="104" y="2379"/>
                  </a:cubicBezTo>
                  <a:cubicBezTo>
                    <a:pt x="0" y="3025"/>
                    <a:pt x="0" y="3672"/>
                    <a:pt x="0" y="4318"/>
                  </a:cubicBezTo>
                  <a:cubicBezTo>
                    <a:pt x="0" y="10780"/>
                    <a:pt x="5067" y="16157"/>
                    <a:pt x="11426" y="16597"/>
                  </a:cubicBezTo>
                  <a:lnTo>
                    <a:pt x="12072" y="16597"/>
                  </a:lnTo>
                  <a:cubicBezTo>
                    <a:pt x="11969" y="16364"/>
                    <a:pt x="11736" y="16157"/>
                    <a:pt x="11529" y="16157"/>
                  </a:cubicBezTo>
                  <a:lnTo>
                    <a:pt x="11090" y="16157"/>
                  </a:lnTo>
                  <a:cubicBezTo>
                    <a:pt x="10780" y="16054"/>
                    <a:pt x="10547" y="15718"/>
                    <a:pt x="10340" y="15408"/>
                  </a:cubicBezTo>
                  <a:cubicBezTo>
                    <a:pt x="10237" y="15175"/>
                    <a:pt x="10134" y="14761"/>
                    <a:pt x="9901" y="14529"/>
                  </a:cubicBezTo>
                  <a:cubicBezTo>
                    <a:pt x="9487" y="13883"/>
                    <a:pt x="8505" y="14012"/>
                    <a:pt x="7859" y="13779"/>
                  </a:cubicBezTo>
                  <a:cubicBezTo>
                    <a:pt x="6670" y="13469"/>
                    <a:pt x="6153" y="12073"/>
                    <a:pt x="6463" y="10987"/>
                  </a:cubicBezTo>
                  <a:cubicBezTo>
                    <a:pt x="6670" y="10651"/>
                    <a:pt x="6902" y="10341"/>
                    <a:pt x="7109" y="9902"/>
                  </a:cubicBezTo>
                  <a:lnTo>
                    <a:pt x="7109" y="9798"/>
                  </a:lnTo>
                  <a:cubicBezTo>
                    <a:pt x="6153" y="9049"/>
                    <a:pt x="5170" y="8066"/>
                    <a:pt x="4421" y="7110"/>
                  </a:cubicBezTo>
                  <a:cubicBezTo>
                    <a:pt x="3438" y="5921"/>
                    <a:pt x="2585" y="4628"/>
                    <a:pt x="1939" y="3232"/>
                  </a:cubicBezTo>
                  <a:cubicBezTo>
                    <a:pt x="1629" y="2586"/>
                    <a:pt x="1293" y="1836"/>
                    <a:pt x="983" y="1087"/>
                  </a:cubicBezTo>
                  <a:cubicBezTo>
                    <a:pt x="983" y="854"/>
                    <a:pt x="853" y="440"/>
                    <a:pt x="750" y="1"/>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 name="Google Shape;1006;p1"/>
            <p:cNvSpPr/>
            <p:nvPr/>
          </p:nvSpPr>
          <p:spPr>
            <a:xfrm>
              <a:off x="6586802" y="1072216"/>
              <a:ext cx="339319" cy="225914"/>
            </a:xfrm>
            <a:custGeom>
              <a:rect b="b" l="l" r="r" t="t"/>
              <a:pathLst>
                <a:path extrusionOk="0" h="6799" w="10212">
                  <a:moveTo>
                    <a:pt x="957" y="0"/>
                  </a:moveTo>
                  <a:lnTo>
                    <a:pt x="957" y="104"/>
                  </a:lnTo>
                  <a:cubicBezTo>
                    <a:pt x="750" y="543"/>
                    <a:pt x="518" y="853"/>
                    <a:pt x="311" y="1189"/>
                  </a:cubicBezTo>
                  <a:cubicBezTo>
                    <a:pt x="1" y="2275"/>
                    <a:pt x="518" y="3671"/>
                    <a:pt x="1707" y="3981"/>
                  </a:cubicBezTo>
                  <a:cubicBezTo>
                    <a:pt x="2353" y="4214"/>
                    <a:pt x="3335" y="4085"/>
                    <a:pt x="3749" y="4731"/>
                  </a:cubicBezTo>
                  <a:cubicBezTo>
                    <a:pt x="3982" y="4963"/>
                    <a:pt x="4085" y="5377"/>
                    <a:pt x="4188" y="5610"/>
                  </a:cubicBezTo>
                  <a:cubicBezTo>
                    <a:pt x="4395" y="5920"/>
                    <a:pt x="4628" y="6256"/>
                    <a:pt x="4938" y="6359"/>
                  </a:cubicBezTo>
                  <a:lnTo>
                    <a:pt x="5377" y="6359"/>
                  </a:lnTo>
                  <a:cubicBezTo>
                    <a:pt x="5584" y="6359"/>
                    <a:pt x="5817" y="6566"/>
                    <a:pt x="5920" y="6799"/>
                  </a:cubicBezTo>
                  <a:lnTo>
                    <a:pt x="6463" y="6799"/>
                  </a:lnTo>
                  <a:cubicBezTo>
                    <a:pt x="6980" y="6799"/>
                    <a:pt x="7420" y="6799"/>
                    <a:pt x="7859" y="6670"/>
                  </a:cubicBezTo>
                  <a:lnTo>
                    <a:pt x="7963" y="6566"/>
                  </a:lnTo>
                  <a:cubicBezTo>
                    <a:pt x="8273" y="6256"/>
                    <a:pt x="8712" y="6256"/>
                    <a:pt x="9152" y="6023"/>
                  </a:cubicBezTo>
                  <a:cubicBezTo>
                    <a:pt x="9695" y="5920"/>
                    <a:pt x="10108" y="5506"/>
                    <a:pt x="10212" y="4963"/>
                  </a:cubicBezTo>
                  <a:lnTo>
                    <a:pt x="10212" y="4421"/>
                  </a:lnTo>
                  <a:cubicBezTo>
                    <a:pt x="7316" y="3774"/>
                    <a:pt x="4524" y="2585"/>
                    <a:pt x="2043" y="853"/>
                  </a:cubicBezTo>
                  <a:cubicBezTo>
                    <a:pt x="1707" y="646"/>
                    <a:pt x="1293" y="336"/>
                    <a:pt x="957" y="0"/>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 name="Google Shape;1007;p1"/>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 name="Google Shape;1008;p1"/>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 name="Google Shape;1009;p1"/>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 name="Google Shape;1010;p1"/>
            <p:cNvSpPr/>
            <p:nvPr/>
          </p:nvSpPr>
          <p:spPr>
            <a:xfrm>
              <a:off x="6646946" y="1197621"/>
              <a:ext cx="161519" cy="148228"/>
            </a:xfrm>
            <a:custGeom>
              <a:rect b="b" l="l" r="r" t="t"/>
              <a:pathLst>
                <a:path extrusionOk="0" h="4461" w="4861">
                  <a:moveTo>
                    <a:pt x="2172" y="0"/>
                  </a:moveTo>
                  <a:cubicBezTo>
                    <a:pt x="1525" y="0"/>
                    <a:pt x="776" y="207"/>
                    <a:pt x="233" y="440"/>
                  </a:cubicBezTo>
                  <a:cubicBezTo>
                    <a:pt x="0" y="543"/>
                    <a:pt x="0" y="750"/>
                    <a:pt x="0" y="957"/>
                  </a:cubicBezTo>
                  <a:cubicBezTo>
                    <a:pt x="129" y="1189"/>
                    <a:pt x="336" y="1189"/>
                    <a:pt x="543" y="1189"/>
                  </a:cubicBezTo>
                  <a:cubicBezTo>
                    <a:pt x="1086" y="853"/>
                    <a:pt x="1629" y="750"/>
                    <a:pt x="2172" y="750"/>
                  </a:cubicBezTo>
                  <a:lnTo>
                    <a:pt x="2378" y="750"/>
                  </a:lnTo>
                  <a:cubicBezTo>
                    <a:pt x="2921" y="750"/>
                    <a:pt x="3464" y="1086"/>
                    <a:pt x="3774" y="1500"/>
                  </a:cubicBezTo>
                  <a:cubicBezTo>
                    <a:pt x="4007" y="1836"/>
                    <a:pt x="4110" y="2146"/>
                    <a:pt x="4110" y="2585"/>
                  </a:cubicBezTo>
                  <a:lnTo>
                    <a:pt x="4110" y="2689"/>
                  </a:lnTo>
                  <a:cubicBezTo>
                    <a:pt x="4110" y="3128"/>
                    <a:pt x="3878" y="3542"/>
                    <a:pt x="3774" y="3981"/>
                  </a:cubicBezTo>
                  <a:cubicBezTo>
                    <a:pt x="3671" y="4188"/>
                    <a:pt x="3774" y="4421"/>
                    <a:pt x="4007" y="4421"/>
                  </a:cubicBezTo>
                  <a:cubicBezTo>
                    <a:pt x="4061" y="4448"/>
                    <a:pt x="4116" y="4461"/>
                    <a:pt x="4166" y="4461"/>
                  </a:cubicBezTo>
                  <a:cubicBezTo>
                    <a:pt x="4308" y="4461"/>
                    <a:pt x="4421" y="4360"/>
                    <a:pt x="4421" y="4188"/>
                  </a:cubicBezTo>
                  <a:cubicBezTo>
                    <a:pt x="4653" y="3774"/>
                    <a:pt x="4757" y="3232"/>
                    <a:pt x="4860" y="2689"/>
                  </a:cubicBezTo>
                  <a:lnTo>
                    <a:pt x="4860" y="2585"/>
                  </a:lnTo>
                  <a:cubicBezTo>
                    <a:pt x="4860" y="2042"/>
                    <a:pt x="4757" y="1500"/>
                    <a:pt x="4421" y="1086"/>
                  </a:cubicBezTo>
                  <a:cubicBezTo>
                    <a:pt x="4007" y="440"/>
                    <a:pt x="3128" y="104"/>
                    <a:pt x="237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 name="Google Shape;1011;p1"/>
            <p:cNvSpPr/>
            <p:nvPr/>
          </p:nvSpPr>
          <p:spPr>
            <a:xfrm>
              <a:off x="6780059" y="1304982"/>
              <a:ext cx="110847" cy="36118"/>
            </a:xfrm>
            <a:custGeom>
              <a:rect b="b" l="l" r="r" t="t"/>
              <a:pathLst>
                <a:path extrusionOk="0" h="1087" w="3336">
                  <a:moveTo>
                    <a:pt x="1707" y="1"/>
                  </a:moveTo>
                  <a:cubicBezTo>
                    <a:pt x="957" y="1"/>
                    <a:pt x="311" y="440"/>
                    <a:pt x="1" y="1086"/>
                  </a:cubicBezTo>
                  <a:lnTo>
                    <a:pt x="3336" y="1086"/>
                  </a:lnTo>
                  <a:cubicBezTo>
                    <a:pt x="3000" y="440"/>
                    <a:pt x="2353" y="1"/>
                    <a:pt x="170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 name="Google Shape;1012;p1"/>
            <p:cNvSpPr/>
            <p:nvPr/>
          </p:nvSpPr>
          <p:spPr>
            <a:xfrm>
              <a:off x="6307651" y="959672"/>
              <a:ext cx="196707" cy="236779"/>
            </a:xfrm>
            <a:custGeom>
              <a:rect b="b" l="l" r="r" t="t"/>
              <a:pathLst>
                <a:path extrusionOk="0" h="7126" w="5920">
                  <a:moveTo>
                    <a:pt x="5574" y="1"/>
                  </a:moveTo>
                  <a:cubicBezTo>
                    <a:pt x="5481" y="1"/>
                    <a:pt x="5377" y="52"/>
                    <a:pt x="5274" y="156"/>
                  </a:cubicBezTo>
                  <a:cubicBezTo>
                    <a:pt x="3335" y="2095"/>
                    <a:pt x="1603" y="4240"/>
                    <a:pt x="104" y="6515"/>
                  </a:cubicBezTo>
                  <a:cubicBezTo>
                    <a:pt x="0" y="6722"/>
                    <a:pt x="104" y="6955"/>
                    <a:pt x="207" y="7058"/>
                  </a:cubicBezTo>
                  <a:cubicBezTo>
                    <a:pt x="293" y="7101"/>
                    <a:pt x="383" y="7126"/>
                    <a:pt x="466" y="7126"/>
                  </a:cubicBezTo>
                  <a:cubicBezTo>
                    <a:pt x="584" y="7126"/>
                    <a:pt x="689" y="7076"/>
                    <a:pt x="750" y="6955"/>
                  </a:cubicBezTo>
                  <a:cubicBezTo>
                    <a:pt x="2249" y="4680"/>
                    <a:pt x="3981" y="2638"/>
                    <a:pt x="5817" y="699"/>
                  </a:cubicBezTo>
                  <a:cubicBezTo>
                    <a:pt x="5920" y="492"/>
                    <a:pt x="5920" y="259"/>
                    <a:pt x="5817" y="156"/>
                  </a:cubicBezTo>
                  <a:cubicBezTo>
                    <a:pt x="5752" y="52"/>
                    <a:pt x="5668" y="1"/>
                    <a:pt x="557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 name="Google Shape;1013;p1"/>
            <p:cNvSpPr/>
            <p:nvPr/>
          </p:nvSpPr>
          <p:spPr>
            <a:xfrm>
              <a:off x="6250099" y="1169277"/>
              <a:ext cx="132312" cy="81839"/>
            </a:xfrm>
            <a:custGeom>
              <a:rect b="b" l="l" r="r" t="t"/>
              <a:pathLst>
                <a:path extrusionOk="0" h="2463" w="3982">
                  <a:moveTo>
                    <a:pt x="2379" y="0"/>
                  </a:moveTo>
                  <a:cubicBezTo>
                    <a:pt x="2379" y="0"/>
                    <a:pt x="0" y="957"/>
                    <a:pt x="0" y="1164"/>
                  </a:cubicBezTo>
                  <a:cubicBezTo>
                    <a:pt x="0" y="1212"/>
                    <a:pt x="52" y="1231"/>
                    <a:pt x="135" y="1231"/>
                  </a:cubicBezTo>
                  <a:cubicBezTo>
                    <a:pt x="446" y="1231"/>
                    <a:pt x="1189" y="957"/>
                    <a:pt x="1189" y="957"/>
                  </a:cubicBezTo>
                  <a:lnTo>
                    <a:pt x="1189" y="957"/>
                  </a:lnTo>
                  <a:cubicBezTo>
                    <a:pt x="1189" y="957"/>
                    <a:pt x="104" y="1939"/>
                    <a:pt x="310" y="2146"/>
                  </a:cubicBezTo>
                  <a:cubicBezTo>
                    <a:pt x="322" y="2164"/>
                    <a:pt x="343" y="2173"/>
                    <a:pt x="371" y="2173"/>
                  </a:cubicBezTo>
                  <a:cubicBezTo>
                    <a:pt x="659" y="2173"/>
                    <a:pt x="1732" y="1293"/>
                    <a:pt x="1732" y="1293"/>
                  </a:cubicBezTo>
                  <a:lnTo>
                    <a:pt x="1732" y="1293"/>
                  </a:lnTo>
                  <a:cubicBezTo>
                    <a:pt x="1732" y="1293"/>
                    <a:pt x="1189" y="2456"/>
                    <a:pt x="1500" y="2456"/>
                  </a:cubicBezTo>
                  <a:cubicBezTo>
                    <a:pt x="1508" y="2461"/>
                    <a:pt x="1517" y="2463"/>
                    <a:pt x="1527" y="2463"/>
                  </a:cubicBezTo>
                  <a:cubicBezTo>
                    <a:pt x="1793" y="2463"/>
                    <a:pt x="2585" y="853"/>
                    <a:pt x="2585" y="853"/>
                  </a:cubicBezTo>
                  <a:cubicBezTo>
                    <a:pt x="2585" y="853"/>
                    <a:pt x="3392" y="1221"/>
                    <a:pt x="3734" y="1221"/>
                  </a:cubicBezTo>
                  <a:cubicBezTo>
                    <a:pt x="3808" y="1221"/>
                    <a:pt x="3860" y="1205"/>
                    <a:pt x="3878" y="1164"/>
                  </a:cubicBezTo>
                  <a:cubicBezTo>
                    <a:pt x="3981" y="1060"/>
                    <a:pt x="2379" y="0"/>
                    <a:pt x="2379" y="0"/>
                  </a:cubicBezTo>
                  <a:close/>
                </a:path>
              </a:pathLst>
            </a:custGeom>
            <a:solidFill>
              <a:srgbClr val="3D161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 name="Google Shape;1014;p1"/>
            <p:cNvSpPr/>
            <p:nvPr/>
          </p:nvSpPr>
          <p:spPr>
            <a:xfrm>
              <a:off x="7219870" y="804196"/>
              <a:ext cx="125434" cy="228539"/>
            </a:xfrm>
            <a:custGeom>
              <a:rect b="b" l="l" r="r" t="t"/>
              <a:pathLst>
                <a:path extrusionOk="0" h="6878" w="3775">
                  <a:moveTo>
                    <a:pt x="207" y="1"/>
                  </a:moveTo>
                  <a:cubicBezTo>
                    <a:pt x="207" y="1"/>
                    <a:pt x="104" y="1"/>
                    <a:pt x="0" y="104"/>
                  </a:cubicBezTo>
                  <a:lnTo>
                    <a:pt x="0" y="208"/>
                  </a:lnTo>
                  <a:cubicBezTo>
                    <a:pt x="1189" y="1293"/>
                    <a:pt x="1939" y="2793"/>
                    <a:pt x="2585" y="4292"/>
                  </a:cubicBezTo>
                  <a:cubicBezTo>
                    <a:pt x="2921" y="5171"/>
                    <a:pt x="3232" y="5921"/>
                    <a:pt x="3438" y="6774"/>
                  </a:cubicBezTo>
                  <a:cubicBezTo>
                    <a:pt x="3568" y="6774"/>
                    <a:pt x="3568" y="6877"/>
                    <a:pt x="3671" y="6877"/>
                  </a:cubicBezTo>
                  <a:cubicBezTo>
                    <a:pt x="3775" y="6774"/>
                    <a:pt x="3775" y="6774"/>
                    <a:pt x="3775" y="6670"/>
                  </a:cubicBezTo>
                  <a:cubicBezTo>
                    <a:pt x="3438" y="5817"/>
                    <a:pt x="3128" y="5042"/>
                    <a:pt x="2792" y="4189"/>
                  </a:cubicBezTo>
                  <a:cubicBezTo>
                    <a:pt x="2146" y="2689"/>
                    <a:pt x="1500" y="1164"/>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 name="Google Shape;1015;p1"/>
            <p:cNvSpPr/>
            <p:nvPr/>
          </p:nvSpPr>
          <p:spPr>
            <a:xfrm>
              <a:off x="7280844" y="799909"/>
              <a:ext cx="53297" cy="90213"/>
            </a:xfrm>
            <a:custGeom>
              <a:rect b="b" l="l" r="r" t="t"/>
              <a:pathLst>
                <a:path extrusionOk="0" h="2715" w="1604">
                  <a:moveTo>
                    <a:pt x="1397" y="1"/>
                  </a:moveTo>
                  <a:lnTo>
                    <a:pt x="1397" y="1"/>
                  </a:lnTo>
                  <a:cubicBezTo>
                    <a:pt x="957" y="233"/>
                    <a:pt x="544" y="647"/>
                    <a:pt x="311" y="1190"/>
                  </a:cubicBezTo>
                  <a:cubicBezTo>
                    <a:pt x="104" y="1629"/>
                    <a:pt x="1" y="2172"/>
                    <a:pt x="104" y="2715"/>
                  </a:cubicBezTo>
                  <a:cubicBezTo>
                    <a:pt x="647" y="2482"/>
                    <a:pt x="1086" y="1939"/>
                    <a:pt x="1293" y="1526"/>
                  </a:cubicBezTo>
                  <a:cubicBezTo>
                    <a:pt x="1500" y="983"/>
                    <a:pt x="1603" y="543"/>
                    <a:pt x="139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 name="Google Shape;1016;p1"/>
            <p:cNvSpPr/>
            <p:nvPr/>
          </p:nvSpPr>
          <p:spPr>
            <a:xfrm>
              <a:off x="7280844" y="796487"/>
              <a:ext cx="49874" cy="97091"/>
            </a:xfrm>
            <a:custGeom>
              <a:rect b="b" l="l" r="r" t="t"/>
              <a:pathLst>
                <a:path extrusionOk="0" h="2922" w="1501">
                  <a:moveTo>
                    <a:pt x="1500" y="0"/>
                  </a:moveTo>
                  <a:cubicBezTo>
                    <a:pt x="1397" y="0"/>
                    <a:pt x="1397" y="0"/>
                    <a:pt x="1293" y="104"/>
                  </a:cubicBezTo>
                  <a:cubicBezTo>
                    <a:pt x="750" y="879"/>
                    <a:pt x="208" y="1836"/>
                    <a:pt x="1" y="2818"/>
                  </a:cubicBezTo>
                  <a:cubicBezTo>
                    <a:pt x="1" y="2921"/>
                    <a:pt x="104" y="2921"/>
                    <a:pt x="104" y="2921"/>
                  </a:cubicBezTo>
                  <a:lnTo>
                    <a:pt x="208" y="2921"/>
                  </a:lnTo>
                  <a:cubicBezTo>
                    <a:pt x="440" y="1939"/>
                    <a:pt x="854" y="983"/>
                    <a:pt x="1500" y="233"/>
                  </a:cubicBezTo>
                  <a:lnTo>
                    <a:pt x="150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 name="Google Shape;1017;p1"/>
            <p:cNvSpPr/>
            <p:nvPr/>
          </p:nvSpPr>
          <p:spPr>
            <a:xfrm>
              <a:off x="7145139" y="750100"/>
              <a:ext cx="157199" cy="114269"/>
            </a:xfrm>
            <a:custGeom>
              <a:rect b="b" l="l" r="r" t="t"/>
              <a:pathLst>
                <a:path extrusionOk="0" h="3439" w="4731">
                  <a:moveTo>
                    <a:pt x="3438" y="0"/>
                  </a:moveTo>
                  <a:lnTo>
                    <a:pt x="2896" y="543"/>
                  </a:lnTo>
                  <a:lnTo>
                    <a:pt x="3232" y="0"/>
                  </a:lnTo>
                  <a:lnTo>
                    <a:pt x="3232" y="0"/>
                  </a:lnTo>
                  <a:cubicBezTo>
                    <a:pt x="2896" y="104"/>
                    <a:pt x="2456" y="207"/>
                    <a:pt x="2043" y="440"/>
                  </a:cubicBezTo>
                  <a:lnTo>
                    <a:pt x="2146" y="1189"/>
                  </a:lnTo>
                  <a:lnTo>
                    <a:pt x="1810" y="543"/>
                  </a:lnTo>
                  <a:cubicBezTo>
                    <a:pt x="1500" y="750"/>
                    <a:pt x="1164" y="983"/>
                    <a:pt x="957" y="1189"/>
                  </a:cubicBezTo>
                  <a:lnTo>
                    <a:pt x="1500" y="1396"/>
                  </a:lnTo>
                  <a:lnTo>
                    <a:pt x="750" y="1396"/>
                  </a:lnTo>
                  <a:cubicBezTo>
                    <a:pt x="207" y="1939"/>
                    <a:pt x="0" y="2482"/>
                    <a:pt x="104" y="2921"/>
                  </a:cubicBezTo>
                  <a:cubicBezTo>
                    <a:pt x="517" y="2585"/>
                    <a:pt x="1163" y="2146"/>
                    <a:pt x="1164" y="2146"/>
                  </a:cubicBezTo>
                  <a:lnTo>
                    <a:pt x="1164" y="2146"/>
                  </a:lnTo>
                  <a:lnTo>
                    <a:pt x="207" y="3128"/>
                  </a:lnTo>
                  <a:cubicBezTo>
                    <a:pt x="414" y="3335"/>
                    <a:pt x="750" y="3438"/>
                    <a:pt x="1164" y="3438"/>
                  </a:cubicBezTo>
                  <a:lnTo>
                    <a:pt x="1706" y="2585"/>
                  </a:lnTo>
                  <a:lnTo>
                    <a:pt x="1500" y="3438"/>
                  </a:lnTo>
                  <a:cubicBezTo>
                    <a:pt x="1939" y="3335"/>
                    <a:pt x="2353" y="3232"/>
                    <a:pt x="2792" y="3025"/>
                  </a:cubicBezTo>
                  <a:cubicBezTo>
                    <a:pt x="3232" y="2689"/>
                    <a:pt x="3645" y="2379"/>
                    <a:pt x="3981" y="2042"/>
                  </a:cubicBezTo>
                  <a:lnTo>
                    <a:pt x="3335" y="1732"/>
                  </a:lnTo>
                  <a:lnTo>
                    <a:pt x="4188" y="1836"/>
                  </a:lnTo>
                  <a:cubicBezTo>
                    <a:pt x="4524" y="1293"/>
                    <a:pt x="4731" y="853"/>
                    <a:pt x="4524" y="543"/>
                  </a:cubicBezTo>
                  <a:lnTo>
                    <a:pt x="4524" y="440"/>
                  </a:lnTo>
                  <a:lnTo>
                    <a:pt x="3438" y="853"/>
                  </a:lnTo>
                  <a:lnTo>
                    <a:pt x="4292" y="207"/>
                  </a:lnTo>
                  <a:cubicBezTo>
                    <a:pt x="4085" y="0"/>
                    <a:pt x="3749" y="0"/>
                    <a:pt x="343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 name="Google Shape;1018;p1"/>
            <p:cNvSpPr/>
            <p:nvPr/>
          </p:nvSpPr>
          <p:spPr>
            <a:xfrm>
              <a:off x="7188070" y="777779"/>
              <a:ext cx="67917" cy="49077"/>
            </a:xfrm>
            <a:custGeom>
              <a:rect b="b" l="l" r="r" t="t"/>
              <a:pathLst>
                <a:path extrusionOk="0" h="1477" w="2044">
                  <a:moveTo>
                    <a:pt x="1500" y="1"/>
                  </a:moveTo>
                  <a:cubicBezTo>
                    <a:pt x="1287" y="1"/>
                    <a:pt x="1022" y="85"/>
                    <a:pt x="751" y="253"/>
                  </a:cubicBezTo>
                  <a:cubicBezTo>
                    <a:pt x="311" y="563"/>
                    <a:pt x="1" y="1003"/>
                    <a:pt x="1" y="1209"/>
                  </a:cubicBezTo>
                  <a:cubicBezTo>
                    <a:pt x="57" y="1393"/>
                    <a:pt x="245" y="1476"/>
                    <a:pt x="487" y="1476"/>
                  </a:cubicBezTo>
                  <a:cubicBezTo>
                    <a:pt x="689" y="1476"/>
                    <a:pt x="929" y="1419"/>
                    <a:pt x="1164" y="1313"/>
                  </a:cubicBezTo>
                  <a:cubicBezTo>
                    <a:pt x="1707" y="1003"/>
                    <a:pt x="2043" y="563"/>
                    <a:pt x="1940" y="253"/>
                  </a:cubicBezTo>
                  <a:cubicBezTo>
                    <a:pt x="1875" y="85"/>
                    <a:pt x="1713" y="1"/>
                    <a:pt x="150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 name="Google Shape;1019;p1"/>
            <p:cNvSpPr/>
            <p:nvPr/>
          </p:nvSpPr>
          <p:spPr>
            <a:xfrm>
              <a:off x="6557595" y="660749"/>
              <a:ext cx="46419" cy="46419"/>
            </a:xfrm>
            <a:custGeom>
              <a:rect b="b" l="l" r="r" t="t"/>
              <a:pathLst>
                <a:path extrusionOk="0" h="1397" w="1397">
                  <a:moveTo>
                    <a:pt x="647" y="1"/>
                  </a:moveTo>
                  <a:cubicBezTo>
                    <a:pt x="337" y="104"/>
                    <a:pt x="1" y="440"/>
                    <a:pt x="1" y="751"/>
                  </a:cubicBezTo>
                  <a:cubicBezTo>
                    <a:pt x="1" y="1190"/>
                    <a:pt x="337" y="1397"/>
                    <a:pt x="750" y="1397"/>
                  </a:cubicBezTo>
                  <a:cubicBezTo>
                    <a:pt x="1086" y="1397"/>
                    <a:pt x="1397" y="1087"/>
                    <a:pt x="1397" y="647"/>
                  </a:cubicBezTo>
                  <a:cubicBezTo>
                    <a:pt x="1397" y="311"/>
                    <a:pt x="1086"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 name="Google Shape;1020;p1"/>
            <p:cNvSpPr/>
            <p:nvPr/>
          </p:nvSpPr>
          <p:spPr>
            <a:xfrm>
              <a:off x="6489742" y="642706"/>
              <a:ext cx="46419" cy="46419"/>
            </a:xfrm>
            <a:custGeom>
              <a:rect b="b" l="l" r="r" t="t"/>
              <a:pathLst>
                <a:path extrusionOk="0" h="1397" w="1397">
                  <a:moveTo>
                    <a:pt x="647" y="1"/>
                  </a:moveTo>
                  <a:cubicBezTo>
                    <a:pt x="337" y="1"/>
                    <a:pt x="1" y="337"/>
                    <a:pt x="1" y="751"/>
                  </a:cubicBezTo>
                  <a:cubicBezTo>
                    <a:pt x="104" y="1087"/>
                    <a:pt x="440" y="1397"/>
                    <a:pt x="750" y="1397"/>
                  </a:cubicBezTo>
                  <a:cubicBezTo>
                    <a:pt x="1190" y="1397"/>
                    <a:pt x="1396" y="1087"/>
                    <a:pt x="1396" y="647"/>
                  </a:cubicBezTo>
                  <a:cubicBezTo>
                    <a:pt x="1396" y="337"/>
                    <a:pt x="1086"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 name="Google Shape;1021;p1"/>
            <p:cNvSpPr/>
            <p:nvPr/>
          </p:nvSpPr>
          <p:spPr>
            <a:xfrm>
              <a:off x="6511208" y="699593"/>
              <a:ext cx="46419" cy="43661"/>
            </a:xfrm>
            <a:custGeom>
              <a:rect b="b" l="l" r="r" t="t"/>
              <a:pathLst>
                <a:path extrusionOk="0" h="1314" w="1397">
                  <a:moveTo>
                    <a:pt x="777" y="1"/>
                  </a:moveTo>
                  <a:cubicBezTo>
                    <a:pt x="735" y="1"/>
                    <a:pt x="691" y="7"/>
                    <a:pt x="647" y="21"/>
                  </a:cubicBezTo>
                  <a:cubicBezTo>
                    <a:pt x="208" y="21"/>
                    <a:pt x="1" y="331"/>
                    <a:pt x="1" y="667"/>
                  </a:cubicBezTo>
                  <a:cubicBezTo>
                    <a:pt x="1" y="1081"/>
                    <a:pt x="337" y="1313"/>
                    <a:pt x="750" y="1313"/>
                  </a:cubicBezTo>
                  <a:cubicBezTo>
                    <a:pt x="1087" y="1313"/>
                    <a:pt x="1397" y="977"/>
                    <a:pt x="1397" y="667"/>
                  </a:cubicBezTo>
                  <a:cubicBezTo>
                    <a:pt x="1307" y="285"/>
                    <a:pt x="1061" y="1"/>
                    <a:pt x="77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 name="Google Shape;1022;p1"/>
            <p:cNvSpPr/>
            <p:nvPr/>
          </p:nvSpPr>
          <p:spPr>
            <a:xfrm>
              <a:off x="6597103" y="659885"/>
              <a:ext cx="85926" cy="65325"/>
            </a:xfrm>
            <a:custGeom>
              <a:rect b="b" l="l" r="r" t="t"/>
              <a:pathLst>
                <a:path extrusionOk="0" h="1966" w="2586">
                  <a:moveTo>
                    <a:pt x="2265" y="1"/>
                  </a:moveTo>
                  <a:cubicBezTo>
                    <a:pt x="1758" y="1"/>
                    <a:pt x="1326" y="205"/>
                    <a:pt x="983" y="570"/>
                  </a:cubicBezTo>
                  <a:cubicBezTo>
                    <a:pt x="544" y="880"/>
                    <a:pt x="208" y="1423"/>
                    <a:pt x="1" y="1966"/>
                  </a:cubicBezTo>
                  <a:cubicBezTo>
                    <a:pt x="647" y="1966"/>
                    <a:pt x="1397" y="1862"/>
                    <a:pt x="1836" y="1423"/>
                  </a:cubicBezTo>
                  <a:cubicBezTo>
                    <a:pt x="2276" y="983"/>
                    <a:pt x="2379" y="570"/>
                    <a:pt x="2586" y="27"/>
                  </a:cubicBezTo>
                  <a:cubicBezTo>
                    <a:pt x="2476" y="9"/>
                    <a:pt x="2369" y="1"/>
                    <a:pt x="226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 name="Google Shape;1023;p1"/>
            <p:cNvSpPr/>
            <p:nvPr/>
          </p:nvSpPr>
          <p:spPr>
            <a:xfrm>
              <a:off x="6428768" y="610939"/>
              <a:ext cx="54128" cy="99682"/>
            </a:xfrm>
            <a:custGeom>
              <a:rect b="b" l="l" r="r" t="t"/>
              <a:pathLst>
                <a:path extrusionOk="0" h="3000" w="1629">
                  <a:moveTo>
                    <a:pt x="336" y="1"/>
                  </a:moveTo>
                  <a:cubicBezTo>
                    <a:pt x="104" y="647"/>
                    <a:pt x="0" y="1293"/>
                    <a:pt x="233" y="1939"/>
                  </a:cubicBezTo>
                  <a:cubicBezTo>
                    <a:pt x="440" y="2456"/>
                    <a:pt x="982" y="2689"/>
                    <a:pt x="1396" y="2999"/>
                  </a:cubicBezTo>
                  <a:cubicBezTo>
                    <a:pt x="1629" y="2586"/>
                    <a:pt x="1629" y="1939"/>
                    <a:pt x="1396" y="1396"/>
                  </a:cubicBezTo>
                  <a:cubicBezTo>
                    <a:pt x="1189" y="854"/>
                    <a:pt x="750" y="414"/>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 name="Google Shape;1024;p1"/>
            <p:cNvSpPr/>
            <p:nvPr/>
          </p:nvSpPr>
          <p:spPr>
            <a:xfrm>
              <a:off x="6840202" y="652242"/>
              <a:ext cx="47283" cy="46519"/>
            </a:xfrm>
            <a:custGeom>
              <a:rect b="b" l="l" r="r" t="t"/>
              <a:pathLst>
                <a:path extrusionOk="0" h="1400" w="1423">
                  <a:moveTo>
                    <a:pt x="654" y="0"/>
                  </a:moveTo>
                  <a:cubicBezTo>
                    <a:pt x="556" y="0"/>
                    <a:pt x="451" y="16"/>
                    <a:pt x="337" y="50"/>
                  </a:cubicBezTo>
                  <a:cubicBezTo>
                    <a:pt x="0" y="153"/>
                    <a:pt x="0" y="696"/>
                    <a:pt x="130" y="1007"/>
                  </a:cubicBezTo>
                  <a:cubicBezTo>
                    <a:pt x="199" y="1302"/>
                    <a:pt x="363" y="1399"/>
                    <a:pt x="565" y="1399"/>
                  </a:cubicBezTo>
                  <a:cubicBezTo>
                    <a:pt x="663" y="1399"/>
                    <a:pt x="770" y="1376"/>
                    <a:pt x="879" y="1343"/>
                  </a:cubicBezTo>
                  <a:cubicBezTo>
                    <a:pt x="1190" y="1110"/>
                    <a:pt x="1422" y="800"/>
                    <a:pt x="1293" y="360"/>
                  </a:cubicBezTo>
                  <a:cubicBezTo>
                    <a:pt x="1140" y="131"/>
                    <a:pt x="930" y="0"/>
                    <a:pt x="65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 name="Google Shape;1025;p1"/>
            <p:cNvSpPr/>
            <p:nvPr/>
          </p:nvSpPr>
          <p:spPr>
            <a:xfrm>
              <a:off x="6772350" y="659885"/>
              <a:ext cx="50705" cy="45123"/>
            </a:xfrm>
            <a:custGeom>
              <a:rect b="b" l="l" r="r" t="t"/>
              <a:pathLst>
                <a:path extrusionOk="0" h="1358" w="1526">
                  <a:moveTo>
                    <a:pt x="725" y="0"/>
                  </a:moveTo>
                  <a:cubicBezTo>
                    <a:pt x="664" y="0"/>
                    <a:pt x="602" y="9"/>
                    <a:pt x="543" y="27"/>
                  </a:cubicBezTo>
                  <a:cubicBezTo>
                    <a:pt x="104" y="234"/>
                    <a:pt x="0" y="673"/>
                    <a:pt x="104" y="983"/>
                  </a:cubicBezTo>
                  <a:cubicBezTo>
                    <a:pt x="279" y="1237"/>
                    <a:pt x="499" y="1358"/>
                    <a:pt x="784" y="1358"/>
                  </a:cubicBezTo>
                  <a:cubicBezTo>
                    <a:pt x="877" y="1358"/>
                    <a:pt x="978" y="1345"/>
                    <a:pt x="1086" y="1319"/>
                  </a:cubicBezTo>
                  <a:cubicBezTo>
                    <a:pt x="1396" y="1216"/>
                    <a:pt x="1525" y="777"/>
                    <a:pt x="1396" y="466"/>
                  </a:cubicBezTo>
                  <a:cubicBezTo>
                    <a:pt x="1311" y="189"/>
                    <a:pt x="1015" y="0"/>
                    <a:pt x="72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 name="Google Shape;1026;p1"/>
            <p:cNvSpPr/>
            <p:nvPr/>
          </p:nvSpPr>
          <p:spPr>
            <a:xfrm>
              <a:off x="6801557" y="702417"/>
              <a:ext cx="53264" cy="45488"/>
            </a:xfrm>
            <a:custGeom>
              <a:rect b="b" l="l" r="r" t="t"/>
              <a:pathLst>
                <a:path extrusionOk="0" h="1369" w="1603">
                  <a:moveTo>
                    <a:pt x="783" y="1"/>
                  </a:moveTo>
                  <a:cubicBezTo>
                    <a:pt x="692" y="1"/>
                    <a:pt x="601" y="14"/>
                    <a:pt x="517" y="39"/>
                  </a:cubicBezTo>
                  <a:cubicBezTo>
                    <a:pt x="207" y="143"/>
                    <a:pt x="0" y="582"/>
                    <a:pt x="207" y="892"/>
                  </a:cubicBezTo>
                  <a:cubicBezTo>
                    <a:pt x="286" y="1229"/>
                    <a:pt x="563" y="1369"/>
                    <a:pt x="828" y="1369"/>
                  </a:cubicBezTo>
                  <a:cubicBezTo>
                    <a:pt x="908" y="1369"/>
                    <a:pt x="988" y="1356"/>
                    <a:pt x="1060" y="1332"/>
                  </a:cubicBezTo>
                  <a:cubicBezTo>
                    <a:pt x="1396" y="1125"/>
                    <a:pt x="1603" y="789"/>
                    <a:pt x="1500" y="350"/>
                  </a:cubicBezTo>
                  <a:cubicBezTo>
                    <a:pt x="1344" y="117"/>
                    <a:pt x="1058" y="1"/>
                    <a:pt x="78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 name="Google Shape;1027;p1"/>
            <p:cNvSpPr/>
            <p:nvPr/>
          </p:nvSpPr>
          <p:spPr>
            <a:xfrm>
              <a:off x="6890875" y="617817"/>
              <a:ext cx="61039" cy="89349"/>
            </a:xfrm>
            <a:custGeom>
              <a:rect b="b" l="l" r="r" t="t"/>
              <a:pathLst>
                <a:path extrusionOk="0" h="2689" w="1837">
                  <a:moveTo>
                    <a:pt x="1707" y="0"/>
                  </a:moveTo>
                  <a:lnTo>
                    <a:pt x="1707" y="0"/>
                  </a:lnTo>
                  <a:cubicBezTo>
                    <a:pt x="1190" y="104"/>
                    <a:pt x="750" y="543"/>
                    <a:pt x="414" y="957"/>
                  </a:cubicBezTo>
                  <a:cubicBezTo>
                    <a:pt x="207" y="1500"/>
                    <a:pt x="104" y="2043"/>
                    <a:pt x="1" y="2689"/>
                  </a:cubicBezTo>
                  <a:cubicBezTo>
                    <a:pt x="647" y="2482"/>
                    <a:pt x="1190" y="2146"/>
                    <a:pt x="1500" y="1500"/>
                  </a:cubicBezTo>
                  <a:cubicBezTo>
                    <a:pt x="1836" y="1086"/>
                    <a:pt x="1707" y="543"/>
                    <a:pt x="170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 name="Google Shape;1028;p1"/>
            <p:cNvSpPr/>
            <p:nvPr/>
          </p:nvSpPr>
          <p:spPr>
            <a:xfrm>
              <a:off x="6704497" y="653904"/>
              <a:ext cx="67884" cy="81607"/>
            </a:xfrm>
            <a:custGeom>
              <a:rect b="b" l="l" r="r" t="t"/>
              <a:pathLst>
                <a:path extrusionOk="0" h="2456" w="2043">
                  <a:moveTo>
                    <a:pt x="0" y="0"/>
                  </a:moveTo>
                  <a:cubicBezTo>
                    <a:pt x="0" y="646"/>
                    <a:pt x="104" y="1293"/>
                    <a:pt x="543" y="1706"/>
                  </a:cubicBezTo>
                  <a:cubicBezTo>
                    <a:pt x="982" y="2146"/>
                    <a:pt x="1499" y="2249"/>
                    <a:pt x="2042" y="2456"/>
                  </a:cubicBezTo>
                  <a:cubicBezTo>
                    <a:pt x="2042" y="1939"/>
                    <a:pt x="1835" y="1293"/>
                    <a:pt x="1396" y="853"/>
                  </a:cubicBezTo>
                  <a:cubicBezTo>
                    <a:pt x="1086" y="414"/>
                    <a:pt x="543" y="207"/>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 name="Google Shape;1029;p1"/>
            <p:cNvSpPr/>
            <p:nvPr/>
          </p:nvSpPr>
          <p:spPr>
            <a:xfrm>
              <a:off x="7094466" y="609743"/>
              <a:ext cx="50705" cy="40405"/>
            </a:xfrm>
            <a:custGeom>
              <a:rect b="b" l="l" r="r" t="t"/>
              <a:pathLst>
                <a:path extrusionOk="0" h="1216" w="1526">
                  <a:moveTo>
                    <a:pt x="592" y="0"/>
                  </a:moveTo>
                  <a:cubicBezTo>
                    <a:pt x="532" y="0"/>
                    <a:pt x="480" y="12"/>
                    <a:pt x="440" y="37"/>
                  </a:cubicBezTo>
                  <a:cubicBezTo>
                    <a:pt x="104" y="243"/>
                    <a:pt x="0" y="554"/>
                    <a:pt x="104" y="890"/>
                  </a:cubicBezTo>
                  <a:cubicBezTo>
                    <a:pt x="254" y="1090"/>
                    <a:pt x="437" y="1215"/>
                    <a:pt x="639" y="1215"/>
                  </a:cubicBezTo>
                  <a:cubicBezTo>
                    <a:pt x="749" y="1215"/>
                    <a:pt x="864" y="1178"/>
                    <a:pt x="983" y="1096"/>
                  </a:cubicBezTo>
                  <a:cubicBezTo>
                    <a:pt x="1293" y="993"/>
                    <a:pt x="1525" y="786"/>
                    <a:pt x="1396" y="450"/>
                  </a:cubicBezTo>
                  <a:cubicBezTo>
                    <a:pt x="1229" y="200"/>
                    <a:pt x="844" y="0"/>
                    <a:pt x="592"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 name="Google Shape;1030;p1"/>
            <p:cNvSpPr/>
            <p:nvPr/>
          </p:nvSpPr>
          <p:spPr>
            <a:xfrm>
              <a:off x="7026613" y="618515"/>
              <a:ext cx="49841" cy="45854"/>
            </a:xfrm>
            <a:custGeom>
              <a:rect b="b" l="l" r="r" t="t"/>
              <a:pathLst>
                <a:path extrusionOk="0" h="1380" w="1500">
                  <a:moveTo>
                    <a:pt x="716" y="0"/>
                  </a:moveTo>
                  <a:cubicBezTo>
                    <a:pt x="621" y="0"/>
                    <a:pt x="525" y="26"/>
                    <a:pt x="439" y="83"/>
                  </a:cubicBezTo>
                  <a:cubicBezTo>
                    <a:pt x="103" y="290"/>
                    <a:pt x="0" y="729"/>
                    <a:pt x="103" y="1065"/>
                  </a:cubicBezTo>
                  <a:cubicBezTo>
                    <a:pt x="254" y="1265"/>
                    <a:pt x="479" y="1379"/>
                    <a:pt x="711" y="1379"/>
                  </a:cubicBezTo>
                  <a:cubicBezTo>
                    <a:pt x="838" y="1379"/>
                    <a:pt x="967" y="1345"/>
                    <a:pt x="1086" y="1272"/>
                  </a:cubicBezTo>
                  <a:cubicBezTo>
                    <a:pt x="1396" y="1168"/>
                    <a:pt x="1499" y="729"/>
                    <a:pt x="1293" y="419"/>
                  </a:cubicBezTo>
                  <a:cubicBezTo>
                    <a:pt x="1218" y="176"/>
                    <a:pt x="967" y="0"/>
                    <a:pt x="71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 name="Google Shape;1031;p1"/>
            <p:cNvSpPr/>
            <p:nvPr/>
          </p:nvSpPr>
          <p:spPr>
            <a:xfrm>
              <a:off x="7072967" y="662842"/>
              <a:ext cx="46419" cy="41003"/>
            </a:xfrm>
            <a:custGeom>
              <a:rect b="b" l="l" r="r" t="t"/>
              <a:pathLst>
                <a:path extrusionOk="0" h="1234" w="1397">
                  <a:moveTo>
                    <a:pt x="605" y="1"/>
                  </a:moveTo>
                  <a:cubicBezTo>
                    <a:pt x="513" y="1"/>
                    <a:pt x="420" y="14"/>
                    <a:pt x="337" y="41"/>
                  </a:cubicBezTo>
                  <a:cubicBezTo>
                    <a:pt x="104" y="248"/>
                    <a:pt x="1" y="584"/>
                    <a:pt x="104" y="894"/>
                  </a:cubicBezTo>
                  <a:cubicBezTo>
                    <a:pt x="256" y="1113"/>
                    <a:pt x="440" y="1233"/>
                    <a:pt x="643" y="1233"/>
                  </a:cubicBezTo>
                  <a:cubicBezTo>
                    <a:pt x="752" y="1233"/>
                    <a:pt x="866" y="1199"/>
                    <a:pt x="983" y="1127"/>
                  </a:cubicBezTo>
                  <a:cubicBezTo>
                    <a:pt x="1293" y="1024"/>
                    <a:pt x="1397" y="584"/>
                    <a:pt x="1190" y="248"/>
                  </a:cubicBezTo>
                  <a:cubicBezTo>
                    <a:pt x="1114" y="97"/>
                    <a:pt x="859" y="1"/>
                    <a:pt x="60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 name="Google Shape;1032;p1"/>
            <p:cNvSpPr/>
            <p:nvPr/>
          </p:nvSpPr>
          <p:spPr>
            <a:xfrm>
              <a:off x="6958728" y="617817"/>
              <a:ext cx="71339" cy="79048"/>
            </a:xfrm>
            <a:custGeom>
              <a:rect b="b" l="l" r="r" t="t"/>
              <a:pathLst>
                <a:path extrusionOk="0" h="2379" w="2147">
                  <a:moveTo>
                    <a:pt x="1" y="0"/>
                  </a:moveTo>
                  <a:cubicBezTo>
                    <a:pt x="1" y="647"/>
                    <a:pt x="208" y="1293"/>
                    <a:pt x="647" y="1732"/>
                  </a:cubicBezTo>
                  <a:cubicBezTo>
                    <a:pt x="1087" y="2146"/>
                    <a:pt x="1604" y="2146"/>
                    <a:pt x="2146" y="2379"/>
                  </a:cubicBezTo>
                  <a:cubicBezTo>
                    <a:pt x="2146" y="1732"/>
                    <a:pt x="1836" y="1189"/>
                    <a:pt x="1397" y="853"/>
                  </a:cubicBezTo>
                  <a:cubicBezTo>
                    <a:pt x="1087" y="440"/>
                    <a:pt x="544" y="207"/>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 name="Google Shape;1033;p1"/>
            <p:cNvSpPr/>
            <p:nvPr/>
          </p:nvSpPr>
          <p:spPr>
            <a:xfrm>
              <a:off x="6493165" y="1237129"/>
              <a:ext cx="50738" cy="35254"/>
            </a:xfrm>
            <a:custGeom>
              <a:rect b="b" l="l" r="r" t="t"/>
              <a:pathLst>
                <a:path extrusionOk="0" h="1061" w="1527">
                  <a:moveTo>
                    <a:pt x="1526" y="0"/>
                  </a:moveTo>
                  <a:cubicBezTo>
                    <a:pt x="1190" y="0"/>
                    <a:pt x="880" y="104"/>
                    <a:pt x="544" y="311"/>
                  </a:cubicBezTo>
                  <a:cubicBezTo>
                    <a:pt x="337" y="543"/>
                    <a:pt x="104" y="750"/>
                    <a:pt x="1" y="1060"/>
                  </a:cubicBezTo>
                  <a:cubicBezTo>
                    <a:pt x="337" y="957"/>
                    <a:pt x="647" y="853"/>
                    <a:pt x="983" y="750"/>
                  </a:cubicBezTo>
                  <a:cubicBezTo>
                    <a:pt x="1190" y="543"/>
                    <a:pt x="1397" y="311"/>
                    <a:pt x="152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 name="Google Shape;1034;p1"/>
            <p:cNvSpPr/>
            <p:nvPr/>
          </p:nvSpPr>
          <p:spPr>
            <a:xfrm>
              <a:off x="6475155" y="1176155"/>
              <a:ext cx="25785" cy="150321"/>
            </a:xfrm>
            <a:custGeom>
              <a:rect b="b" l="l" r="r" t="t"/>
              <a:pathLst>
                <a:path extrusionOk="0" h="4524" w="776">
                  <a:moveTo>
                    <a:pt x="0" y="0"/>
                  </a:moveTo>
                  <a:lnTo>
                    <a:pt x="0" y="103"/>
                  </a:lnTo>
                  <a:cubicBezTo>
                    <a:pt x="543" y="1499"/>
                    <a:pt x="646" y="3025"/>
                    <a:pt x="440" y="4524"/>
                  </a:cubicBezTo>
                  <a:cubicBezTo>
                    <a:pt x="776" y="3025"/>
                    <a:pt x="543" y="1396"/>
                    <a:pt x="12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 name="Google Shape;1035;p1"/>
            <p:cNvSpPr/>
            <p:nvPr/>
          </p:nvSpPr>
          <p:spPr>
            <a:xfrm>
              <a:off x="6389260" y="1100560"/>
              <a:ext cx="171819" cy="120815"/>
            </a:xfrm>
            <a:custGeom>
              <a:rect b="b" l="l" r="r" t="t"/>
              <a:pathLst>
                <a:path extrusionOk="0" h="3636" w="5171">
                  <a:moveTo>
                    <a:pt x="3231" y="0"/>
                  </a:moveTo>
                  <a:cubicBezTo>
                    <a:pt x="2921" y="0"/>
                    <a:pt x="2482" y="129"/>
                    <a:pt x="2068" y="233"/>
                  </a:cubicBezTo>
                  <a:cubicBezTo>
                    <a:pt x="1629" y="336"/>
                    <a:pt x="1189" y="646"/>
                    <a:pt x="879" y="879"/>
                  </a:cubicBezTo>
                  <a:lnTo>
                    <a:pt x="1422" y="1189"/>
                  </a:lnTo>
                  <a:lnTo>
                    <a:pt x="646" y="1086"/>
                  </a:lnTo>
                  <a:cubicBezTo>
                    <a:pt x="233" y="1629"/>
                    <a:pt x="0" y="2172"/>
                    <a:pt x="129" y="2585"/>
                  </a:cubicBezTo>
                  <a:cubicBezTo>
                    <a:pt x="336" y="3128"/>
                    <a:pt x="646" y="3361"/>
                    <a:pt x="1189" y="3568"/>
                  </a:cubicBezTo>
                  <a:lnTo>
                    <a:pt x="1835" y="2715"/>
                  </a:lnTo>
                  <a:lnTo>
                    <a:pt x="1629" y="3568"/>
                  </a:lnTo>
                  <a:cubicBezTo>
                    <a:pt x="1811" y="3610"/>
                    <a:pt x="2006" y="3635"/>
                    <a:pt x="2211" y="3635"/>
                  </a:cubicBezTo>
                  <a:cubicBezTo>
                    <a:pt x="2501" y="3635"/>
                    <a:pt x="2810" y="3585"/>
                    <a:pt x="3128" y="3464"/>
                  </a:cubicBezTo>
                  <a:cubicBezTo>
                    <a:pt x="3671" y="3232"/>
                    <a:pt x="4007" y="3025"/>
                    <a:pt x="4420" y="2715"/>
                  </a:cubicBezTo>
                  <a:lnTo>
                    <a:pt x="3671" y="2068"/>
                  </a:lnTo>
                  <a:lnTo>
                    <a:pt x="4653" y="2482"/>
                  </a:lnTo>
                  <a:cubicBezTo>
                    <a:pt x="5067" y="2068"/>
                    <a:pt x="5170" y="1525"/>
                    <a:pt x="5067" y="1086"/>
                  </a:cubicBezTo>
                  <a:cubicBezTo>
                    <a:pt x="4860" y="543"/>
                    <a:pt x="4317" y="129"/>
                    <a:pt x="3567" y="0"/>
                  </a:cubicBezTo>
                  <a:lnTo>
                    <a:pt x="3025" y="646"/>
                  </a:lnTo>
                  <a:lnTo>
                    <a:pt x="323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 name="Google Shape;1036;p1"/>
            <p:cNvSpPr/>
            <p:nvPr/>
          </p:nvSpPr>
          <p:spPr>
            <a:xfrm>
              <a:off x="6436477" y="1129768"/>
              <a:ext cx="74762" cy="49808"/>
            </a:xfrm>
            <a:custGeom>
              <a:rect b="b" l="l" r="r" t="t"/>
              <a:pathLst>
                <a:path extrusionOk="0" h="1499" w="2250">
                  <a:moveTo>
                    <a:pt x="1484" y="0"/>
                  </a:moveTo>
                  <a:cubicBezTo>
                    <a:pt x="1319" y="0"/>
                    <a:pt x="1138" y="35"/>
                    <a:pt x="957" y="104"/>
                  </a:cubicBezTo>
                  <a:cubicBezTo>
                    <a:pt x="311" y="207"/>
                    <a:pt x="1" y="750"/>
                    <a:pt x="104" y="1060"/>
                  </a:cubicBezTo>
                  <a:cubicBezTo>
                    <a:pt x="174" y="1355"/>
                    <a:pt x="441" y="1499"/>
                    <a:pt x="805" y="1499"/>
                  </a:cubicBezTo>
                  <a:cubicBezTo>
                    <a:pt x="983" y="1499"/>
                    <a:pt x="1184" y="1464"/>
                    <a:pt x="1397" y="1396"/>
                  </a:cubicBezTo>
                  <a:cubicBezTo>
                    <a:pt x="1940" y="1293"/>
                    <a:pt x="2250" y="750"/>
                    <a:pt x="2146" y="414"/>
                  </a:cubicBezTo>
                  <a:cubicBezTo>
                    <a:pt x="2077" y="138"/>
                    <a:pt x="1813" y="0"/>
                    <a:pt x="148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 name="Google Shape;1037;p1"/>
            <p:cNvSpPr/>
            <p:nvPr/>
          </p:nvSpPr>
          <p:spPr>
            <a:xfrm>
              <a:off x="6106652" y="1329903"/>
              <a:ext cx="50705" cy="36085"/>
            </a:xfrm>
            <a:custGeom>
              <a:rect b="b" l="l" r="r" t="t"/>
              <a:pathLst>
                <a:path extrusionOk="0" h="1086" w="1526">
                  <a:moveTo>
                    <a:pt x="0" y="0"/>
                  </a:moveTo>
                  <a:cubicBezTo>
                    <a:pt x="104" y="336"/>
                    <a:pt x="336" y="543"/>
                    <a:pt x="543" y="750"/>
                  </a:cubicBezTo>
                  <a:cubicBezTo>
                    <a:pt x="879" y="853"/>
                    <a:pt x="1189" y="983"/>
                    <a:pt x="1525" y="1086"/>
                  </a:cubicBezTo>
                  <a:cubicBezTo>
                    <a:pt x="1396" y="750"/>
                    <a:pt x="1189" y="543"/>
                    <a:pt x="879" y="336"/>
                  </a:cubicBezTo>
                  <a:cubicBezTo>
                    <a:pt x="647" y="104"/>
                    <a:pt x="336"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 name="Google Shape;1038;p1"/>
            <p:cNvSpPr/>
            <p:nvPr/>
          </p:nvSpPr>
          <p:spPr>
            <a:xfrm>
              <a:off x="6153039" y="1268896"/>
              <a:ext cx="18076" cy="100546"/>
            </a:xfrm>
            <a:custGeom>
              <a:rect b="b" l="l" r="r" t="t"/>
              <a:pathLst>
                <a:path extrusionOk="0" h="3026" w="544">
                  <a:moveTo>
                    <a:pt x="543" y="1"/>
                  </a:moveTo>
                  <a:cubicBezTo>
                    <a:pt x="336" y="440"/>
                    <a:pt x="233" y="880"/>
                    <a:pt x="233" y="1190"/>
                  </a:cubicBezTo>
                  <a:cubicBezTo>
                    <a:pt x="129" y="1733"/>
                    <a:pt x="0" y="2276"/>
                    <a:pt x="0" y="2819"/>
                  </a:cubicBezTo>
                  <a:lnTo>
                    <a:pt x="0" y="2922"/>
                  </a:lnTo>
                  <a:lnTo>
                    <a:pt x="0" y="3025"/>
                  </a:lnTo>
                  <a:lnTo>
                    <a:pt x="129" y="3025"/>
                  </a:lnTo>
                  <a:cubicBezTo>
                    <a:pt x="129" y="2379"/>
                    <a:pt x="233" y="1836"/>
                    <a:pt x="336" y="1293"/>
                  </a:cubicBezTo>
                  <a:cubicBezTo>
                    <a:pt x="336" y="880"/>
                    <a:pt x="440" y="440"/>
                    <a:pt x="543" y="104"/>
                  </a:cubicBezTo>
                  <a:lnTo>
                    <a:pt x="54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 name="Google Shape;1039;p1"/>
            <p:cNvSpPr/>
            <p:nvPr/>
          </p:nvSpPr>
          <p:spPr>
            <a:xfrm>
              <a:off x="6085187" y="1194165"/>
              <a:ext cx="175242" cy="121147"/>
            </a:xfrm>
            <a:custGeom>
              <a:rect b="b" l="l" r="r" t="t"/>
              <a:pathLst>
                <a:path extrusionOk="0" h="3646" w="5274">
                  <a:moveTo>
                    <a:pt x="1939" y="1"/>
                  </a:moveTo>
                  <a:lnTo>
                    <a:pt x="2275" y="647"/>
                  </a:lnTo>
                  <a:lnTo>
                    <a:pt x="1629" y="104"/>
                  </a:lnTo>
                  <a:cubicBezTo>
                    <a:pt x="982" y="104"/>
                    <a:pt x="439" y="544"/>
                    <a:pt x="233" y="1061"/>
                  </a:cubicBezTo>
                  <a:cubicBezTo>
                    <a:pt x="0" y="1500"/>
                    <a:pt x="233" y="2043"/>
                    <a:pt x="646" y="2483"/>
                  </a:cubicBezTo>
                  <a:lnTo>
                    <a:pt x="1629" y="2043"/>
                  </a:lnTo>
                  <a:lnTo>
                    <a:pt x="879" y="2793"/>
                  </a:lnTo>
                  <a:cubicBezTo>
                    <a:pt x="1189" y="3000"/>
                    <a:pt x="1629" y="3336"/>
                    <a:pt x="2171" y="3439"/>
                  </a:cubicBezTo>
                  <a:cubicBezTo>
                    <a:pt x="2688" y="3646"/>
                    <a:pt x="3128" y="3646"/>
                    <a:pt x="3671" y="3646"/>
                  </a:cubicBezTo>
                  <a:lnTo>
                    <a:pt x="3464" y="2689"/>
                  </a:lnTo>
                  <a:lnTo>
                    <a:pt x="3981" y="3542"/>
                  </a:lnTo>
                  <a:cubicBezTo>
                    <a:pt x="4524" y="3439"/>
                    <a:pt x="4963" y="3129"/>
                    <a:pt x="5067" y="2586"/>
                  </a:cubicBezTo>
                  <a:cubicBezTo>
                    <a:pt x="5273" y="2146"/>
                    <a:pt x="5067" y="1604"/>
                    <a:pt x="4627" y="1061"/>
                  </a:cubicBezTo>
                  <a:lnTo>
                    <a:pt x="3878" y="1190"/>
                  </a:lnTo>
                  <a:lnTo>
                    <a:pt x="4420" y="854"/>
                  </a:lnTo>
                  <a:cubicBezTo>
                    <a:pt x="4110" y="647"/>
                    <a:pt x="3671" y="415"/>
                    <a:pt x="3231" y="208"/>
                  </a:cubicBezTo>
                  <a:cubicBezTo>
                    <a:pt x="2818" y="104"/>
                    <a:pt x="2378" y="1"/>
                    <a:pt x="19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 name="Google Shape;1040;p1"/>
            <p:cNvSpPr/>
            <p:nvPr/>
          </p:nvSpPr>
          <p:spPr>
            <a:xfrm>
              <a:off x="6135860" y="1222542"/>
              <a:ext cx="78184" cy="50207"/>
            </a:xfrm>
            <a:custGeom>
              <a:rect b="b" l="l" r="r" t="t"/>
              <a:pathLst>
                <a:path extrusionOk="0" h="1511" w="2353">
                  <a:moveTo>
                    <a:pt x="873" y="1"/>
                  </a:moveTo>
                  <a:cubicBezTo>
                    <a:pt x="533" y="1"/>
                    <a:pt x="242" y="144"/>
                    <a:pt x="104" y="439"/>
                  </a:cubicBezTo>
                  <a:cubicBezTo>
                    <a:pt x="0" y="750"/>
                    <a:pt x="414" y="1292"/>
                    <a:pt x="957" y="1396"/>
                  </a:cubicBezTo>
                  <a:cubicBezTo>
                    <a:pt x="1138" y="1473"/>
                    <a:pt x="1319" y="1511"/>
                    <a:pt x="1487" y="1511"/>
                  </a:cubicBezTo>
                  <a:cubicBezTo>
                    <a:pt x="1824" y="1511"/>
                    <a:pt x="2111" y="1361"/>
                    <a:pt x="2249" y="1086"/>
                  </a:cubicBezTo>
                  <a:cubicBezTo>
                    <a:pt x="2353" y="750"/>
                    <a:pt x="1939" y="207"/>
                    <a:pt x="1396" y="103"/>
                  </a:cubicBezTo>
                  <a:cubicBezTo>
                    <a:pt x="1218" y="35"/>
                    <a:pt x="1039" y="1"/>
                    <a:pt x="87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 name="Google Shape;1041;p1"/>
            <p:cNvSpPr/>
            <p:nvPr/>
          </p:nvSpPr>
          <p:spPr>
            <a:xfrm>
              <a:off x="7145139" y="1247430"/>
              <a:ext cx="49841" cy="39541"/>
            </a:xfrm>
            <a:custGeom>
              <a:rect b="b" l="l" r="r" t="t"/>
              <a:pathLst>
                <a:path extrusionOk="0" h="1190" w="1500">
                  <a:moveTo>
                    <a:pt x="0" y="1"/>
                  </a:moveTo>
                  <a:cubicBezTo>
                    <a:pt x="104" y="337"/>
                    <a:pt x="311" y="543"/>
                    <a:pt x="517" y="750"/>
                  </a:cubicBezTo>
                  <a:cubicBezTo>
                    <a:pt x="853" y="983"/>
                    <a:pt x="1164" y="1086"/>
                    <a:pt x="1500" y="1190"/>
                  </a:cubicBezTo>
                  <a:cubicBezTo>
                    <a:pt x="1396" y="880"/>
                    <a:pt x="1164" y="543"/>
                    <a:pt x="957" y="337"/>
                  </a:cubicBezTo>
                  <a:cubicBezTo>
                    <a:pt x="647" y="104"/>
                    <a:pt x="311"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 name="Google Shape;1042;p1"/>
            <p:cNvSpPr/>
            <p:nvPr/>
          </p:nvSpPr>
          <p:spPr>
            <a:xfrm>
              <a:off x="7188070" y="1190742"/>
              <a:ext cx="24954" cy="139190"/>
            </a:xfrm>
            <a:custGeom>
              <a:rect b="b" l="l" r="r" t="t"/>
              <a:pathLst>
                <a:path extrusionOk="0" h="4189" w="751">
                  <a:moveTo>
                    <a:pt x="647" y="1"/>
                  </a:moveTo>
                  <a:cubicBezTo>
                    <a:pt x="208" y="1293"/>
                    <a:pt x="1" y="2792"/>
                    <a:pt x="208" y="4188"/>
                  </a:cubicBezTo>
                  <a:lnTo>
                    <a:pt x="311" y="4188"/>
                  </a:lnTo>
                  <a:cubicBezTo>
                    <a:pt x="104" y="2792"/>
                    <a:pt x="311" y="1396"/>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 name="Google Shape;1043;p1"/>
            <p:cNvSpPr/>
            <p:nvPr/>
          </p:nvSpPr>
          <p:spPr>
            <a:xfrm>
              <a:off x="7127096" y="1115148"/>
              <a:ext cx="171819" cy="119985"/>
            </a:xfrm>
            <a:custGeom>
              <a:rect b="b" l="l" r="r" t="t"/>
              <a:pathLst>
                <a:path extrusionOk="0" h="3611" w="5171">
                  <a:moveTo>
                    <a:pt x="1603" y="1"/>
                  </a:moveTo>
                  <a:cubicBezTo>
                    <a:pt x="854" y="104"/>
                    <a:pt x="311" y="440"/>
                    <a:pt x="104" y="983"/>
                  </a:cubicBezTo>
                  <a:cubicBezTo>
                    <a:pt x="1" y="1397"/>
                    <a:pt x="104" y="1939"/>
                    <a:pt x="543" y="2379"/>
                  </a:cubicBezTo>
                  <a:lnTo>
                    <a:pt x="1500" y="2043"/>
                  </a:lnTo>
                  <a:lnTo>
                    <a:pt x="750" y="2689"/>
                  </a:lnTo>
                  <a:cubicBezTo>
                    <a:pt x="1060" y="3025"/>
                    <a:pt x="1500" y="3232"/>
                    <a:pt x="2043" y="3439"/>
                  </a:cubicBezTo>
                  <a:cubicBezTo>
                    <a:pt x="2430" y="3531"/>
                    <a:pt x="2818" y="3610"/>
                    <a:pt x="3159" y="3610"/>
                  </a:cubicBezTo>
                  <a:cubicBezTo>
                    <a:pt x="3295" y="3610"/>
                    <a:pt x="3424" y="3598"/>
                    <a:pt x="3542" y="3568"/>
                  </a:cubicBezTo>
                  <a:lnTo>
                    <a:pt x="3335" y="2689"/>
                  </a:lnTo>
                  <a:lnTo>
                    <a:pt x="3981" y="3439"/>
                  </a:lnTo>
                  <a:cubicBezTo>
                    <a:pt x="4524" y="3335"/>
                    <a:pt x="4835" y="3025"/>
                    <a:pt x="5067" y="2586"/>
                  </a:cubicBezTo>
                  <a:cubicBezTo>
                    <a:pt x="5171" y="2043"/>
                    <a:pt x="4938" y="1500"/>
                    <a:pt x="4524" y="1086"/>
                  </a:cubicBezTo>
                  <a:lnTo>
                    <a:pt x="3775" y="1190"/>
                  </a:lnTo>
                  <a:lnTo>
                    <a:pt x="4292" y="854"/>
                  </a:lnTo>
                  <a:cubicBezTo>
                    <a:pt x="3981" y="544"/>
                    <a:pt x="3542" y="337"/>
                    <a:pt x="3128" y="207"/>
                  </a:cubicBezTo>
                  <a:cubicBezTo>
                    <a:pt x="2689" y="1"/>
                    <a:pt x="2249" y="1"/>
                    <a:pt x="1939" y="1"/>
                  </a:cubicBezTo>
                  <a:lnTo>
                    <a:pt x="2146" y="647"/>
                  </a:lnTo>
                  <a:lnTo>
                    <a:pt x="160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 name="Google Shape;1044;p1"/>
            <p:cNvSpPr/>
            <p:nvPr/>
          </p:nvSpPr>
          <p:spPr>
            <a:xfrm>
              <a:off x="7176905" y="1142229"/>
              <a:ext cx="75626" cy="51303"/>
            </a:xfrm>
            <a:custGeom>
              <a:rect b="b" l="l" r="r" t="t"/>
              <a:pathLst>
                <a:path extrusionOk="0" h="1544" w="2276">
                  <a:moveTo>
                    <a:pt x="899" y="0"/>
                  </a:moveTo>
                  <a:cubicBezTo>
                    <a:pt x="510" y="0"/>
                    <a:pt x="182" y="121"/>
                    <a:pt x="104" y="375"/>
                  </a:cubicBezTo>
                  <a:cubicBezTo>
                    <a:pt x="1" y="814"/>
                    <a:pt x="337" y="1228"/>
                    <a:pt x="854" y="1461"/>
                  </a:cubicBezTo>
                  <a:cubicBezTo>
                    <a:pt x="1004" y="1518"/>
                    <a:pt x="1162" y="1543"/>
                    <a:pt x="1314" y="1543"/>
                  </a:cubicBezTo>
                  <a:cubicBezTo>
                    <a:pt x="1712" y="1543"/>
                    <a:pt x="2072" y="1368"/>
                    <a:pt x="2146" y="1124"/>
                  </a:cubicBezTo>
                  <a:cubicBezTo>
                    <a:pt x="2276" y="685"/>
                    <a:pt x="1940" y="271"/>
                    <a:pt x="1293" y="39"/>
                  </a:cubicBezTo>
                  <a:cubicBezTo>
                    <a:pt x="1160" y="13"/>
                    <a:pt x="1026" y="0"/>
                    <a:pt x="89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 name="Google Shape;1045;p1"/>
            <p:cNvSpPr/>
            <p:nvPr/>
          </p:nvSpPr>
          <p:spPr>
            <a:xfrm>
              <a:off x="7398539" y="1311860"/>
              <a:ext cx="18076" cy="57583"/>
            </a:xfrm>
            <a:custGeom>
              <a:rect b="b" l="l" r="r" t="t"/>
              <a:pathLst>
                <a:path extrusionOk="0" h="1733" w="544">
                  <a:moveTo>
                    <a:pt x="440" y="0"/>
                  </a:moveTo>
                  <a:cubicBezTo>
                    <a:pt x="233" y="336"/>
                    <a:pt x="233" y="750"/>
                    <a:pt x="129" y="1190"/>
                  </a:cubicBezTo>
                  <a:cubicBezTo>
                    <a:pt x="129" y="1293"/>
                    <a:pt x="0" y="1526"/>
                    <a:pt x="0" y="1732"/>
                  </a:cubicBezTo>
                  <a:lnTo>
                    <a:pt x="129" y="1732"/>
                  </a:lnTo>
                  <a:cubicBezTo>
                    <a:pt x="129" y="1526"/>
                    <a:pt x="129" y="1293"/>
                    <a:pt x="233" y="1190"/>
                  </a:cubicBezTo>
                  <a:cubicBezTo>
                    <a:pt x="233" y="750"/>
                    <a:pt x="336" y="440"/>
                    <a:pt x="54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 name="Google Shape;1046;p1"/>
            <p:cNvSpPr/>
            <p:nvPr/>
          </p:nvSpPr>
          <p:spPr>
            <a:xfrm>
              <a:off x="7330686" y="1237129"/>
              <a:ext cx="171819" cy="117692"/>
            </a:xfrm>
            <a:custGeom>
              <a:rect b="b" l="l" r="r" t="t"/>
              <a:pathLst>
                <a:path extrusionOk="0" h="3542" w="5171">
                  <a:moveTo>
                    <a:pt x="1525" y="0"/>
                  </a:moveTo>
                  <a:cubicBezTo>
                    <a:pt x="879" y="104"/>
                    <a:pt x="336" y="414"/>
                    <a:pt x="103" y="957"/>
                  </a:cubicBezTo>
                  <a:cubicBezTo>
                    <a:pt x="0" y="1396"/>
                    <a:pt x="103" y="1939"/>
                    <a:pt x="543" y="2353"/>
                  </a:cubicBezTo>
                  <a:lnTo>
                    <a:pt x="1525" y="1939"/>
                  </a:lnTo>
                  <a:lnTo>
                    <a:pt x="750" y="2689"/>
                  </a:lnTo>
                  <a:cubicBezTo>
                    <a:pt x="1086" y="2999"/>
                    <a:pt x="1525" y="3232"/>
                    <a:pt x="2042" y="3335"/>
                  </a:cubicBezTo>
                  <a:cubicBezTo>
                    <a:pt x="2585" y="3542"/>
                    <a:pt x="3128" y="3542"/>
                    <a:pt x="3567" y="3542"/>
                  </a:cubicBezTo>
                  <a:lnTo>
                    <a:pt x="3335" y="2585"/>
                  </a:lnTo>
                  <a:lnTo>
                    <a:pt x="3878" y="3439"/>
                  </a:lnTo>
                  <a:cubicBezTo>
                    <a:pt x="4420" y="3335"/>
                    <a:pt x="4860" y="2999"/>
                    <a:pt x="4963" y="2585"/>
                  </a:cubicBezTo>
                  <a:cubicBezTo>
                    <a:pt x="5170" y="2043"/>
                    <a:pt x="4963" y="1500"/>
                    <a:pt x="4524" y="1060"/>
                  </a:cubicBezTo>
                  <a:lnTo>
                    <a:pt x="3774" y="1190"/>
                  </a:lnTo>
                  <a:lnTo>
                    <a:pt x="4317" y="853"/>
                  </a:lnTo>
                  <a:cubicBezTo>
                    <a:pt x="3981" y="543"/>
                    <a:pt x="3567" y="311"/>
                    <a:pt x="3128" y="104"/>
                  </a:cubicBezTo>
                  <a:cubicBezTo>
                    <a:pt x="2688" y="0"/>
                    <a:pt x="2275" y="0"/>
                    <a:pt x="1835" y="0"/>
                  </a:cubicBezTo>
                  <a:lnTo>
                    <a:pt x="2171" y="647"/>
                  </a:lnTo>
                  <a:lnTo>
                    <a:pt x="152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 name="Google Shape;1047;p1"/>
            <p:cNvSpPr/>
            <p:nvPr/>
          </p:nvSpPr>
          <p:spPr>
            <a:xfrm>
              <a:off x="7377040" y="1262715"/>
              <a:ext cx="79081" cy="50406"/>
            </a:xfrm>
            <a:custGeom>
              <a:rect b="b" l="l" r="r" t="t"/>
              <a:pathLst>
                <a:path extrusionOk="0" h="1517" w="2380">
                  <a:moveTo>
                    <a:pt x="982" y="1"/>
                  </a:moveTo>
                  <a:cubicBezTo>
                    <a:pt x="614" y="1"/>
                    <a:pt x="308" y="176"/>
                    <a:pt x="234" y="420"/>
                  </a:cubicBezTo>
                  <a:cubicBezTo>
                    <a:pt x="1" y="833"/>
                    <a:pt x="440" y="1273"/>
                    <a:pt x="983" y="1479"/>
                  </a:cubicBezTo>
                  <a:cubicBezTo>
                    <a:pt x="1111" y="1504"/>
                    <a:pt x="1240" y="1517"/>
                    <a:pt x="1363" y="1517"/>
                  </a:cubicBezTo>
                  <a:cubicBezTo>
                    <a:pt x="1764" y="1517"/>
                    <a:pt x="2118" y="1382"/>
                    <a:pt x="2276" y="1066"/>
                  </a:cubicBezTo>
                  <a:cubicBezTo>
                    <a:pt x="2379" y="730"/>
                    <a:pt x="1940" y="290"/>
                    <a:pt x="1423" y="83"/>
                  </a:cubicBezTo>
                  <a:cubicBezTo>
                    <a:pt x="1273" y="26"/>
                    <a:pt x="1123" y="1"/>
                    <a:pt x="9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8" name="Google Shape;1048;p1"/>
          <p:cNvGrpSpPr/>
          <p:nvPr/>
        </p:nvGrpSpPr>
        <p:grpSpPr>
          <a:xfrm>
            <a:off x="184431" y="2783625"/>
            <a:ext cx="394886" cy="871123"/>
            <a:chOff x="184431" y="2783625"/>
            <a:chExt cx="394886" cy="871123"/>
          </a:xfrm>
        </p:grpSpPr>
        <p:sp>
          <p:nvSpPr>
            <p:cNvPr id="1049" name="Google Shape;1049;p1"/>
            <p:cNvSpPr/>
            <p:nvPr/>
          </p:nvSpPr>
          <p:spPr>
            <a:xfrm flipH="1" rot="-1284429">
              <a:off x="276334" y="2822969"/>
              <a:ext cx="264697" cy="259824"/>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 name="Google Shape;1050;p1"/>
            <p:cNvSpPr/>
            <p:nvPr/>
          </p:nvSpPr>
          <p:spPr>
            <a:xfrm flipH="1" rot="-1189910">
              <a:off x="220655" y="3357735"/>
              <a:ext cx="264691" cy="259818"/>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 name="Google Shape;1051;p1"/>
          <p:cNvGrpSpPr/>
          <p:nvPr/>
        </p:nvGrpSpPr>
        <p:grpSpPr>
          <a:xfrm>
            <a:off x="3695146" y="2965220"/>
            <a:ext cx="1169552" cy="1090736"/>
            <a:chOff x="3695146" y="2965220"/>
            <a:chExt cx="1169552" cy="1090736"/>
          </a:xfrm>
        </p:grpSpPr>
        <p:sp>
          <p:nvSpPr>
            <p:cNvPr id="1052" name="Google Shape;1052;p1"/>
            <p:cNvSpPr/>
            <p:nvPr/>
          </p:nvSpPr>
          <p:spPr>
            <a:xfrm flipH="1">
              <a:off x="4439651" y="3528531"/>
              <a:ext cx="264687" cy="259813"/>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 name="Google Shape;1053;p1"/>
            <p:cNvSpPr/>
            <p:nvPr/>
          </p:nvSpPr>
          <p:spPr>
            <a:xfrm flipH="1" rot="-1422621">
              <a:off x="3736214" y="3753878"/>
              <a:ext cx="264698" cy="259824"/>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 name="Google Shape;1054;p1"/>
            <p:cNvSpPr/>
            <p:nvPr/>
          </p:nvSpPr>
          <p:spPr>
            <a:xfrm flipH="1" rot="-1405207">
              <a:off x="4559258" y="3007123"/>
              <a:ext cx="264706" cy="259832"/>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 name="Google Shape;1055;p1"/>
            <p:cNvSpPr/>
            <p:nvPr/>
          </p:nvSpPr>
          <p:spPr>
            <a:xfrm flipH="1" rot="-1168396">
              <a:off x="3928198" y="3125496"/>
              <a:ext cx="264695" cy="259821"/>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6" name="Google Shape;1056;p1"/>
          <p:cNvSpPr/>
          <p:nvPr/>
        </p:nvSpPr>
        <p:spPr>
          <a:xfrm>
            <a:off x="7823481" y="362269"/>
            <a:ext cx="322127" cy="373607"/>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 name="Google Shape;1057;p1"/>
          <p:cNvSpPr txBox="1"/>
          <p:nvPr>
            <p:ph idx="1" type="subTitle"/>
          </p:nvPr>
        </p:nvSpPr>
        <p:spPr>
          <a:xfrm>
            <a:off x="1070344" y="968521"/>
            <a:ext cx="7340655" cy="746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b="1" lang="en" sz="4400">
                <a:solidFill>
                  <a:srgbClr val="005032"/>
                </a:solidFill>
              </a:rPr>
              <a:t>The earth is calling us...</a:t>
            </a:r>
            <a:endParaRPr/>
          </a:p>
        </p:txBody>
      </p:sp>
      <p:pic>
        <p:nvPicPr>
          <p:cNvPr id="1058" name="Google Shape;1058;p1"/>
          <p:cNvPicPr preferRelativeResize="0"/>
          <p:nvPr/>
        </p:nvPicPr>
        <p:blipFill rotWithShape="1">
          <a:blip r:embed="rId3">
            <a:alphaModFix/>
          </a:blip>
          <a:srcRect b="0" l="0" r="0" t="0"/>
          <a:stretch/>
        </p:blipFill>
        <p:spPr>
          <a:xfrm>
            <a:off x="78792" y="4428669"/>
            <a:ext cx="1786283" cy="670618"/>
          </a:xfrm>
          <a:prstGeom prst="rect">
            <a:avLst/>
          </a:prstGeom>
          <a:noFill/>
          <a:ln>
            <a:noFill/>
          </a:ln>
        </p:spPr>
      </p:pic>
      <p:sp>
        <p:nvSpPr>
          <p:cNvPr id="1059" name="Google Shape;1059;p1"/>
          <p:cNvSpPr txBox="1"/>
          <p:nvPr/>
        </p:nvSpPr>
        <p:spPr>
          <a:xfrm>
            <a:off x="5358620" y="2490100"/>
            <a:ext cx="2610600" cy="708000"/>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0" i="0" lang="en" sz="2000" u="none" cap="none" strike="noStrike">
                <a:solidFill>
                  <a:srgbClr val="1C92B9"/>
                </a:solidFill>
                <a:latin typeface="Quicksand SemiBold"/>
                <a:ea typeface="Quicksand SemiBold"/>
                <a:cs typeface="Quicksand SemiBold"/>
                <a:sym typeface="Quicksand SemiBold"/>
              </a:rPr>
              <a:t>November 2025- </a:t>
            </a:r>
            <a:r>
              <a:rPr b="0" i="0" lang="en" sz="2000" u="none" cap="none" strike="noStrike">
                <a:solidFill>
                  <a:srgbClr val="FF0000"/>
                </a:solidFill>
                <a:latin typeface="Quicksand SemiBold"/>
                <a:ea typeface="Quicksand SemiBold"/>
                <a:cs typeface="Quicksand SemiBold"/>
                <a:sym typeface="Quicksand SemiBold"/>
              </a:rPr>
              <a:t>April 2026</a:t>
            </a:r>
            <a:endParaRPr b="0" i="0" sz="2000" u="none" cap="none" strike="noStrike">
              <a:solidFill>
                <a:srgbClr val="FF0000"/>
              </a:solidFill>
              <a:latin typeface="Quicksand SemiBold"/>
              <a:ea typeface="Quicksand SemiBold"/>
              <a:cs typeface="Quicksand SemiBold"/>
              <a:sym typeface="Quicksand SemiBold"/>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2" name="Shape 1352"/>
        <p:cNvGrpSpPr/>
        <p:nvPr/>
      </p:nvGrpSpPr>
      <p:grpSpPr>
        <a:xfrm>
          <a:off x="0" y="0"/>
          <a:ext cx="0" cy="0"/>
          <a:chOff x="0" y="0"/>
          <a:chExt cx="0" cy="0"/>
        </a:xfrm>
      </p:grpSpPr>
      <p:sp>
        <p:nvSpPr>
          <p:cNvPr id="1353" name="Google Shape;1353;p10"/>
          <p:cNvSpPr txBox="1"/>
          <p:nvPr>
            <p:ph type="title"/>
          </p:nvPr>
        </p:nvSpPr>
        <p:spPr>
          <a:xfrm>
            <a:off x="2109925" y="18352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Geology</a:t>
            </a:r>
            <a:endParaRPr/>
          </a:p>
        </p:txBody>
      </p:sp>
      <p:sp>
        <p:nvSpPr>
          <p:cNvPr id="1354" name="Google Shape;1354;p10"/>
          <p:cNvSpPr txBox="1"/>
          <p:nvPr>
            <p:ph idx="1" type="subTitle"/>
          </p:nvPr>
        </p:nvSpPr>
        <p:spPr>
          <a:xfrm>
            <a:off x="2109925" y="22173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The study of the origin, history of planet Earth</a:t>
            </a:r>
            <a:endParaRPr/>
          </a:p>
        </p:txBody>
      </p:sp>
      <p:sp>
        <p:nvSpPr>
          <p:cNvPr id="1355" name="Google Shape;1355;p10"/>
          <p:cNvSpPr txBox="1"/>
          <p:nvPr>
            <p:ph idx="2" type="title"/>
          </p:nvPr>
        </p:nvSpPr>
        <p:spPr>
          <a:xfrm>
            <a:off x="5573175" y="18352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Oceanography</a:t>
            </a:r>
            <a:endParaRPr/>
          </a:p>
        </p:txBody>
      </p:sp>
      <p:sp>
        <p:nvSpPr>
          <p:cNvPr id="1356" name="Google Shape;1356;p10"/>
          <p:cNvSpPr txBox="1"/>
          <p:nvPr>
            <p:ph idx="3" type="subTitle"/>
          </p:nvPr>
        </p:nvSpPr>
        <p:spPr>
          <a:xfrm>
            <a:off x="5573175" y="22173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The scientific study of the sea is called oceanography</a:t>
            </a:r>
            <a:endParaRPr/>
          </a:p>
        </p:txBody>
      </p:sp>
      <p:sp>
        <p:nvSpPr>
          <p:cNvPr id="1357" name="Google Shape;1357;p10"/>
          <p:cNvSpPr txBox="1"/>
          <p:nvPr>
            <p:ph idx="4" type="title"/>
          </p:nvPr>
        </p:nvSpPr>
        <p:spPr>
          <a:xfrm>
            <a:off x="2109925" y="32686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Meteorology</a:t>
            </a:r>
            <a:endParaRPr/>
          </a:p>
        </p:txBody>
      </p:sp>
      <p:sp>
        <p:nvSpPr>
          <p:cNvPr id="1358" name="Google Shape;1358;p10"/>
          <p:cNvSpPr txBox="1"/>
          <p:nvPr>
            <p:ph idx="5" type="subTitle"/>
          </p:nvPr>
        </p:nvSpPr>
        <p:spPr>
          <a:xfrm>
            <a:off x="2109925" y="36507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The study of the Earth’s atmosphere and weather</a:t>
            </a:r>
            <a:endParaRPr/>
          </a:p>
        </p:txBody>
      </p:sp>
      <p:sp>
        <p:nvSpPr>
          <p:cNvPr id="1359" name="Google Shape;1359;p10"/>
          <p:cNvSpPr txBox="1"/>
          <p:nvPr>
            <p:ph idx="6" type="title"/>
          </p:nvPr>
        </p:nvSpPr>
        <p:spPr>
          <a:xfrm>
            <a:off x="5597175" y="32686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Astronomy</a:t>
            </a:r>
            <a:endParaRPr/>
          </a:p>
        </p:txBody>
      </p:sp>
      <p:sp>
        <p:nvSpPr>
          <p:cNvPr id="1360" name="Google Shape;1360;p10"/>
          <p:cNvSpPr txBox="1"/>
          <p:nvPr>
            <p:ph idx="7" type="subTitle"/>
          </p:nvPr>
        </p:nvSpPr>
        <p:spPr>
          <a:xfrm>
            <a:off x="5597175" y="36507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Astronomers study stars, asteroids, and solar systems</a:t>
            </a:r>
            <a:endParaRPr/>
          </a:p>
        </p:txBody>
      </p:sp>
      <p:sp>
        <p:nvSpPr>
          <p:cNvPr id="1361" name="Google Shape;1361;p10"/>
          <p:cNvSpPr txBox="1"/>
          <p:nvPr>
            <p:ph idx="8" type="title"/>
          </p:nvPr>
        </p:nvSpPr>
        <p:spPr>
          <a:xfrm>
            <a:off x="720000" y="410202"/>
            <a:ext cx="7704000" cy="1047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THE FOUR MAJOR</a:t>
            </a:r>
            <a:endParaRPr/>
          </a:p>
          <a:p>
            <a:pPr indent="0" lvl="0" marL="0" rtl="0" algn="ctr">
              <a:lnSpc>
                <a:spcPct val="100000"/>
              </a:lnSpc>
              <a:spcBef>
                <a:spcPts val="0"/>
              </a:spcBef>
              <a:spcAft>
                <a:spcPts val="0"/>
              </a:spcAft>
              <a:buSzPts val="3000"/>
              <a:buNone/>
            </a:pPr>
            <a:r>
              <a:rPr lang="en"/>
              <a:t>BRANCHES OF </a:t>
            </a:r>
            <a:r>
              <a:rPr lang="en">
                <a:solidFill>
                  <a:schemeClr val="lt2"/>
                </a:solidFill>
              </a:rPr>
              <a:t>EARTH</a:t>
            </a:r>
            <a:r>
              <a:rPr lang="en"/>
              <a:t> </a:t>
            </a:r>
            <a:r>
              <a:rPr lang="en">
                <a:solidFill>
                  <a:schemeClr val="lt2"/>
                </a:solidFill>
              </a:rPr>
              <a:t>SCIENCE</a:t>
            </a:r>
            <a:endParaRPr>
              <a:solidFill>
                <a:schemeClr val="lt2"/>
              </a:solidFill>
            </a:endParaRPr>
          </a:p>
        </p:txBody>
      </p:sp>
      <p:grpSp>
        <p:nvGrpSpPr>
          <p:cNvPr id="1362" name="Google Shape;1362;p10"/>
          <p:cNvGrpSpPr/>
          <p:nvPr/>
        </p:nvGrpSpPr>
        <p:grpSpPr>
          <a:xfrm>
            <a:off x="1544015" y="1960878"/>
            <a:ext cx="501255" cy="504017"/>
            <a:chOff x="1449314" y="3189400"/>
            <a:chExt cx="501255" cy="504017"/>
          </a:xfrm>
        </p:grpSpPr>
        <p:sp>
          <p:nvSpPr>
            <p:cNvPr id="1363" name="Google Shape;1363;p10"/>
            <p:cNvSpPr/>
            <p:nvPr/>
          </p:nvSpPr>
          <p:spPr>
            <a:xfrm>
              <a:off x="1492871" y="3312161"/>
              <a:ext cx="143835" cy="124765"/>
            </a:xfrm>
            <a:custGeom>
              <a:rect b="b" l="l" r="r" t="t"/>
              <a:pathLst>
                <a:path extrusionOk="0" h="4606" w="5310">
                  <a:moveTo>
                    <a:pt x="1882" y="1"/>
                  </a:moveTo>
                  <a:cubicBezTo>
                    <a:pt x="1298" y="1"/>
                    <a:pt x="850" y="138"/>
                    <a:pt x="537" y="471"/>
                  </a:cubicBezTo>
                  <a:cubicBezTo>
                    <a:pt x="103" y="1007"/>
                    <a:pt x="1" y="1747"/>
                    <a:pt x="205" y="2589"/>
                  </a:cubicBezTo>
                  <a:cubicBezTo>
                    <a:pt x="435" y="3125"/>
                    <a:pt x="639" y="3661"/>
                    <a:pt x="1073" y="4299"/>
                  </a:cubicBezTo>
                  <a:cubicBezTo>
                    <a:pt x="1583" y="4197"/>
                    <a:pt x="2221" y="4095"/>
                    <a:pt x="2987" y="4095"/>
                  </a:cubicBezTo>
                  <a:cubicBezTo>
                    <a:pt x="3829" y="4095"/>
                    <a:pt x="4569" y="4299"/>
                    <a:pt x="5309" y="4606"/>
                  </a:cubicBezTo>
                  <a:cubicBezTo>
                    <a:pt x="4467" y="3330"/>
                    <a:pt x="4033" y="1951"/>
                    <a:pt x="4033" y="675"/>
                  </a:cubicBezTo>
                  <a:cubicBezTo>
                    <a:pt x="3497" y="369"/>
                    <a:pt x="2987" y="139"/>
                    <a:pt x="2451" y="37"/>
                  </a:cubicBezTo>
                  <a:cubicBezTo>
                    <a:pt x="2249" y="13"/>
                    <a:pt x="2059" y="1"/>
                    <a:pt x="188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 name="Google Shape;1364;p10"/>
            <p:cNvSpPr/>
            <p:nvPr/>
          </p:nvSpPr>
          <p:spPr>
            <a:xfrm>
              <a:off x="1760414" y="3312567"/>
              <a:ext cx="150065" cy="124359"/>
            </a:xfrm>
            <a:custGeom>
              <a:rect b="b" l="l" r="r" t="t"/>
              <a:pathLst>
                <a:path extrusionOk="0" h="4591" w="5540">
                  <a:moveTo>
                    <a:pt x="3489" y="0"/>
                  </a:moveTo>
                  <a:cubicBezTo>
                    <a:pt x="2851" y="0"/>
                    <a:pt x="2082" y="210"/>
                    <a:pt x="1277" y="660"/>
                  </a:cubicBezTo>
                  <a:cubicBezTo>
                    <a:pt x="1277" y="1936"/>
                    <a:pt x="869" y="3315"/>
                    <a:pt x="1" y="4591"/>
                  </a:cubicBezTo>
                  <a:cubicBezTo>
                    <a:pt x="869" y="4284"/>
                    <a:pt x="1711" y="4080"/>
                    <a:pt x="2553" y="4080"/>
                  </a:cubicBezTo>
                  <a:cubicBezTo>
                    <a:pt x="3089" y="4080"/>
                    <a:pt x="3727" y="4080"/>
                    <a:pt x="4365" y="4182"/>
                  </a:cubicBezTo>
                  <a:cubicBezTo>
                    <a:pt x="5335" y="2677"/>
                    <a:pt x="5539" y="1298"/>
                    <a:pt x="4799" y="456"/>
                  </a:cubicBezTo>
                  <a:cubicBezTo>
                    <a:pt x="4502" y="159"/>
                    <a:pt x="4045" y="0"/>
                    <a:pt x="348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 name="Google Shape;1365;p10"/>
            <p:cNvSpPr/>
            <p:nvPr/>
          </p:nvSpPr>
          <p:spPr>
            <a:xfrm>
              <a:off x="1449314" y="3451417"/>
              <a:ext cx="228185" cy="118264"/>
            </a:xfrm>
            <a:custGeom>
              <a:rect b="b" l="l" r="r" t="t"/>
              <a:pathLst>
                <a:path extrusionOk="0" h="4366" w="8424">
                  <a:moveTo>
                    <a:pt x="4595" y="1"/>
                  </a:moveTo>
                  <a:cubicBezTo>
                    <a:pt x="3319" y="1"/>
                    <a:pt x="2145" y="230"/>
                    <a:pt x="1277" y="639"/>
                  </a:cubicBezTo>
                  <a:cubicBezTo>
                    <a:pt x="435" y="1073"/>
                    <a:pt x="1" y="1609"/>
                    <a:pt x="1" y="2247"/>
                  </a:cubicBezTo>
                  <a:cubicBezTo>
                    <a:pt x="1" y="2783"/>
                    <a:pt x="435" y="3293"/>
                    <a:pt x="1277" y="3727"/>
                  </a:cubicBezTo>
                  <a:cubicBezTo>
                    <a:pt x="2145" y="4161"/>
                    <a:pt x="3319" y="4365"/>
                    <a:pt x="4595" y="4365"/>
                  </a:cubicBezTo>
                  <a:cubicBezTo>
                    <a:pt x="6177" y="4365"/>
                    <a:pt x="7658" y="3421"/>
                    <a:pt x="8423" y="2783"/>
                  </a:cubicBezTo>
                  <a:lnTo>
                    <a:pt x="5233" y="2783"/>
                  </a:lnTo>
                  <a:lnTo>
                    <a:pt x="5233" y="1609"/>
                  </a:lnTo>
                  <a:lnTo>
                    <a:pt x="8423" y="1609"/>
                  </a:lnTo>
                  <a:cubicBezTo>
                    <a:pt x="7658" y="971"/>
                    <a:pt x="6177" y="1"/>
                    <a:pt x="45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 name="Google Shape;1366;p10"/>
            <p:cNvSpPr/>
            <p:nvPr/>
          </p:nvSpPr>
          <p:spPr>
            <a:xfrm>
              <a:off x="1723088" y="3451417"/>
              <a:ext cx="227481" cy="118264"/>
            </a:xfrm>
            <a:custGeom>
              <a:rect b="b" l="l" r="r" t="t"/>
              <a:pathLst>
                <a:path extrusionOk="0" h="4366" w="8398">
                  <a:moveTo>
                    <a:pt x="3931" y="1"/>
                  </a:moveTo>
                  <a:cubicBezTo>
                    <a:pt x="2247" y="1"/>
                    <a:pt x="868" y="971"/>
                    <a:pt x="1" y="1609"/>
                  </a:cubicBezTo>
                  <a:lnTo>
                    <a:pt x="3191" y="1609"/>
                  </a:lnTo>
                  <a:lnTo>
                    <a:pt x="3191" y="2783"/>
                  </a:lnTo>
                  <a:lnTo>
                    <a:pt x="1" y="2783"/>
                  </a:lnTo>
                  <a:cubicBezTo>
                    <a:pt x="868" y="3421"/>
                    <a:pt x="2247" y="4365"/>
                    <a:pt x="3931" y="4365"/>
                  </a:cubicBezTo>
                  <a:cubicBezTo>
                    <a:pt x="5105" y="4365"/>
                    <a:pt x="6279" y="4161"/>
                    <a:pt x="7122" y="3727"/>
                  </a:cubicBezTo>
                  <a:cubicBezTo>
                    <a:pt x="7989" y="3293"/>
                    <a:pt x="8398" y="2783"/>
                    <a:pt x="8398" y="2247"/>
                  </a:cubicBezTo>
                  <a:cubicBezTo>
                    <a:pt x="8398" y="1609"/>
                    <a:pt x="7989" y="1073"/>
                    <a:pt x="7122" y="639"/>
                  </a:cubicBezTo>
                  <a:cubicBezTo>
                    <a:pt x="6279" y="230"/>
                    <a:pt x="5105" y="1"/>
                    <a:pt x="393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 name="Google Shape;1367;p10"/>
            <p:cNvSpPr/>
            <p:nvPr/>
          </p:nvSpPr>
          <p:spPr>
            <a:xfrm>
              <a:off x="1633916" y="3189400"/>
              <a:ext cx="132756" cy="262044"/>
            </a:xfrm>
            <a:custGeom>
              <a:rect b="b" l="l" r="r" t="t"/>
              <a:pathLst>
                <a:path extrusionOk="0" h="9674" w="4901">
                  <a:moveTo>
                    <a:pt x="2450" y="1"/>
                  </a:moveTo>
                  <a:cubicBezTo>
                    <a:pt x="1608" y="1"/>
                    <a:pt x="1072" y="843"/>
                    <a:pt x="740" y="1379"/>
                  </a:cubicBezTo>
                  <a:cubicBezTo>
                    <a:pt x="205" y="2349"/>
                    <a:pt x="0" y="3727"/>
                    <a:pt x="0" y="5207"/>
                  </a:cubicBezTo>
                  <a:cubicBezTo>
                    <a:pt x="0" y="6381"/>
                    <a:pt x="434" y="7657"/>
                    <a:pt x="1276" y="8831"/>
                  </a:cubicBezTo>
                  <a:cubicBezTo>
                    <a:pt x="1481" y="9138"/>
                    <a:pt x="1710" y="9470"/>
                    <a:pt x="1812" y="9674"/>
                  </a:cubicBezTo>
                  <a:lnTo>
                    <a:pt x="1812" y="6075"/>
                  </a:lnTo>
                  <a:lnTo>
                    <a:pt x="2986" y="6075"/>
                  </a:lnTo>
                  <a:lnTo>
                    <a:pt x="2986" y="9674"/>
                  </a:lnTo>
                  <a:cubicBezTo>
                    <a:pt x="3191" y="9470"/>
                    <a:pt x="3395" y="9138"/>
                    <a:pt x="3625" y="8831"/>
                  </a:cubicBezTo>
                  <a:cubicBezTo>
                    <a:pt x="4365" y="7657"/>
                    <a:pt x="4901" y="6381"/>
                    <a:pt x="4901" y="5207"/>
                  </a:cubicBezTo>
                  <a:cubicBezTo>
                    <a:pt x="4901" y="3727"/>
                    <a:pt x="4569" y="2349"/>
                    <a:pt x="4033" y="1379"/>
                  </a:cubicBezTo>
                  <a:cubicBezTo>
                    <a:pt x="3829" y="843"/>
                    <a:pt x="3191" y="1"/>
                    <a:pt x="245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 name="Google Shape;1368;p10"/>
            <p:cNvSpPr/>
            <p:nvPr/>
          </p:nvSpPr>
          <p:spPr>
            <a:xfrm>
              <a:off x="1651198" y="3526775"/>
              <a:ext cx="98192" cy="166642"/>
            </a:xfrm>
            <a:custGeom>
              <a:rect b="b" l="l" r="r" t="t"/>
              <a:pathLst>
                <a:path extrusionOk="0" h="6152" w="3625">
                  <a:moveTo>
                    <a:pt x="1277" y="1"/>
                  </a:moveTo>
                  <a:lnTo>
                    <a:pt x="1277" y="1685"/>
                  </a:lnTo>
                  <a:lnTo>
                    <a:pt x="0" y="1685"/>
                  </a:lnTo>
                  <a:lnTo>
                    <a:pt x="0" y="2757"/>
                  </a:lnTo>
                  <a:lnTo>
                    <a:pt x="1277" y="2757"/>
                  </a:lnTo>
                  <a:lnTo>
                    <a:pt x="1277" y="3931"/>
                  </a:lnTo>
                  <a:lnTo>
                    <a:pt x="0" y="3931"/>
                  </a:lnTo>
                  <a:lnTo>
                    <a:pt x="0" y="4978"/>
                  </a:lnTo>
                  <a:lnTo>
                    <a:pt x="1277" y="4978"/>
                  </a:lnTo>
                  <a:lnTo>
                    <a:pt x="1277" y="6152"/>
                  </a:lnTo>
                  <a:lnTo>
                    <a:pt x="2348" y="6152"/>
                  </a:lnTo>
                  <a:lnTo>
                    <a:pt x="2348" y="3931"/>
                  </a:lnTo>
                  <a:lnTo>
                    <a:pt x="3625" y="3931"/>
                  </a:lnTo>
                  <a:lnTo>
                    <a:pt x="3625" y="2859"/>
                  </a:lnTo>
                  <a:lnTo>
                    <a:pt x="2348" y="2859"/>
                  </a:lnTo>
                  <a:lnTo>
                    <a:pt x="234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9" name="Google Shape;1369;p10"/>
          <p:cNvGrpSpPr/>
          <p:nvPr/>
        </p:nvGrpSpPr>
        <p:grpSpPr>
          <a:xfrm>
            <a:off x="1568218" y="3402594"/>
            <a:ext cx="452849" cy="504017"/>
            <a:chOff x="1535751" y="2386066"/>
            <a:chExt cx="452849" cy="504017"/>
          </a:xfrm>
        </p:grpSpPr>
        <p:sp>
          <p:nvSpPr>
            <p:cNvPr id="1370" name="Google Shape;1370;p10"/>
            <p:cNvSpPr/>
            <p:nvPr/>
          </p:nvSpPr>
          <p:spPr>
            <a:xfrm>
              <a:off x="1631153" y="2754564"/>
              <a:ext cx="259282" cy="135519"/>
            </a:xfrm>
            <a:custGeom>
              <a:rect b="b" l="l" r="r" t="t"/>
              <a:pathLst>
                <a:path extrusionOk="0" h="5003" w="9572">
                  <a:moveTo>
                    <a:pt x="4262" y="0"/>
                  </a:moveTo>
                  <a:lnTo>
                    <a:pt x="4262" y="1710"/>
                  </a:lnTo>
                  <a:cubicBezTo>
                    <a:pt x="2859" y="1582"/>
                    <a:pt x="1583" y="1276"/>
                    <a:pt x="434" y="740"/>
                  </a:cubicBezTo>
                  <a:lnTo>
                    <a:pt x="0" y="1812"/>
                  </a:lnTo>
                  <a:cubicBezTo>
                    <a:pt x="1276" y="2348"/>
                    <a:pt x="2757" y="2654"/>
                    <a:pt x="4262" y="2756"/>
                  </a:cubicBezTo>
                  <a:lnTo>
                    <a:pt x="4262" y="5002"/>
                  </a:lnTo>
                  <a:lnTo>
                    <a:pt x="5309" y="5002"/>
                  </a:lnTo>
                  <a:lnTo>
                    <a:pt x="5309" y="2756"/>
                  </a:lnTo>
                  <a:cubicBezTo>
                    <a:pt x="6815" y="2654"/>
                    <a:pt x="8295" y="2348"/>
                    <a:pt x="9571" y="1812"/>
                  </a:cubicBezTo>
                  <a:lnTo>
                    <a:pt x="9137" y="740"/>
                  </a:lnTo>
                  <a:cubicBezTo>
                    <a:pt x="7963" y="1276"/>
                    <a:pt x="6687" y="1582"/>
                    <a:pt x="5309" y="1710"/>
                  </a:cubicBezTo>
                  <a:lnTo>
                    <a:pt x="530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 name="Google Shape;1371;p10"/>
            <p:cNvSpPr/>
            <p:nvPr/>
          </p:nvSpPr>
          <p:spPr>
            <a:xfrm>
              <a:off x="1535751" y="2386066"/>
              <a:ext cx="452849" cy="339488"/>
            </a:xfrm>
            <a:custGeom>
              <a:rect b="b" l="l" r="r" t="t"/>
              <a:pathLst>
                <a:path extrusionOk="0" h="12533" w="16718">
                  <a:moveTo>
                    <a:pt x="8831" y="6687"/>
                  </a:moveTo>
                  <a:lnTo>
                    <a:pt x="8831" y="9036"/>
                  </a:lnTo>
                  <a:lnTo>
                    <a:pt x="7784" y="9036"/>
                  </a:lnTo>
                  <a:lnTo>
                    <a:pt x="7784" y="6687"/>
                  </a:lnTo>
                  <a:close/>
                  <a:moveTo>
                    <a:pt x="4696" y="8066"/>
                  </a:moveTo>
                  <a:lnTo>
                    <a:pt x="6177" y="9980"/>
                  </a:lnTo>
                  <a:lnTo>
                    <a:pt x="5334" y="10618"/>
                  </a:lnTo>
                  <a:lnTo>
                    <a:pt x="3829" y="8806"/>
                  </a:lnTo>
                  <a:lnTo>
                    <a:pt x="4696" y="8066"/>
                  </a:lnTo>
                  <a:close/>
                  <a:moveTo>
                    <a:pt x="11919" y="8066"/>
                  </a:moveTo>
                  <a:lnTo>
                    <a:pt x="12761" y="8806"/>
                  </a:lnTo>
                  <a:lnTo>
                    <a:pt x="11281" y="10618"/>
                  </a:lnTo>
                  <a:lnTo>
                    <a:pt x="10439" y="9980"/>
                  </a:lnTo>
                  <a:lnTo>
                    <a:pt x="11919" y="8066"/>
                  </a:lnTo>
                  <a:close/>
                  <a:moveTo>
                    <a:pt x="7784" y="1"/>
                  </a:moveTo>
                  <a:cubicBezTo>
                    <a:pt x="7019" y="1149"/>
                    <a:pt x="5972" y="3063"/>
                    <a:pt x="5972" y="5207"/>
                  </a:cubicBezTo>
                  <a:lnTo>
                    <a:pt x="5972" y="5411"/>
                  </a:lnTo>
                  <a:lnTo>
                    <a:pt x="5972" y="6892"/>
                  </a:lnTo>
                  <a:lnTo>
                    <a:pt x="5003" y="5845"/>
                  </a:lnTo>
                  <a:cubicBezTo>
                    <a:pt x="3726" y="4467"/>
                    <a:pt x="2042" y="3701"/>
                    <a:pt x="868" y="3293"/>
                  </a:cubicBezTo>
                  <a:lnTo>
                    <a:pt x="868" y="3293"/>
                  </a:lnTo>
                  <a:lnTo>
                    <a:pt x="3726" y="6892"/>
                  </a:lnTo>
                  <a:lnTo>
                    <a:pt x="2884" y="7657"/>
                  </a:lnTo>
                  <a:lnTo>
                    <a:pt x="0" y="3931"/>
                  </a:lnTo>
                  <a:lnTo>
                    <a:pt x="0" y="3931"/>
                  </a:lnTo>
                  <a:cubicBezTo>
                    <a:pt x="0" y="5309"/>
                    <a:pt x="434" y="7530"/>
                    <a:pt x="1710" y="9240"/>
                  </a:cubicBezTo>
                  <a:lnTo>
                    <a:pt x="1710" y="9342"/>
                  </a:lnTo>
                  <a:cubicBezTo>
                    <a:pt x="3318" y="11358"/>
                    <a:pt x="5743" y="12532"/>
                    <a:pt x="8295" y="12532"/>
                  </a:cubicBezTo>
                  <a:cubicBezTo>
                    <a:pt x="10975" y="12532"/>
                    <a:pt x="13297" y="11358"/>
                    <a:pt x="14905" y="9342"/>
                  </a:cubicBezTo>
                  <a:cubicBezTo>
                    <a:pt x="14905" y="9240"/>
                    <a:pt x="14905" y="9240"/>
                    <a:pt x="15007" y="9240"/>
                  </a:cubicBezTo>
                  <a:cubicBezTo>
                    <a:pt x="16283" y="7530"/>
                    <a:pt x="16590" y="5411"/>
                    <a:pt x="16717" y="3931"/>
                  </a:cubicBezTo>
                  <a:lnTo>
                    <a:pt x="16717" y="3931"/>
                  </a:lnTo>
                  <a:lnTo>
                    <a:pt x="13731" y="7657"/>
                  </a:lnTo>
                  <a:lnTo>
                    <a:pt x="12889" y="6892"/>
                  </a:lnTo>
                  <a:lnTo>
                    <a:pt x="15850" y="3293"/>
                  </a:lnTo>
                  <a:lnTo>
                    <a:pt x="15850" y="3293"/>
                  </a:lnTo>
                  <a:cubicBezTo>
                    <a:pt x="14573" y="3701"/>
                    <a:pt x="12889" y="4467"/>
                    <a:pt x="11613" y="5845"/>
                  </a:cubicBezTo>
                  <a:lnTo>
                    <a:pt x="10643" y="6892"/>
                  </a:lnTo>
                  <a:lnTo>
                    <a:pt x="10643" y="5411"/>
                  </a:lnTo>
                  <a:lnTo>
                    <a:pt x="10643" y="5207"/>
                  </a:lnTo>
                  <a:cubicBezTo>
                    <a:pt x="10643" y="3063"/>
                    <a:pt x="9699" y="1149"/>
                    <a:pt x="8831" y="1"/>
                  </a:cubicBezTo>
                  <a:lnTo>
                    <a:pt x="8831" y="5105"/>
                  </a:lnTo>
                  <a:lnTo>
                    <a:pt x="7784" y="5105"/>
                  </a:lnTo>
                  <a:lnTo>
                    <a:pt x="7784"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2" name="Google Shape;1372;p10"/>
          <p:cNvGrpSpPr/>
          <p:nvPr/>
        </p:nvGrpSpPr>
        <p:grpSpPr>
          <a:xfrm>
            <a:off x="5190211" y="3402588"/>
            <a:ext cx="299398" cy="504018"/>
            <a:chOff x="8129742" y="1539175"/>
            <a:chExt cx="299398" cy="504018"/>
          </a:xfrm>
        </p:grpSpPr>
        <p:sp>
          <p:nvSpPr>
            <p:cNvPr id="1373" name="Google Shape;1373;p10"/>
            <p:cNvSpPr/>
            <p:nvPr/>
          </p:nvSpPr>
          <p:spPr>
            <a:xfrm>
              <a:off x="8339914" y="1593784"/>
              <a:ext cx="66391" cy="181161"/>
            </a:xfrm>
            <a:custGeom>
              <a:rect b="b" l="l" r="r" t="t"/>
              <a:pathLst>
                <a:path extrusionOk="0" h="6688" w="2451">
                  <a:moveTo>
                    <a:pt x="2247" y="1"/>
                  </a:moveTo>
                  <a:cubicBezTo>
                    <a:pt x="971" y="1"/>
                    <a:pt x="1" y="945"/>
                    <a:pt x="1" y="2221"/>
                  </a:cubicBezTo>
                  <a:lnTo>
                    <a:pt x="1" y="6688"/>
                  </a:lnTo>
                  <a:cubicBezTo>
                    <a:pt x="1379" y="6279"/>
                    <a:pt x="2451" y="5003"/>
                    <a:pt x="2451" y="3497"/>
                  </a:cubicBezTo>
                  <a:lnTo>
                    <a:pt x="2451"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 name="Google Shape;1374;p10"/>
            <p:cNvSpPr/>
            <p:nvPr/>
          </p:nvSpPr>
          <p:spPr>
            <a:xfrm>
              <a:off x="8213415" y="1539175"/>
              <a:ext cx="132052" cy="238533"/>
            </a:xfrm>
            <a:custGeom>
              <a:rect b="b" l="l" r="r" t="t"/>
              <a:pathLst>
                <a:path extrusionOk="0" h="8806" w="4875">
                  <a:moveTo>
                    <a:pt x="2450" y="1"/>
                  </a:moveTo>
                  <a:lnTo>
                    <a:pt x="740" y="843"/>
                  </a:lnTo>
                  <a:cubicBezTo>
                    <a:pt x="408" y="1047"/>
                    <a:pt x="204" y="1277"/>
                    <a:pt x="0" y="1583"/>
                  </a:cubicBezTo>
                  <a:cubicBezTo>
                    <a:pt x="842" y="2119"/>
                    <a:pt x="1378" y="3063"/>
                    <a:pt x="1378" y="4237"/>
                  </a:cubicBezTo>
                  <a:lnTo>
                    <a:pt x="1378" y="8806"/>
                  </a:lnTo>
                  <a:lnTo>
                    <a:pt x="3599" y="8806"/>
                  </a:lnTo>
                  <a:lnTo>
                    <a:pt x="3599" y="4237"/>
                  </a:lnTo>
                  <a:cubicBezTo>
                    <a:pt x="3599" y="3063"/>
                    <a:pt x="4033" y="2119"/>
                    <a:pt x="4875" y="1583"/>
                  </a:cubicBezTo>
                  <a:cubicBezTo>
                    <a:pt x="4671" y="1277"/>
                    <a:pt x="4466" y="1047"/>
                    <a:pt x="4135" y="843"/>
                  </a:cubicBezTo>
                  <a:lnTo>
                    <a:pt x="2450"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 name="Google Shape;1375;p10"/>
            <p:cNvSpPr/>
            <p:nvPr/>
          </p:nvSpPr>
          <p:spPr>
            <a:xfrm>
              <a:off x="8155340" y="1593784"/>
              <a:ext cx="63629" cy="181161"/>
            </a:xfrm>
            <a:custGeom>
              <a:rect b="b" l="l" r="r" t="t"/>
              <a:pathLst>
                <a:path extrusionOk="0" h="6688" w="2349">
                  <a:moveTo>
                    <a:pt x="0" y="1"/>
                  </a:moveTo>
                  <a:lnTo>
                    <a:pt x="0" y="3497"/>
                  </a:lnTo>
                  <a:cubicBezTo>
                    <a:pt x="0" y="5003"/>
                    <a:pt x="970" y="6279"/>
                    <a:pt x="2348" y="6688"/>
                  </a:cubicBezTo>
                  <a:lnTo>
                    <a:pt x="2348" y="2221"/>
                  </a:lnTo>
                  <a:cubicBezTo>
                    <a:pt x="2348" y="945"/>
                    <a:pt x="1404" y="1"/>
                    <a:pt x="128"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 name="Google Shape;1376;p10"/>
            <p:cNvSpPr/>
            <p:nvPr/>
          </p:nvSpPr>
          <p:spPr>
            <a:xfrm>
              <a:off x="8250742" y="1806719"/>
              <a:ext cx="60161" cy="236474"/>
            </a:xfrm>
            <a:custGeom>
              <a:rect b="b" l="l" r="r" t="t"/>
              <a:pathLst>
                <a:path extrusionOk="0" h="8730" w="2221">
                  <a:moveTo>
                    <a:pt x="0" y="1"/>
                  </a:moveTo>
                  <a:lnTo>
                    <a:pt x="0" y="8729"/>
                  </a:lnTo>
                  <a:lnTo>
                    <a:pt x="2221" y="8729"/>
                  </a:lnTo>
                  <a:lnTo>
                    <a:pt x="2221"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 name="Google Shape;1377;p10"/>
            <p:cNvSpPr/>
            <p:nvPr/>
          </p:nvSpPr>
          <p:spPr>
            <a:xfrm>
              <a:off x="8129742" y="1824000"/>
              <a:ext cx="89226" cy="121027"/>
            </a:xfrm>
            <a:custGeom>
              <a:rect b="b" l="l" r="r" t="t"/>
              <a:pathLst>
                <a:path extrusionOk="0" h="4468" w="3294">
                  <a:moveTo>
                    <a:pt x="1" y="1"/>
                  </a:moveTo>
                  <a:lnTo>
                    <a:pt x="1" y="1175"/>
                  </a:lnTo>
                  <a:cubicBezTo>
                    <a:pt x="1" y="2987"/>
                    <a:pt x="1481" y="4467"/>
                    <a:pt x="3293" y="4467"/>
                  </a:cubicBezTo>
                  <a:lnTo>
                    <a:pt x="3293" y="971"/>
                  </a:lnTo>
                  <a:cubicBezTo>
                    <a:pt x="2757" y="435"/>
                    <a:pt x="1915" y="1"/>
                    <a:pt x="107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 name="Google Shape;1378;p10"/>
            <p:cNvSpPr/>
            <p:nvPr/>
          </p:nvSpPr>
          <p:spPr>
            <a:xfrm>
              <a:off x="8339914" y="1824000"/>
              <a:ext cx="89226" cy="121027"/>
            </a:xfrm>
            <a:custGeom>
              <a:rect b="b" l="l" r="r" t="t"/>
              <a:pathLst>
                <a:path extrusionOk="0" h="4468" w="3294">
                  <a:moveTo>
                    <a:pt x="2247" y="1"/>
                  </a:moveTo>
                  <a:cubicBezTo>
                    <a:pt x="1379" y="1"/>
                    <a:pt x="537" y="435"/>
                    <a:pt x="1" y="971"/>
                  </a:cubicBezTo>
                  <a:lnTo>
                    <a:pt x="1" y="4467"/>
                  </a:lnTo>
                  <a:cubicBezTo>
                    <a:pt x="1915" y="4467"/>
                    <a:pt x="3293" y="2987"/>
                    <a:pt x="3293" y="1175"/>
                  </a:cubicBezTo>
                  <a:lnTo>
                    <a:pt x="3293"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 name="Google Shape;1379;p10"/>
          <p:cNvGrpSpPr/>
          <p:nvPr/>
        </p:nvGrpSpPr>
        <p:grpSpPr>
          <a:xfrm>
            <a:off x="5158398" y="1960875"/>
            <a:ext cx="363000" cy="504017"/>
            <a:chOff x="5577314" y="766938"/>
            <a:chExt cx="363000" cy="504017"/>
          </a:xfrm>
        </p:grpSpPr>
        <p:sp>
          <p:nvSpPr>
            <p:cNvPr id="1380" name="Google Shape;1380;p10"/>
            <p:cNvSpPr/>
            <p:nvPr/>
          </p:nvSpPr>
          <p:spPr>
            <a:xfrm>
              <a:off x="5712833" y="1141666"/>
              <a:ext cx="91962" cy="129289"/>
            </a:xfrm>
            <a:custGeom>
              <a:rect b="b" l="l" r="r" t="t"/>
              <a:pathLst>
                <a:path extrusionOk="0" h="4773" w="3395">
                  <a:moveTo>
                    <a:pt x="0" y="0"/>
                  </a:moveTo>
                  <a:lnTo>
                    <a:pt x="0" y="4773"/>
                  </a:lnTo>
                  <a:lnTo>
                    <a:pt x="3395" y="4773"/>
                  </a:lnTo>
                  <a:lnTo>
                    <a:pt x="3395" y="0"/>
                  </a:lnTo>
                  <a:cubicBezTo>
                    <a:pt x="2986" y="638"/>
                    <a:pt x="2552" y="1047"/>
                    <a:pt x="2450" y="1149"/>
                  </a:cubicBezTo>
                  <a:lnTo>
                    <a:pt x="1710" y="1787"/>
                  </a:lnTo>
                  <a:lnTo>
                    <a:pt x="970" y="1149"/>
                  </a:lnTo>
                  <a:cubicBezTo>
                    <a:pt x="970" y="1047"/>
                    <a:pt x="434" y="63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 name="Google Shape;1381;p10"/>
            <p:cNvSpPr/>
            <p:nvPr/>
          </p:nvSpPr>
          <p:spPr>
            <a:xfrm>
              <a:off x="5836568" y="1164474"/>
              <a:ext cx="75385" cy="42880"/>
            </a:xfrm>
            <a:custGeom>
              <a:rect b="b" l="l" r="r" t="t"/>
              <a:pathLst>
                <a:path extrusionOk="0" h="1583" w="2783">
                  <a:moveTo>
                    <a:pt x="1379" y="0"/>
                  </a:moveTo>
                  <a:cubicBezTo>
                    <a:pt x="868" y="0"/>
                    <a:pt x="435" y="102"/>
                    <a:pt x="1" y="307"/>
                  </a:cubicBezTo>
                  <a:lnTo>
                    <a:pt x="1" y="1583"/>
                  </a:lnTo>
                  <a:cubicBezTo>
                    <a:pt x="332" y="1276"/>
                    <a:pt x="868" y="1072"/>
                    <a:pt x="1379" y="1072"/>
                  </a:cubicBezTo>
                  <a:lnTo>
                    <a:pt x="2783" y="1072"/>
                  </a:lnTo>
                  <a:lnTo>
                    <a:pt x="278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 name="Google Shape;1382;p10"/>
            <p:cNvSpPr/>
            <p:nvPr/>
          </p:nvSpPr>
          <p:spPr>
            <a:xfrm>
              <a:off x="5609115" y="1164474"/>
              <a:ext cx="74707" cy="42880"/>
            </a:xfrm>
            <a:custGeom>
              <a:rect b="b" l="l" r="r" t="t"/>
              <a:pathLst>
                <a:path extrusionOk="0" h="1583" w="2758">
                  <a:moveTo>
                    <a:pt x="1" y="0"/>
                  </a:moveTo>
                  <a:lnTo>
                    <a:pt x="1" y="1072"/>
                  </a:lnTo>
                  <a:lnTo>
                    <a:pt x="1379" y="1072"/>
                  </a:lnTo>
                  <a:cubicBezTo>
                    <a:pt x="1915" y="1072"/>
                    <a:pt x="2451" y="1276"/>
                    <a:pt x="2757" y="1583"/>
                  </a:cubicBezTo>
                  <a:lnTo>
                    <a:pt x="2757" y="307"/>
                  </a:lnTo>
                  <a:cubicBezTo>
                    <a:pt x="2349" y="102"/>
                    <a:pt x="1915" y="0"/>
                    <a:pt x="13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 name="Google Shape;1383;p10"/>
            <p:cNvSpPr/>
            <p:nvPr/>
          </p:nvSpPr>
          <p:spPr>
            <a:xfrm>
              <a:off x="5577314" y="766938"/>
              <a:ext cx="363000" cy="383044"/>
            </a:xfrm>
            <a:custGeom>
              <a:rect b="b" l="l" r="r" t="t"/>
              <a:pathLst>
                <a:path extrusionOk="0" h="14141" w="13401">
                  <a:moveTo>
                    <a:pt x="6713" y="4774"/>
                  </a:moveTo>
                  <a:cubicBezTo>
                    <a:pt x="8193" y="4774"/>
                    <a:pt x="9470" y="5948"/>
                    <a:pt x="9470" y="7453"/>
                  </a:cubicBezTo>
                  <a:cubicBezTo>
                    <a:pt x="9470" y="8934"/>
                    <a:pt x="8193" y="10210"/>
                    <a:pt x="6713" y="10210"/>
                  </a:cubicBezTo>
                  <a:cubicBezTo>
                    <a:pt x="5207" y="10210"/>
                    <a:pt x="4059" y="8934"/>
                    <a:pt x="4059" y="7453"/>
                  </a:cubicBezTo>
                  <a:cubicBezTo>
                    <a:pt x="4059" y="5948"/>
                    <a:pt x="5207" y="4774"/>
                    <a:pt x="6713" y="4774"/>
                  </a:cubicBezTo>
                  <a:close/>
                  <a:moveTo>
                    <a:pt x="6713" y="1"/>
                  </a:moveTo>
                  <a:lnTo>
                    <a:pt x="6713" y="103"/>
                  </a:lnTo>
                  <a:lnTo>
                    <a:pt x="6381" y="435"/>
                  </a:lnTo>
                  <a:cubicBezTo>
                    <a:pt x="6381" y="435"/>
                    <a:pt x="5437" y="1277"/>
                    <a:pt x="5207" y="2349"/>
                  </a:cubicBezTo>
                  <a:cubicBezTo>
                    <a:pt x="4365" y="1583"/>
                    <a:pt x="3089" y="1481"/>
                    <a:pt x="3089" y="1481"/>
                  </a:cubicBezTo>
                  <a:lnTo>
                    <a:pt x="2655" y="1379"/>
                  </a:lnTo>
                  <a:lnTo>
                    <a:pt x="2553" y="1379"/>
                  </a:lnTo>
                  <a:lnTo>
                    <a:pt x="2553" y="1915"/>
                  </a:lnTo>
                  <a:cubicBezTo>
                    <a:pt x="2553" y="1915"/>
                    <a:pt x="2247" y="3089"/>
                    <a:pt x="2783" y="4136"/>
                  </a:cubicBezTo>
                  <a:cubicBezTo>
                    <a:pt x="2696" y="4128"/>
                    <a:pt x="2609" y="4124"/>
                    <a:pt x="2524" y="4124"/>
                  </a:cubicBezTo>
                  <a:cubicBezTo>
                    <a:pt x="1455" y="4124"/>
                    <a:pt x="529" y="4672"/>
                    <a:pt x="435" y="4672"/>
                  </a:cubicBezTo>
                  <a:lnTo>
                    <a:pt x="1" y="4901"/>
                  </a:lnTo>
                  <a:lnTo>
                    <a:pt x="230" y="5310"/>
                  </a:lnTo>
                  <a:cubicBezTo>
                    <a:pt x="333" y="5412"/>
                    <a:pt x="741" y="6484"/>
                    <a:pt x="1813" y="7122"/>
                  </a:cubicBezTo>
                  <a:cubicBezTo>
                    <a:pt x="741" y="7658"/>
                    <a:pt x="333" y="8832"/>
                    <a:pt x="230" y="8832"/>
                  </a:cubicBezTo>
                  <a:lnTo>
                    <a:pt x="1" y="9240"/>
                  </a:lnTo>
                  <a:lnTo>
                    <a:pt x="435" y="9470"/>
                  </a:lnTo>
                  <a:cubicBezTo>
                    <a:pt x="537" y="9572"/>
                    <a:pt x="1379" y="10006"/>
                    <a:pt x="2451" y="10006"/>
                  </a:cubicBezTo>
                  <a:lnTo>
                    <a:pt x="2783" y="10006"/>
                  </a:lnTo>
                  <a:cubicBezTo>
                    <a:pt x="2247" y="11052"/>
                    <a:pt x="2553" y="12226"/>
                    <a:pt x="2553" y="12328"/>
                  </a:cubicBezTo>
                  <a:lnTo>
                    <a:pt x="2553" y="12762"/>
                  </a:lnTo>
                  <a:lnTo>
                    <a:pt x="3089" y="12762"/>
                  </a:lnTo>
                  <a:cubicBezTo>
                    <a:pt x="3089" y="12762"/>
                    <a:pt x="4365" y="12558"/>
                    <a:pt x="5207" y="11792"/>
                  </a:cubicBezTo>
                  <a:cubicBezTo>
                    <a:pt x="5437" y="12966"/>
                    <a:pt x="6381" y="13834"/>
                    <a:pt x="6381" y="13834"/>
                  </a:cubicBezTo>
                  <a:lnTo>
                    <a:pt x="6713" y="14140"/>
                  </a:lnTo>
                  <a:lnTo>
                    <a:pt x="6815" y="14140"/>
                  </a:lnTo>
                  <a:lnTo>
                    <a:pt x="7121" y="13834"/>
                  </a:lnTo>
                  <a:cubicBezTo>
                    <a:pt x="7121" y="13834"/>
                    <a:pt x="8091" y="12966"/>
                    <a:pt x="8296" y="11792"/>
                  </a:cubicBezTo>
                  <a:cubicBezTo>
                    <a:pt x="9163" y="12558"/>
                    <a:pt x="10312" y="12762"/>
                    <a:pt x="10439" y="12762"/>
                  </a:cubicBezTo>
                  <a:lnTo>
                    <a:pt x="10848" y="12762"/>
                  </a:lnTo>
                  <a:lnTo>
                    <a:pt x="10950" y="12328"/>
                  </a:lnTo>
                  <a:cubicBezTo>
                    <a:pt x="10950" y="12226"/>
                    <a:pt x="11282" y="11052"/>
                    <a:pt x="10746" y="10006"/>
                  </a:cubicBezTo>
                  <a:lnTo>
                    <a:pt x="11077" y="10006"/>
                  </a:lnTo>
                  <a:cubicBezTo>
                    <a:pt x="12124" y="10006"/>
                    <a:pt x="12992" y="9572"/>
                    <a:pt x="12992" y="9470"/>
                  </a:cubicBezTo>
                  <a:lnTo>
                    <a:pt x="13400" y="9240"/>
                  </a:lnTo>
                  <a:lnTo>
                    <a:pt x="13196" y="8832"/>
                  </a:lnTo>
                  <a:cubicBezTo>
                    <a:pt x="13196" y="8832"/>
                    <a:pt x="12660" y="7658"/>
                    <a:pt x="11716" y="7122"/>
                  </a:cubicBezTo>
                  <a:cubicBezTo>
                    <a:pt x="12660" y="6484"/>
                    <a:pt x="13196" y="5412"/>
                    <a:pt x="13196" y="5310"/>
                  </a:cubicBezTo>
                  <a:lnTo>
                    <a:pt x="13400" y="4901"/>
                  </a:lnTo>
                  <a:lnTo>
                    <a:pt x="12992" y="4672"/>
                  </a:lnTo>
                  <a:cubicBezTo>
                    <a:pt x="12992" y="4672"/>
                    <a:pt x="12073" y="4124"/>
                    <a:pt x="11005" y="4124"/>
                  </a:cubicBezTo>
                  <a:cubicBezTo>
                    <a:pt x="10919" y="4124"/>
                    <a:pt x="10833" y="4128"/>
                    <a:pt x="10746" y="4136"/>
                  </a:cubicBezTo>
                  <a:cubicBezTo>
                    <a:pt x="11282" y="3089"/>
                    <a:pt x="10950" y="1915"/>
                    <a:pt x="10950" y="1915"/>
                  </a:cubicBezTo>
                  <a:lnTo>
                    <a:pt x="10848" y="1379"/>
                  </a:lnTo>
                  <a:lnTo>
                    <a:pt x="10439" y="1481"/>
                  </a:lnTo>
                  <a:cubicBezTo>
                    <a:pt x="10312" y="1481"/>
                    <a:pt x="9163" y="1583"/>
                    <a:pt x="8296" y="2349"/>
                  </a:cubicBezTo>
                  <a:cubicBezTo>
                    <a:pt x="8091" y="1277"/>
                    <a:pt x="7121" y="435"/>
                    <a:pt x="7121" y="435"/>
                  </a:cubicBezTo>
                  <a:lnTo>
                    <a:pt x="6815" y="103"/>
                  </a:lnTo>
                  <a:lnTo>
                    <a:pt x="671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 name="Google Shape;1384;p10"/>
            <p:cNvSpPr/>
            <p:nvPr/>
          </p:nvSpPr>
          <p:spPr>
            <a:xfrm>
              <a:off x="5712833" y="924235"/>
              <a:ext cx="95429" cy="88684"/>
            </a:xfrm>
            <a:custGeom>
              <a:rect b="b" l="l" r="r" t="t"/>
              <a:pathLst>
                <a:path extrusionOk="0" h="3274" w="3523">
                  <a:moveTo>
                    <a:pt x="1707" y="0"/>
                  </a:moveTo>
                  <a:cubicBezTo>
                    <a:pt x="1599" y="0"/>
                    <a:pt x="1489" y="13"/>
                    <a:pt x="1378" y="39"/>
                  </a:cubicBezTo>
                  <a:cubicBezTo>
                    <a:pt x="536" y="243"/>
                    <a:pt x="0" y="1111"/>
                    <a:pt x="204" y="2055"/>
                  </a:cubicBezTo>
                  <a:cubicBezTo>
                    <a:pt x="400" y="2794"/>
                    <a:pt x="1040" y="3274"/>
                    <a:pt x="1746" y="3274"/>
                  </a:cubicBezTo>
                  <a:cubicBezTo>
                    <a:pt x="1869" y="3274"/>
                    <a:pt x="1994" y="3259"/>
                    <a:pt x="2118" y="3229"/>
                  </a:cubicBezTo>
                  <a:cubicBezTo>
                    <a:pt x="2986" y="3025"/>
                    <a:pt x="3522" y="2157"/>
                    <a:pt x="3293" y="1315"/>
                  </a:cubicBezTo>
                  <a:cubicBezTo>
                    <a:pt x="3114" y="580"/>
                    <a:pt x="2450" y="0"/>
                    <a:pt x="170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88" name="Shape 1388"/>
        <p:cNvGrpSpPr/>
        <p:nvPr/>
      </p:nvGrpSpPr>
      <p:grpSpPr>
        <a:xfrm>
          <a:off x="0" y="0"/>
          <a:ext cx="0" cy="0"/>
          <a:chOff x="0" y="0"/>
          <a:chExt cx="0" cy="0"/>
        </a:xfrm>
      </p:grpSpPr>
      <p:sp>
        <p:nvSpPr>
          <p:cNvPr id="1389" name="Google Shape;1389;p11"/>
          <p:cNvSpPr txBox="1"/>
          <p:nvPr>
            <p:ph type="title"/>
          </p:nvPr>
        </p:nvSpPr>
        <p:spPr>
          <a:xfrm>
            <a:off x="763296" y="2406525"/>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Mars</a:t>
            </a:r>
            <a:endParaRPr/>
          </a:p>
        </p:txBody>
      </p:sp>
      <p:sp>
        <p:nvSpPr>
          <p:cNvPr id="1390" name="Google Shape;1390;p11"/>
          <p:cNvSpPr txBox="1"/>
          <p:nvPr>
            <p:ph idx="1" type="subTitle"/>
          </p:nvPr>
        </p:nvSpPr>
        <p:spPr>
          <a:xfrm>
            <a:off x="763296" y="2904227"/>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Mars is actually a very cold place</a:t>
            </a:r>
            <a:endParaRPr/>
          </a:p>
        </p:txBody>
      </p:sp>
      <p:sp>
        <p:nvSpPr>
          <p:cNvPr id="1391" name="Google Shape;1391;p11"/>
          <p:cNvSpPr txBox="1"/>
          <p:nvPr>
            <p:ph idx="2" type="title"/>
          </p:nvPr>
        </p:nvSpPr>
        <p:spPr>
          <a:xfrm>
            <a:off x="3528611" y="2406525"/>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Venus</a:t>
            </a:r>
            <a:endParaRPr/>
          </a:p>
        </p:txBody>
      </p:sp>
      <p:sp>
        <p:nvSpPr>
          <p:cNvPr id="1392" name="Google Shape;1392;p11"/>
          <p:cNvSpPr txBox="1"/>
          <p:nvPr>
            <p:ph idx="3" type="subTitle"/>
          </p:nvPr>
        </p:nvSpPr>
        <p:spPr>
          <a:xfrm>
            <a:off x="3528611" y="2904227"/>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It’s the farthest planet from the Sun</a:t>
            </a:r>
            <a:endParaRPr/>
          </a:p>
        </p:txBody>
      </p:sp>
      <p:sp>
        <p:nvSpPr>
          <p:cNvPr id="1393" name="Google Shape;1393;p11"/>
          <p:cNvSpPr txBox="1"/>
          <p:nvPr>
            <p:ph idx="4" type="title"/>
          </p:nvPr>
        </p:nvSpPr>
        <p:spPr>
          <a:xfrm>
            <a:off x="763296" y="3535123"/>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Mercury</a:t>
            </a:r>
            <a:endParaRPr/>
          </a:p>
        </p:txBody>
      </p:sp>
      <p:sp>
        <p:nvSpPr>
          <p:cNvPr id="1394" name="Google Shape;1394;p11"/>
          <p:cNvSpPr txBox="1"/>
          <p:nvPr>
            <p:ph idx="5" type="subTitle"/>
          </p:nvPr>
        </p:nvSpPr>
        <p:spPr>
          <a:xfrm>
            <a:off x="763296" y="4032825"/>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It’s the closest planet to the Sun</a:t>
            </a:r>
            <a:endParaRPr/>
          </a:p>
        </p:txBody>
      </p:sp>
      <p:sp>
        <p:nvSpPr>
          <p:cNvPr id="1395" name="Google Shape;1395;p11"/>
          <p:cNvSpPr txBox="1"/>
          <p:nvPr>
            <p:ph idx="6" type="title"/>
          </p:nvPr>
        </p:nvSpPr>
        <p:spPr>
          <a:xfrm>
            <a:off x="3528611" y="3535123"/>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Saturn</a:t>
            </a:r>
            <a:endParaRPr/>
          </a:p>
        </p:txBody>
      </p:sp>
      <p:sp>
        <p:nvSpPr>
          <p:cNvPr id="1396" name="Google Shape;1396;p11"/>
          <p:cNvSpPr txBox="1"/>
          <p:nvPr>
            <p:ph idx="7" type="subTitle"/>
          </p:nvPr>
        </p:nvSpPr>
        <p:spPr>
          <a:xfrm>
            <a:off x="3528611" y="4032825"/>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Saturn is the ringed one and a gas giant</a:t>
            </a:r>
            <a:endParaRPr/>
          </a:p>
        </p:txBody>
      </p:sp>
      <p:sp>
        <p:nvSpPr>
          <p:cNvPr id="1397" name="Google Shape;1397;p11"/>
          <p:cNvSpPr txBox="1"/>
          <p:nvPr>
            <p:ph idx="8" type="title"/>
          </p:nvPr>
        </p:nvSpPr>
        <p:spPr>
          <a:xfrm>
            <a:off x="6293894" y="2406525"/>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Neptune</a:t>
            </a:r>
            <a:endParaRPr/>
          </a:p>
        </p:txBody>
      </p:sp>
      <p:sp>
        <p:nvSpPr>
          <p:cNvPr id="1398" name="Google Shape;1398;p11"/>
          <p:cNvSpPr txBox="1"/>
          <p:nvPr>
            <p:ph idx="9" type="subTitle"/>
          </p:nvPr>
        </p:nvSpPr>
        <p:spPr>
          <a:xfrm>
            <a:off x="6293894" y="2904227"/>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Neptune is the farthest planet from the Sun</a:t>
            </a:r>
            <a:endParaRPr/>
          </a:p>
        </p:txBody>
      </p:sp>
      <p:sp>
        <p:nvSpPr>
          <p:cNvPr id="1399" name="Google Shape;1399;p11"/>
          <p:cNvSpPr txBox="1"/>
          <p:nvPr>
            <p:ph idx="13" type="title"/>
          </p:nvPr>
        </p:nvSpPr>
        <p:spPr>
          <a:xfrm>
            <a:off x="6293894" y="3535123"/>
            <a:ext cx="20868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Jupiter</a:t>
            </a:r>
            <a:endParaRPr/>
          </a:p>
        </p:txBody>
      </p:sp>
      <p:sp>
        <p:nvSpPr>
          <p:cNvPr id="1400" name="Google Shape;1400;p11"/>
          <p:cNvSpPr txBox="1"/>
          <p:nvPr>
            <p:ph idx="14" type="subTitle"/>
          </p:nvPr>
        </p:nvSpPr>
        <p:spPr>
          <a:xfrm>
            <a:off x="6293894" y="4032825"/>
            <a:ext cx="20868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Jupiter is the biggest planet of them all</a:t>
            </a:r>
            <a:endParaRPr/>
          </a:p>
        </p:txBody>
      </p:sp>
      <p:sp>
        <p:nvSpPr>
          <p:cNvPr id="1401" name="Google Shape;1401;p11"/>
          <p:cNvSpPr txBox="1"/>
          <p:nvPr>
            <p:ph idx="15" type="title"/>
          </p:nvPr>
        </p:nvSpPr>
        <p:spPr>
          <a:xfrm>
            <a:off x="927600" y="410217"/>
            <a:ext cx="7288800" cy="987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SOMETIMES, REVIEWING CONCEPTS IS A GOOD </a:t>
            </a:r>
            <a:r>
              <a:rPr lang="en">
                <a:solidFill>
                  <a:schemeClr val="lt2"/>
                </a:solidFill>
              </a:rPr>
              <a:t>IDEA</a:t>
            </a:r>
            <a:endParaRPr>
              <a:solidFill>
                <a:schemeClr val="lt2"/>
              </a:solidFill>
            </a:endParaRPr>
          </a:p>
        </p:txBody>
      </p:sp>
      <p:grpSp>
        <p:nvGrpSpPr>
          <p:cNvPr id="1402" name="Google Shape;1402;p11"/>
          <p:cNvGrpSpPr/>
          <p:nvPr/>
        </p:nvGrpSpPr>
        <p:grpSpPr>
          <a:xfrm>
            <a:off x="6976236" y="1812980"/>
            <a:ext cx="504016" cy="501255"/>
            <a:chOff x="3053924" y="2386066"/>
            <a:chExt cx="504016" cy="501255"/>
          </a:xfrm>
        </p:grpSpPr>
        <p:sp>
          <p:nvSpPr>
            <p:cNvPr id="1403" name="Google Shape;1403;p11"/>
            <p:cNvSpPr/>
            <p:nvPr/>
          </p:nvSpPr>
          <p:spPr>
            <a:xfrm>
              <a:off x="3152089" y="2386066"/>
              <a:ext cx="46347" cy="57398"/>
            </a:xfrm>
            <a:custGeom>
              <a:rect b="b" l="l" r="r" t="t"/>
              <a:pathLst>
                <a:path extrusionOk="0" h="2119" w="1711">
                  <a:moveTo>
                    <a:pt x="1" y="1"/>
                  </a:moveTo>
                  <a:lnTo>
                    <a:pt x="1" y="1047"/>
                  </a:lnTo>
                  <a:lnTo>
                    <a:pt x="307" y="1047"/>
                  </a:lnTo>
                  <a:lnTo>
                    <a:pt x="307" y="2119"/>
                  </a:lnTo>
                  <a:cubicBezTo>
                    <a:pt x="537" y="2119"/>
                    <a:pt x="741" y="2017"/>
                    <a:pt x="843" y="2017"/>
                  </a:cubicBezTo>
                  <a:cubicBezTo>
                    <a:pt x="1073" y="2017"/>
                    <a:pt x="1277" y="2119"/>
                    <a:pt x="1379" y="2119"/>
                  </a:cubicBezTo>
                  <a:lnTo>
                    <a:pt x="1379" y="1047"/>
                  </a:lnTo>
                  <a:lnTo>
                    <a:pt x="1711" y="1047"/>
                  </a:lnTo>
                  <a:lnTo>
                    <a:pt x="171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 name="Google Shape;1404;p11"/>
            <p:cNvSpPr/>
            <p:nvPr/>
          </p:nvSpPr>
          <p:spPr>
            <a:xfrm>
              <a:off x="3082962" y="2397118"/>
              <a:ext cx="66391" cy="69181"/>
            </a:xfrm>
            <a:custGeom>
              <a:rect b="b" l="l" r="r" t="t"/>
              <a:pathLst>
                <a:path extrusionOk="0" h="2554" w="2451">
                  <a:moveTo>
                    <a:pt x="1277" y="1"/>
                  </a:moveTo>
                  <a:lnTo>
                    <a:pt x="1" y="1175"/>
                  </a:lnTo>
                  <a:lnTo>
                    <a:pt x="639" y="2017"/>
                  </a:lnTo>
                  <a:lnTo>
                    <a:pt x="945" y="1813"/>
                  </a:lnTo>
                  <a:lnTo>
                    <a:pt x="1583" y="2553"/>
                  </a:lnTo>
                  <a:cubicBezTo>
                    <a:pt x="1813" y="2349"/>
                    <a:pt x="2017" y="2017"/>
                    <a:pt x="2451" y="1915"/>
                  </a:cubicBezTo>
                  <a:lnTo>
                    <a:pt x="1711" y="1073"/>
                  </a:lnTo>
                  <a:lnTo>
                    <a:pt x="2017" y="869"/>
                  </a:lnTo>
                  <a:lnTo>
                    <a:pt x="1277"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 name="Google Shape;1405;p11"/>
            <p:cNvSpPr/>
            <p:nvPr/>
          </p:nvSpPr>
          <p:spPr>
            <a:xfrm>
              <a:off x="3053924" y="2460719"/>
              <a:ext cx="63629" cy="51900"/>
            </a:xfrm>
            <a:custGeom>
              <a:rect b="b" l="l" r="r" t="t"/>
              <a:pathLst>
                <a:path extrusionOk="0" h="1916" w="2349">
                  <a:moveTo>
                    <a:pt x="332" y="1"/>
                  </a:moveTo>
                  <a:lnTo>
                    <a:pt x="1" y="1711"/>
                  </a:lnTo>
                  <a:lnTo>
                    <a:pt x="1073" y="1915"/>
                  </a:lnTo>
                  <a:lnTo>
                    <a:pt x="1175" y="1583"/>
                  </a:lnTo>
                  <a:lnTo>
                    <a:pt x="2247" y="1813"/>
                  </a:lnTo>
                  <a:cubicBezTo>
                    <a:pt x="2247" y="1711"/>
                    <a:pt x="2144" y="1711"/>
                    <a:pt x="2144" y="1583"/>
                  </a:cubicBezTo>
                  <a:cubicBezTo>
                    <a:pt x="2144" y="1277"/>
                    <a:pt x="2247" y="945"/>
                    <a:pt x="2349" y="639"/>
                  </a:cubicBezTo>
                  <a:lnTo>
                    <a:pt x="1379" y="537"/>
                  </a:lnTo>
                  <a:lnTo>
                    <a:pt x="1379" y="205"/>
                  </a:lnTo>
                  <a:lnTo>
                    <a:pt x="332"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 name="Google Shape;1406;p11"/>
            <p:cNvSpPr/>
            <p:nvPr/>
          </p:nvSpPr>
          <p:spPr>
            <a:xfrm>
              <a:off x="3062917" y="2520881"/>
              <a:ext cx="69154" cy="63629"/>
            </a:xfrm>
            <a:custGeom>
              <a:rect b="b" l="l" r="r" t="t"/>
              <a:pathLst>
                <a:path extrusionOk="0" h="2349" w="2553">
                  <a:moveTo>
                    <a:pt x="1915" y="0"/>
                  </a:moveTo>
                  <a:lnTo>
                    <a:pt x="1047" y="536"/>
                  </a:lnTo>
                  <a:lnTo>
                    <a:pt x="843" y="332"/>
                  </a:lnTo>
                  <a:lnTo>
                    <a:pt x="0" y="868"/>
                  </a:lnTo>
                  <a:lnTo>
                    <a:pt x="843" y="2349"/>
                  </a:lnTo>
                  <a:lnTo>
                    <a:pt x="1812" y="1813"/>
                  </a:lnTo>
                  <a:lnTo>
                    <a:pt x="1583" y="1506"/>
                  </a:lnTo>
                  <a:lnTo>
                    <a:pt x="2553" y="970"/>
                  </a:lnTo>
                  <a:cubicBezTo>
                    <a:pt x="2221" y="766"/>
                    <a:pt x="2017" y="434"/>
                    <a:pt x="191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 name="Google Shape;1407;p11"/>
            <p:cNvSpPr/>
            <p:nvPr/>
          </p:nvSpPr>
          <p:spPr>
            <a:xfrm>
              <a:off x="3221243" y="2520881"/>
              <a:ext cx="69154" cy="63629"/>
            </a:xfrm>
            <a:custGeom>
              <a:rect b="b" l="l" r="r" t="t"/>
              <a:pathLst>
                <a:path extrusionOk="0" h="2349" w="2553">
                  <a:moveTo>
                    <a:pt x="536" y="0"/>
                  </a:moveTo>
                  <a:cubicBezTo>
                    <a:pt x="434" y="434"/>
                    <a:pt x="204" y="766"/>
                    <a:pt x="0" y="970"/>
                  </a:cubicBezTo>
                  <a:lnTo>
                    <a:pt x="842" y="1506"/>
                  </a:lnTo>
                  <a:lnTo>
                    <a:pt x="740" y="1813"/>
                  </a:lnTo>
                  <a:lnTo>
                    <a:pt x="1710" y="2349"/>
                  </a:lnTo>
                  <a:lnTo>
                    <a:pt x="2552" y="868"/>
                  </a:lnTo>
                  <a:lnTo>
                    <a:pt x="1582" y="332"/>
                  </a:lnTo>
                  <a:lnTo>
                    <a:pt x="1480" y="536"/>
                  </a:lnTo>
                  <a:lnTo>
                    <a:pt x="53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 name="Google Shape;1408;p11"/>
            <p:cNvSpPr/>
            <p:nvPr/>
          </p:nvSpPr>
          <p:spPr>
            <a:xfrm>
              <a:off x="3232972" y="2460719"/>
              <a:ext cx="62951" cy="51900"/>
            </a:xfrm>
            <a:custGeom>
              <a:rect b="b" l="l" r="r" t="t"/>
              <a:pathLst>
                <a:path extrusionOk="0" h="1916" w="2324">
                  <a:moveTo>
                    <a:pt x="2017" y="1"/>
                  </a:moveTo>
                  <a:lnTo>
                    <a:pt x="945" y="205"/>
                  </a:lnTo>
                  <a:lnTo>
                    <a:pt x="1047" y="537"/>
                  </a:lnTo>
                  <a:lnTo>
                    <a:pt x="1" y="639"/>
                  </a:lnTo>
                  <a:cubicBezTo>
                    <a:pt x="103" y="945"/>
                    <a:pt x="205" y="1277"/>
                    <a:pt x="205" y="1583"/>
                  </a:cubicBezTo>
                  <a:lnTo>
                    <a:pt x="205" y="1813"/>
                  </a:lnTo>
                  <a:lnTo>
                    <a:pt x="1277" y="1583"/>
                  </a:lnTo>
                  <a:lnTo>
                    <a:pt x="1277" y="1915"/>
                  </a:lnTo>
                  <a:lnTo>
                    <a:pt x="2323" y="1711"/>
                  </a:lnTo>
                  <a:lnTo>
                    <a:pt x="2017"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 name="Google Shape;1409;p11"/>
            <p:cNvSpPr/>
            <p:nvPr/>
          </p:nvSpPr>
          <p:spPr>
            <a:xfrm>
              <a:off x="3203934" y="2397118"/>
              <a:ext cx="66419" cy="69181"/>
            </a:xfrm>
            <a:custGeom>
              <a:rect b="b" l="l" r="r" t="t"/>
              <a:pathLst>
                <a:path extrusionOk="0" h="2554" w="2452">
                  <a:moveTo>
                    <a:pt x="1073" y="1"/>
                  </a:moveTo>
                  <a:lnTo>
                    <a:pt x="435" y="869"/>
                  </a:lnTo>
                  <a:lnTo>
                    <a:pt x="639" y="1073"/>
                  </a:lnTo>
                  <a:lnTo>
                    <a:pt x="1" y="1915"/>
                  </a:lnTo>
                  <a:cubicBezTo>
                    <a:pt x="307" y="2017"/>
                    <a:pt x="639" y="2349"/>
                    <a:pt x="843" y="2553"/>
                  </a:cubicBezTo>
                  <a:lnTo>
                    <a:pt x="1481" y="1813"/>
                  </a:lnTo>
                  <a:lnTo>
                    <a:pt x="1711" y="2017"/>
                  </a:lnTo>
                  <a:lnTo>
                    <a:pt x="2451" y="1175"/>
                  </a:lnTo>
                  <a:lnTo>
                    <a:pt x="1073"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 name="Google Shape;1410;p11"/>
            <p:cNvSpPr/>
            <p:nvPr/>
          </p:nvSpPr>
          <p:spPr>
            <a:xfrm>
              <a:off x="3097480" y="2564437"/>
              <a:ext cx="158354" cy="230244"/>
            </a:xfrm>
            <a:custGeom>
              <a:rect b="b" l="l" r="r" t="t"/>
              <a:pathLst>
                <a:path extrusionOk="0" h="8500" w="5846">
                  <a:moveTo>
                    <a:pt x="2323" y="0"/>
                  </a:moveTo>
                  <a:lnTo>
                    <a:pt x="2323" y="2859"/>
                  </a:lnTo>
                  <a:cubicBezTo>
                    <a:pt x="2017" y="2553"/>
                    <a:pt x="1481" y="2348"/>
                    <a:pt x="945" y="2348"/>
                  </a:cubicBezTo>
                  <a:lnTo>
                    <a:pt x="0" y="2348"/>
                  </a:lnTo>
                  <a:lnTo>
                    <a:pt x="0" y="3293"/>
                  </a:lnTo>
                  <a:cubicBezTo>
                    <a:pt x="0" y="4365"/>
                    <a:pt x="843" y="5207"/>
                    <a:pt x="1915" y="5207"/>
                  </a:cubicBezTo>
                  <a:lnTo>
                    <a:pt x="2323" y="5207"/>
                  </a:lnTo>
                  <a:lnTo>
                    <a:pt x="2323" y="8499"/>
                  </a:lnTo>
                  <a:lnTo>
                    <a:pt x="3395" y="8499"/>
                  </a:lnTo>
                  <a:lnTo>
                    <a:pt x="3395" y="5207"/>
                  </a:lnTo>
                  <a:lnTo>
                    <a:pt x="3931" y="5207"/>
                  </a:lnTo>
                  <a:cubicBezTo>
                    <a:pt x="5003" y="5207"/>
                    <a:pt x="5845" y="4365"/>
                    <a:pt x="5845" y="3293"/>
                  </a:cubicBezTo>
                  <a:lnTo>
                    <a:pt x="5845" y="2348"/>
                  </a:lnTo>
                  <a:lnTo>
                    <a:pt x="4773" y="2348"/>
                  </a:lnTo>
                  <a:cubicBezTo>
                    <a:pt x="4237" y="2348"/>
                    <a:pt x="3829" y="2553"/>
                    <a:pt x="3395" y="2859"/>
                  </a:cubicBezTo>
                  <a:lnTo>
                    <a:pt x="3395" y="0"/>
                  </a:lnTo>
                  <a:cubicBezTo>
                    <a:pt x="3293" y="102"/>
                    <a:pt x="3089" y="102"/>
                    <a:pt x="2859" y="102"/>
                  </a:cubicBezTo>
                  <a:cubicBezTo>
                    <a:pt x="2757" y="102"/>
                    <a:pt x="2553" y="102"/>
                    <a:pt x="232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 name="Google Shape;1411;p11"/>
            <p:cNvSpPr/>
            <p:nvPr/>
          </p:nvSpPr>
          <p:spPr>
            <a:xfrm>
              <a:off x="3414106" y="2386066"/>
              <a:ext cx="46347" cy="57398"/>
            </a:xfrm>
            <a:custGeom>
              <a:rect b="b" l="l" r="r" t="t"/>
              <a:pathLst>
                <a:path extrusionOk="0" h="2119" w="1711">
                  <a:moveTo>
                    <a:pt x="1" y="1"/>
                  </a:moveTo>
                  <a:lnTo>
                    <a:pt x="1" y="1047"/>
                  </a:lnTo>
                  <a:lnTo>
                    <a:pt x="333" y="1047"/>
                  </a:lnTo>
                  <a:lnTo>
                    <a:pt x="333" y="2119"/>
                  </a:lnTo>
                  <a:cubicBezTo>
                    <a:pt x="537" y="2119"/>
                    <a:pt x="639" y="2017"/>
                    <a:pt x="843" y="2017"/>
                  </a:cubicBezTo>
                  <a:cubicBezTo>
                    <a:pt x="1073" y="2017"/>
                    <a:pt x="1175" y="2119"/>
                    <a:pt x="1379" y="2119"/>
                  </a:cubicBezTo>
                  <a:lnTo>
                    <a:pt x="1379" y="1047"/>
                  </a:lnTo>
                  <a:lnTo>
                    <a:pt x="1711" y="1047"/>
                  </a:lnTo>
                  <a:lnTo>
                    <a:pt x="171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 name="Google Shape;1412;p11"/>
            <p:cNvSpPr/>
            <p:nvPr/>
          </p:nvSpPr>
          <p:spPr>
            <a:xfrm>
              <a:off x="3342216" y="2397118"/>
              <a:ext cx="66391" cy="69181"/>
            </a:xfrm>
            <a:custGeom>
              <a:rect b="b" l="l" r="r" t="t"/>
              <a:pathLst>
                <a:path extrusionOk="0" h="2554" w="2451">
                  <a:moveTo>
                    <a:pt x="1379" y="1"/>
                  </a:moveTo>
                  <a:lnTo>
                    <a:pt x="0" y="1175"/>
                  </a:lnTo>
                  <a:lnTo>
                    <a:pt x="741" y="2017"/>
                  </a:lnTo>
                  <a:lnTo>
                    <a:pt x="945" y="1813"/>
                  </a:lnTo>
                  <a:lnTo>
                    <a:pt x="1583" y="2553"/>
                  </a:lnTo>
                  <a:cubicBezTo>
                    <a:pt x="1915" y="2349"/>
                    <a:pt x="2119" y="2017"/>
                    <a:pt x="2451" y="1915"/>
                  </a:cubicBezTo>
                  <a:lnTo>
                    <a:pt x="1813" y="1073"/>
                  </a:lnTo>
                  <a:lnTo>
                    <a:pt x="2017" y="869"/>
                  </a:lnTo>
                  <a:lnTo>
                    <a:pt x="137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 name="Google Shape;1413;p11"/>
            <p:cNvSpPr/>
            <p:nvPr/>
          </p:nvSpPr>
          <p:spPr>
            <a:xfrm>
              <a:off x="3315941" y="2460719"/>
              <a:ext cx="63629" cy="51900"/>
            </a:xfrm>
            <a:custGeom>
              <a:rect b="b" l="l" r="r" t="t"/>
              <a:pathLst>
                <a:path extrusionOk="0" h="1916" w="2349">
                  <a:moveTo>
                    <a:pt x="332" y="1"/>
                  </a:moveTo>
                  <a:lnTo>
                    <a:pt x="1" y="1711"/>
                  </a:lnTo>
                  <a:lnTo>
                    <a:pt x="1073" y="1915"/>
                  </a:lnTo>
                  <a:lnTo>
                    <a:pt x="1175" y="1583"/>
                  </a:lnTo>
                  <a:lnTo>
                    <a:pt x="2144" y="1813"/>
                  </a:lnTo>
                  <a:lnTo>
                    <a:pt x="2144" y="1583"/>
                  </a:lnTo>
                  <a:cubicBezTo>
                    <a:pt x="2144" y="1277"/>
                    <a:pt x="2247" y="945"/>
                    <a:pt x="2349" y="639"/>
                  </a:cubicBezTo>
                  <a:lnTo>
                    <a:pt x="1404" y="537"/>
                  </a:lnTo>
                  <a:lnTo>
                    <a:pt x="1404" y="205"/>
                  </a:lnTo>
                  <a:lnTo>
                    <a:pt x="332"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 name="Google Shape;1414;p11"/>
            <p:cNvSpPr/>
            <p:nvPr/>
          </p:nvSpPr>
          <p:spPr>
            <a:xfrm>
              <a:off x="3322171" y="2520881"/>
              <a:ext cx="69154" cy="63629"/>
            </a:xfrm>
            <a:custGeom>
              <a:rect b="b" l="l" r="r" t="t"/>
              <a:pathLst>
                <a:path extrusionOk="0" h="2349" w="2553">
                  <a:moveTo>
                    <a:pt x="2017" y="0"/>
                  </a:moveTo>
                  <a:lnTo>
                    <a:pt x="1174" y="536"/>
                  </a:lnTo>
                  <a:lnTo>
                    <a:pt x="945" y="332"/>
                  </a:lnTo>
                  <a:lnTo>
                    <a:pt x="0" y="868"/>
                  </a:lnTo>
                  <a:lnTo>
                    <a:pt x="843" y="2349"/>
                  </a:lnTo>
                  <a:lnTo>
                    <a:pt x="1812" y="1813"/>
                  </a:lnTo>
                  <a:lnTo>
                    <a:pt x="1685" y="1506"/>
                  </a:lnTo>
                  <a:lnTo>
                    <a:pt x="2553" y="970"/>
                  </a:lnTo>
                  <a:cubicBezTo>
                    <a:pt x="2323" y="766"/>
                    <a:pt x="2119" y="434"/>
                    <a:pt x="201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 name="Google Shape;1415;p11"/>
            <p:cNvSpPr/>
            <p:nvPr/>
          </p:nvSpPr>
          <p:spPr>
            <a:xfrm>
              <a:off x="3483261" y="2520881"/>
              <a:ext cx="69154" cy="63629"/>
            </a:xfrm>
            <a:custGeom>
              <a:rect b="b" l="l" r="r" t="t"/>
              <a:pathLst>
                <a:path extrusionOk="0" h="2349" w="2553">
                  <a:moveTo>
                    <a:pt x="536" y="0"/>
                  </a:moveTo>
                  <a:cubicBezTo>
                    <a:pt x="434" y="434"/>
                    <a:pt x="204" y="766"/>
                    <a:pt x="0" y="970"/>
                  </a:cubicBezTo>
                  <a:lnTo>
                    <a:pt x="842" y="1506"/>
                  </a:lnTo>
                  <a:lnTo>
                    <a:pt x="740" y="1813"/>
                  </a:lnTo>
                  <a:lnTo>
                    <a:pt x="1608" y="2349"/>
                  </a:lnTo>
                  <a:lnTo>
                    <a:pt x="2552" y="868"/>
                  </a:lnTo>
                  <a:lnTo>
                    <a:pt x="1608" y="332"/>
                  </a:lnTo>
                  <a:lnTo>
                    <a:pt x="1378" y="536"/>
                  </a:lnTo>
                  <a:lnTo>
                    <a:pt x="53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 name="Google Shape;1416;p11"/>
            <p:cNvSpPr/>
            <p:nvPr/>
          </p:nvSpPr>
          <p:spPr>
            <a:xfrm>
              <a:off x="3494989" y="2460719"/>
              <a:ext cx="62951" cy="51900"/>
            </a:xfrm>
            <a:custGeom>
              <a:rect b="b" l="l" r="r" t="t"/>
              <a:pathLst>
                <a:path extrusionOk="0" h="1916" w="2324">
                  <a:moveTo>
                    <a:pt x="2017" y="1"/>
                  </a:moveTo>
                  <a:lnTo>
                    <a:pt x="945" y="205"/>
                  </a:lnTo>
                  <a:lnTo>
                    <a:pt x="945" y="537"/>
                  </a:lnTo>
                  <a:lnTo>
                    <a:pt x="1" y="639"/>
                  </a:lnTo>
                  <a:cubicBezTo>
                    <a:pt x="103" y="945"/>
                    <a:pt x="205" y="1277"/>
                    <a:pt x="205" y="1583"/>
                  </a:cubicBezTo>
                  <a:lnTo>
                    <a:pt x="205" y="1813"/>
                  </a:lnTo>
                  <a:lnTo>
                    <a:pt x="1175" y="1583"/>
                  </a:lnTo>
                  <a:lnTo>
                    <a:pt x="1277" y="1915"/>
                  </a:lnTo>
                  <a:lnTo>
                    <a:pt x="2323" y="1711"/>
                  </a:lnTo>
                  <a:lnTo>
                    <a:pt x="2017"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 name="Google Shape;1417;p11"/>
            <p:cNvSpPr/>
            <p:nvPr/>
          </p:nvSpPr>
          <p:spPr>
            <a:xfrm>
              <a:off x="3465952" y="2397118"/>
              <a:ext cx="66419" cy="69181"/>
            </a:xfrm>
            <a:custGeom>
              <a:rect b="b" l="l" r="r" t="t"/>
              <a:pathLst>
                <a:path extrusionOk="0" h="2554" w="2452">
                  <a:moveTo>
                    <a:pt x="1073" y="1"/>
                  </a:moveTo>
                  <a:lnTo>
                    <a:pt x="435" y="869"/>
                  </a:lnTo>
                  <a:lnTo>
                    <a:pt x="639" y="1073"/>
                  </a:lnTo>
                  <a:lnTo>
                    <a:pt x="1" y="1915"/>
                  </a:lnTo>
                  <a:cubicBezTo>
                    <a:pt x="333" y="2017"/>
                    <a:pt x="537" y="2349"/>
                    <a:pt x="741" y="2553"/>
                  </a:cubicBezTo>
                  <a:lnTo>
                    <a:pt x="1481" y="1813"/>
                  </a:lnTo>
                  <a:lnTo>
                    <a:pt x="1711" y="2017"/>
                  </a:lnTo>
                  <a:lnTo>
                    <a:pt x="2451" y="1175"/>
                  </a:lnTo>
                  <a:lnTo>
                    <a:pt x="1073"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 name="Google Shape;1418;p11"/>
            <p:cNvSpPr/>
            <p:nvPr/>
          </p:nvSpPr>
          <p:spPr>
            <a:xfrm>
              <a:off x="3359498" y="2564437"/>
              <a:ext cx="155591" cy="230244"/>
            </a:xfrm>
            <a:custGeom>
              <a:rect b="b" l="l" r="r" t="t"/>
              <a:pathLst>
                <a:path extrusionOk="0" h="8500" w="5744">
                  <a:moveTo>
                    <a:pt x="2349" y="0"/>
                  </a:moveTo>
                  <a:lnTo>
                    <a:pt x="2349" y="2859"/>
                  </a:lnTo>
                  <a:cubicBezTo>
                    <a:pt x="2017" y="2553"/>
                    <a:pt x="1481" y="2348"/>
                    <a:pt x="945" y="2348"/>
                  </a:cubicBezTo>
                  <a:lnTo>
                    <a:pt x="1" y="2348"/>
                  </a:lnTo>
                  <a:lnTo>
                    <a:pt x="1" y="3293"/>
                  </a:lnTo>
                  <a:cubicBezTo>
                    <a:pt x="1" y="4365"/>
                    <a:pt x="843" y="5207"/>
                    <a:pt x="1915" y="5207"/>
                  </a:cubicBezTo>
                  <a:lnTo>
                    <a:pt x="2349" y="5207"/>
                  </a:lnTo>
                  <a:lnTo>
                    <a:pt x="2349" y="8499"/>
                  </a:lnTo>
                  <a:lnTo>
                    <a:pt x="3395" y="8499"/>
                  </a:lnTo>
                  <a:lnTo>
                    <a:pt x="3395" y="5207"/>
                  </a:lnTo>
                  <a:lnTo>
                    <a:pt x="3829" y="5207"/>
                  </a:lnTo>
                  <a:cubicBezTo>
                    <a:pt x="4901" y="5207"/>
                    <a:pt x="5743" y="4365"/>
                    <a:pt x="5743" y="3293"/>
                  </a:cubicBezTo>
                  <a:lnTo>
                    <a:pt x="5743" y="2348"/>
                  </a:lnTo>
                  <a:lnTo>
                    <a:pt x="4773" y="2348"/>
                  </a:lnTo>
                  <a:cubicBezTo>
                    <a:pt x="4263" y="2348"/>
                    <a:pt x="3727" y="2553"/>
                    <a:pt x="3395" y="2859"/>
                  </a:cubicBezTo>
                  <a:lnTo>
                    <a:pt x="3395" y="0"/>
                  </a:lnTo>
                  <a:cubicBezTo>
                    <a:pt x="3191" y="102"/>
                    <a:pt x="3089" y="102"/>
                    <a:pt x="2859" y="102"/>
                  </a:cubicBezTo>
                  <a:cubicBezTo>
                    <a:pt x="2655" y="102"/>
                    <a:pt x="2553" y="102"/>
                    <a:pt x="234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 name="Google Shape;1419;p11"/>
            <p:cNvSpPr/>
            <p:nvPr/>
          </p:nvSpPr>
          <p:spPr>
            <a:xfrm>
              <a:off x="3053924" y="2823692"/>
              <a:ext cx="501254" cy="63629"/>
            </a:xfrm>
            <a:custGeom>
              <a:rect b="b" l="l" r="r" t="t"/>
              <a:pathLst>
                <a:path extrusionOk="0" h="2349" w="18505">
                  <a:moveTo>
                    <a:pt x="1" y="0"/>
                  </a:moveTo>
                  <a:lnTo>
                    <a:pt x="1" y="2348"/>
                  </a:lnTo>
                  <a:lnTo>
                    <a:pt x="18504" y="2348"/>
                  </a:lnTo>
                  <a:lnTo>
                    <a:pt x="18504"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 name="Google Shape;1420;p11"/>
            <p:cNvSpPr/>
            <p:nvPr/>
          </p:nvSpPr>
          <p:spPr>
            <a:xfrm>
              <a:off x="3143096" y="2472475"/>
              <a:ext cx="66419" cy="65714"/>
            </a:xfrm>
            <a:custGeom>
              <a:rect b="b" l="l" r="r" t="t"/>
              <a:pathLst>
                <a:path extrusionOk="0" h="2426" w="2452">
                  <a:moveTo>
                    <a:pt x="1175" y="1"/>
                  </a:moveTo>
                  <a:cubicBezTo>
                    <a:pt x="537" y="1"/>
                    <a:pt x="1" y="511"/>
                    <a:pt x="1" y="1149"/>
                  </a:cubicBezTo>
                  <a:cubicBezTo>
                    <a:pt x="1" y="1915"/>
                    <a:pt x="537" y="2426"/>
                    <a:pt x="1175" y="2426"/>
                  </a:cubicBezTo>
                  <a:cubicBezTo>
                    <a:pt x="1915" y="2426"/>
                    <a:pt x="2451" y="1915"/>
                    <a:pt x="2451" y="1149"/>
                  </a:cubicBezTo>
                  <a:cubicBezTo>
                    <a:pt x="2451" y="511"/>
                    <a:pt x="1915" y="1"/>
                    <a:pt x="117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 name="Google Shape;1421;p11"/>
            <p:cNvSpPr/>
            <p:nvPr/>
          </p:nvSpPr>
          <p:spPr>
            <a:xfrm>
              <a:off x="3402350" y="2472475"/>
              <a:ext cx="69181" cy="65714"/>
            </a:xfrm>
            <a:custGeom>
              <a:rect b="b" l="l" r="r" t="t"/>
              <a:pathLst>
                <a:path extrusionOk="0" h="2426" w="2554">
                  <a:moveTo>
                    <a:pt x="1277" y="1"/>
                  </a:moveTo>
                  <a:cubicBezTo>
                    <a:pt x="639" y="1"/>
                    <a:pt x="1" y="511"/>
                    <a:pt x="1" y="1149"/>
                  </a:cubicBezTo>
                  <a:cubicBezTo>
                    <a:pt x="1" y="1915"/>
                    <a:pt x="639" y="2426"/>
                    <a:pt x="1277" y="2426"/>
                  </a:cubicBezTo>
                  <a:cubicBezTo>
                    <a:pt x="1915" y="2426"/>
                    <a:pt x="2553" y="1915"/>
                    <a:pt x="2553" y="1149"/>
                  </a:cubicBezTo>
                  <a:cubicBezTo>
                    <a:pt x="2553" y="511"/>
                    <a:pt x="1915" y="1"/>
                    <a:pt x="127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2" name="Google Shape;1422;p11"/>
          <p:cNvGrpSpPr/>
          <p:nvPr/>
        </p:nvGrpSpPr>
        <p:grpSpPr>
          <a:xfrm>
            <a:off x="1561608" y="1811599"/>
            <a:ext cx="490176" cy="504018"/>
            <a:chOff x="2365359" y="1539175"/>
            <a:chExt cx="490176" cy="504018"/>
          </a:xfrm>
        </p:grpSpPr>
        <p:sp>
          <p:nvSpPr>
            <p:cNvPr id="1423" name="Google Shape;1423;p11"/>
            <p:cNvSpPr/>
            <p:nvPr/>
          </p:nvSpPr>
          <p:spPr>
            <a:xfrm>
              <a:off x="2596253" y="1608303"/>
              <a:ext cx="28388" cy="51873"/>
            </a:xfrm>
            <a:custGeom>
              <a:rect b="b" l="l" r="r" t="t"/>
              <a:pathLst>
                <a:path extrusionOk="0" h="1915" w="1048">
                  <a:moveTo>
                    <a:pt x="1" y="1"/>
                  </a:moveTo>
                  <a:lnTo>
                    <a:pt x="1" y="1915"/>
                  </a:lnTo>
                  <a:cubicBezTo>
                    <a:pt x="205" y="1787"/>
                    <a:pt x="307" y="1787"/>
                    <a:pt x="537" y="1787"/>
                  </a:cubicBezTo>
                  <a:cubicBezTo>
                    <a:pt x="741" y="1787"/>
                    <a:pt x="843" y="1787"/>
                    <a:pt x="1047" y="1915"/>
                  </a:cubicBezTo>
                  <a:lnTo>
                    <a:pt x="104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 name="Google Shape;1424;p11"/>
            <p:cNvSpPr/>
            <p:nvPr/>
          </p:nvSpPr>
          <p:spPr>
            <a:xfrm>
              <a:off x="2596253" y="1539175"/>
              <a:ext cx="28388" cy="37354"/>
            </a:xfrm>
            <a:custGeom>
              <a:rect b="b" l="l" r="r" t="t"/>
              <a:pathLst>
                <a:path extrusionOk="0" h="1379" w="1048">
                  <a:moveTo>
                    <a:pt x="1" y="1"/>
                  </a:moveTo>
                  <a:lnTo>
                    <a:pt x="1" y="1379"/>
                  </a:lnTo>
                  <a:lnTo>
                    <a:pt x="1047" y="1379"/>
                  </a:lnTo>
                  <a:lnTo>
                    <a:pt x="104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 name="Google Shape;1425;p11"/>
            <p:cNvSpPr/>
            <p:nvPr/>
          </p:nvSpPr>
          <p:spPr>
            <a:xfrm>
              <a:off x="2489799" y="1633900"/>
              <a:ext cx="54635" cy="57398"/>
            </a:xfrm>
            <a:custGeom>
              <a:rect b="b" l="l" r="r" t="t"/>
              <a:pathLst>
                <a:path extrusionOk="0" h="2119" w="2017">
                  <a:moveTo>
                    <a:pt x="945" y="0"/>
                  </a:moveTo>
                  <a:lnTo>
                    <a:pt x="0" y="638"/>
                  </a:lnTo>
                  <a:lnTo>
                    <a:pt x="1149" y="2118"/>
                  </a:lnTo>
                  <a:cubicBezTo>
                    <a:pt x="1378" y="1914"/>
                    <a:pt x="1685" y="1710"/>
                    <a:pt x="2016" y="1480"/>
                  </a:cubicBezTo>
                  <a:lnTo>
                    <a:pt x="94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 name="Google Shape;1426;p11"/>
            <p:cNvSpPr/>
            <p:nvPr/>
          </p:nvSpPr>
          <p:spPr>
            <a:xfrm>
              <a:off x="2449006" y="1579265"/>
              <a:ext cx="46347" cy="46347"/>
            </a:xfrm>
            <a:custGeom>
              <a:rect b="b" l="l" r="r" t="t"/>
              <a:pathLst>
                <a:path extrusionOk="0" h="1711" w="1711">
                  <a:moveTo>
                    <a:pt x="970" y="1"/>
                  </a:moveTo>
                  <a:lnTo>
                    <a:pt x="0" y="639"/>
                  </a:lnTo>
                  <a:lnTo>
                    <a:pt x="868" y="1711"/>
                  </a:lnTo>
                  <a:lnTo>
                    <a:pt x="1710" y="1073"/>
                  </a:lnTo>
                  <a:lnTo>
                    <a:pt x="9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 name="Google Shape;1427;p11"/>
            <p:cNvSpPr/>
            <p:nvPr/>
          </p:nvSpPr>
          <p:spPr>
            <a:xfrm>
              <a:off x="2431724" y="1720309"/>
              <a:ext cx="58103" cy="43584"/>
            </a:xfrm>
            <a:custGeom>
              <a:rect b="b" l="l" r="r" t="t"/>
              <a:pathLst>
                <a:path extrusionOk="0" h="1609" w="2145">
                  <a:moveTo>
                    <a:pt x="332" y="0"/>
                  </a:moveTo>
                  <a:lnTo>
                    <a:pt x="0" y="1072"/>
                  </a:lnTo>
                  <a:lnTo>
                    <a:pt x="1812" y="1608"/>
                  </a:lnTo>
                  <a:cubicBezTo>
                    <a:pt x="1812" y="1277"/>
                    <a:pt x="1914" y="970"/>
                    <a:pt x="2144" y="638"/>
                  </a:cubicBezTo>
                  <a:lnTo>
                    <a:pt x="33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 name="Google Shape;1428;p11"/>
            <p:cNvSpPr/>
            <p:nvPr/>
          </p:nvSpPr>
          <p:spPr>
            <a:xfrm>
              <a:off x="2365359" y="1700265"/>
              <a:ext cx="46347" cy="40117"/>
            </a:xfrm>
            <a:custGeom>
              <a:rect b="b" l="l" r="r" t="t"/>
              <a:pathLst>
                <a:path extrusionOk="0" h="1481" w="1711">
                  <a:moveTo>
                    <a:pt x="332" y="0"/>
                  </a:moveTo>
                  <a:lnTo>
                    <a:pt x="0" y="945"/>
                  </a:lnTo>
                  <a:lnTo>
                    <a:pt x="1404" y="1481"/>
                  </a:lnTo>
                  <a:lnTo>
                    <a:pt x="1710" y="434"/>
                  </a:lnTo>
                  <a:lnTo>
                    <a:pt x="33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 name="Google Shape;1429;p11"/>
            <p:cNvSpPr/>
            <p:nvPr/>
          </p:nvSpPr>
          <p:spPr>
            <a:xfrm>
              <a:off x="2431724" y="1818475"/>
              <a:ext cx="58103" cy="42880"/>
            </a:xfrm>
            <a:custGeom>
              <a:rect b="b" l="l" r="r" t="t"/>
              <a:pathLst>
                <a:path extrusionOk="0" h="1583" w="2145">
                  <a:moveTo>
                    <a:pt x="1812" y="1"/>
                  </a:moveTo>
                  <a:lnTo>
                    <a:pt x="0" y="537"/>
                  </a:lnTo>
                  <a:lnTo>
                    <a:pt x="332" y="1583"/>
                  </a:lnTo>
                  <a:lnTo>
                    <a:pt x="2144" y="1047"/>
                  </a:lnTo>
                  <a:cubicBezTo>
                    <a:pt x="1914" y="741"/>
                    <a:pt x="1812" y="307"/>
                    <a:pt x="1812"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 name="Google Shape;1430;p11"/>
            <p:cNvSpPr/>
            <p:nvPr/>
          </p:nvSpPr>
          <p:spPr>
            <a:xfrm>
              <a:off x="2365359" y="1844045"/>
              <a:ext cx="46347" cy="40821"/>
            </a:xfrm>
            <a:custGeom>
              <a:rect b="b" l="l" r="r" t="t"/>
              <a:pathLst>
                <a:path extrusionOk="0" h="1507" w="1711">
                  <a:moveTo>
                    <a:pt x="1404" y="1"/>
                  </a:moveTo>
                  <a:lnTo>
                    <a:pt x="0" y="435"/>
                  </a:lnTo>
                  <a:lnTo>
                    <a:pt x="332" y="1507"/>
                  </a:lnTo>
                  <a:lnTo>
                    <a:pt x="1710" y="1073"/>
                  </a:lnTo>
                  <a:lnTo>
                    <a:pt x="140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 name="Google Shape;1431;p11"/>
            <p:cNvSpPr/>
            <p:nvPr/>
          </p:nvSpPr>
          <p:spPr>
            <a:xfrm>
              <a:off x="2489799" y="1890365"/>
              <a:ext cx="54635" cy="57426"/>
            </a:xfrm>
            <a:custGeom>
              <a:rect b="b" l="l" r="r" t="t"/>
              <a:pathLst>
                <a:path extrusionOk="0" h="2120" w="2017">
                  <a:moveTo>
                    <a:pt x="1149" y="1"/>
                  </a:moveTo>
                  <a:lnTo>
                    <a:pt x="0" y="1481"/>
                  </a:lnTo>
                  <a:lnTo>
                    <a:pt x="945" y="2119"/>
                  </a:lnTo>
                  <a:lnTo>
                    <a:pt x="2016" y="639"/>
                  </a:lnTo>
                  <a:cubicBezTo>
                    <a:pt x="1685" y="435"/>
                    <a:pt x="1378" y="205"/>
                    <a:pt x="114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 name="Google Shape;1432;p11"/>
            <p:cNvSpPr/>
            <p:nvPr/>
          </p:nvSpPr>
          <p:spPr>
            <a:xfrm>
              <a:off x="2449006" y="1956756"/>
              <a:ext cx="46347" cy="45642"/>
            </a:xfrm>
            <a:custGeom>
              <a:rect b="b" l="l" r="r" t="t"/>
              <a:pathLst>
                <a:path extrusionOk="0" h="1685" w="1711">
                  <a:moveTo>
                    <a:pt x="868" y="0"/>
                  </a:moveTo>
                  <a:lnTo>
                    <a:pt x="0" y="1047"/>
                  </a:lnTo>
                  <a:lnTo>
                    <a:pt x="970" y="1685"/>
                  </a:lnTo>
                  <a:lnTo>
                    <a:pt x="1710" y="638"/>
                  </a:lnTo>
                  <a:lnTo>
                    <a:pt x="86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 name="Google Shape;1433;p11"/>
            <p:cNvSpPr/>
            <p:nvPr/>
          </p:nvSpPr>
          <p:spPr>
            <a:xfrm>
              <a:off x="2596253" y="1924956"/>
              <a:ext cx="28388" cy="49110"/>
            </a:xfrm>
            <a:custGeom>
              <a:rect b="b" l="l" r="r" t="t"/>
              <a:pathLst>
                <a:path extrusionOk="0" h="1813" w="1048">
                  <a:moveTo>
                    <a:pt x="1" y="0"/>
                  </a:moveTo>
                  <a:lnTo>
                    <a:pt x="1" y="1812"/>
                  </a:lnTo>
                  <a:lnTo>
                    <a:pt x="1047" y="1812"/>
                  </a:lnTo>
                  <a:lnTo>
                    <a:pt x="104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 name="Google Shape;1434;p11"/>
            <p:cNvSpPr/>
            <p:nvPr/>
          </p:nvSpPr>
          <p:spPr>
            <a:xfrm>
              <a:off x="2596253" y="2005839"/>
              <a:ext cx="28388" cy="37354"/>
            </a:xfrm>
            <a:custGeom>
              <a:rect b="b" l="l" r="r" t="t"/>
              <a:pathLst>
                <a:path extrusionOk="0" h="1379" w="1048">
                  <a:moveTo>
                    <a:pt x="1" y="0"/>
                  </a:moveTo>
                  <a:lnTo>
                    <a:pt x="1" y="1378"/>
                  </a:lnTo>
                  <a:lnTo>
                    <a:pt x="1047" y="1378"/>
                  </a:lnTo>
                  <a:lnTo>
                    <a:pt x="104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 name="Google Shape;1435;p11"/>
            <p:cNvSpPr/>
            <p:nvPr/>
          </p:nvSpPr>
          <p:spPr>
            <a:xfrm>
              <a:off x="2676459" y="1890365"/>
              <a:ext cx="55340" cy="57426"/>
            </a:xfrm>
            <a:custGeom>
              <a:rect b="b" l="l" r="r" t="t"/>
              <a:pathLst>
                <a:path extrusionOk="0" h="2120" w="2043">
                  <a:moveTo>
                    <a:pt x="868" y="1"/>
                  </a:moveTo>
                  <a:cubicBezTo>
                    <a:pt x="638" y="205"/>
                    <a:pt x="332" y="435"/>
                    <a:pt x="0" y="639"/>
                  </a:cubicBezTo>
                  <a:lnTo>
                    <a:pt x="1072" y="2119"/>
                  </a:lnTo>
                  <a:lnTo>
                    <a:pt x="2042" y="1481"/>
                  </a:lnTo>
                  <a:lnTo>
                    <a:pt x="86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 name="Google Shape;1436;p11"/>
            <p:cNvSpPr/>
            <p:nvPr/>
          </p:nvSpPr>
          <p:spPr>
            <a:xfrm>
              <a:off x="2725542" y="1956756"/>
              <a:ext cx="46347" cy="45642"/>
            </a:xfrm>
            <a:custGeom>
              <a:rect b="b" l="l" r="r" t="t"/>
              <a:pathLst>
                <a:path extrusionOk="0" h="1685" w="1711">
                  <a:moveTo>
                    <a:pt x="868" y="0"/>
                  </a:moveTo>
                  <a:lnTo>
                    <a:pt x="0" y="638"/>
                  </a:lnTo>
                  <a:lnTo>
                    <a:pt x="741" y="1685"/>
                  </a:lnTo>
                  <a:lnTo>
                    <a:pt x="1710" y="1047"/>
                  </a:lnTo>
                  <a:lnTo>
                    <a:pt x="868"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 name="Google Shape;1437;p11"/>
            <p:cNvSpPr/>
            <p:nvPr/>
          </p:nvSpPr>
          <p:spPr>
            <a:xfrm>
              <a:off x="2731772" y="1818475"/>
              <a:ext cx="57398" cy="42880"/>
            </a:xfrm>
            <a:custGeom>
              <a:rect b="b" l="l" r="r" t="t"/>
              <a:pathLst>
                <a:path extrusionOk="0" h="1583" w="2119">
                  <a:moveTo>
                    <a:pt x="306" y="1"/>
                  </a:moveTo>
                  <a:cubicBezTo>
                    <a:pt x="306" y="307"/>
                    <a:pt x="204" y="741"/>
                    <a:pt x="0" y="1047"/>
                  </a:cubicBezTo>
                  <a:lnTo>
                    <a:pt x="1787" y="1583"/>
                  </a:lnTo>
                  <a:lnTo>
                    <a:pt x="2118" y="537"/>
                  </a:lnTo>
                  <a:lnTo>
                    <a:pt x="30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 name="Google Shape;1438;p11"/>
            <p:cNvSpPr/>
            <p:nvPr/>
          </p:nvSpPr>
          <p:spPr>
            <a:xfrm>
              <a:off x="2809188" y="1844045"/>
              <a:ext cx="46347" cy="40821"/>
            </a:xfrm>
            <a:custGeom>
              <a:rect b="b" l="l" r="r" t="t"/>
              <a:pathLst>
                <a:path extrusionOk="0" h="1507" w="1711">
                  <a:moveTo>
                    <a:pt x="332" y="1"/>
                  </a:moveTo>
                  <a:lnTo>
                    <a:pt x="1" y="1073"/>
                  </a:lnTo>
                  <a:lnTo>
                    <a:pt x="1379" y="1507"/>
                  </a:lnTo>
                  <a:lnTo>
                    <a:pt x="1711" y="435"/>
                  </a:lnTo>
                  <a:lnTo>
                    <a:pt x="33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 name="Google Shape;1439;p11"/>
            <p:cNvSpPr/>
            <p:nvPr/>
          </p:nvSpPr>
          <p:spPr>
            <a:xfrm>
              <a:off x="2731772" y="1720309"/>
              <a:ext cx="57398" cy="43584"/>
            </a:xfrm>
            <a:custGeom>
              <a:rect b="b" l="l" r="r" t="t"/>
              <a:pathLst>
                <a:path extrusionOk="0" h="1609" w="2119">
                  <a:moveTo>
                    <a:pt x="1787" y="0"/>
                  </a:moveTo>
                  <a:lnTo>
                    <a:pt x="0" y="638"/>
                  </a:lnTo>
                  <a:cubicBezTo>
                    <a:pt x="204" y="970"/>
                    <a:pt x="306" y="1277"/>
                    <a:pt x="306" y="1608"/>
                  </a:cubicBezTo>
                  <a:lnTo>
                    <a:pt x="2118" y="1072"/>
                  </a:lnTo>
                  <a:lnTo>
                    <a:pt x="178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 name="Google Shape;1440;p11"/>
            <p:cNvSpPr/>
            <p:nvPr/>
          </p:nvSpPr>
          <p:spPr>
            <a:xfrm>
              <a:off x="2809188" y="1700265"/>
              <a:ext cx="46347" cy="40117"/>
            </a:xfrm>
            <a:custGeom>
              <a:rect b="b" l="l" r="r" t="t"/>
              <a:pathLst>
                <a:path extrusionOk="0" h="1481" w="1711">
                  <a:moveTo>
                    <a:pt x="1379" y="0"/>
                  </a:moveTo>
                  <a:lnTo>
                    <a:pt x="1" y="434"/>
                  </a:lnTo>
                  <a:lnTo>
                    <a:pt x="332" y="1481"/>
                  </a:lnTo>
                  <a:lnTo>
                    <a:pt x="1711" y="945"/>
                  </a:lnTo>
                  <a:lnTo>
                    <a:pt x="137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 name="Google Shape;1441;p11"/>
            <p:cNvSpPr/>
            <p:nvPr/>
          </p:nvSpPr>
          <p:spPr>
            <a:xfrm>
              <a:off x="2676459" y="1633900"/>
              <a:ext cx="55340" cy="57398"/>
            </a:xfrm>
            <a:custGeom>
              <a:rect b="b" l="l" r="r" t="t"/>
              <a:pathLst>
                <a:path extrusionOk="0" h="2119" w="2043">
                  <a:moveTo>
                    <a:pt x="1072" y="0"/>
                  </a:moveTo>
                  <a:lnTo>
                    <a:pt x="0" y="1480"/>
                  </a:lnTo>
                  <a:cubicBezTo>
                    <a:pt x="332" y="1710"/>
                    <a:pt x="638" y="1914"/>
                    <a:pt x="868" y="2118"/>
                  </a:cubicBezTo>
                  <a:lnTo>
                    <a:pt x="2042" y="638"/>
                  </a:lnTo>
                  <a:lnTo>
                    <a:pt x="10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 name="Google Shape;1442;p11"/>
            <p:cNvSpPr/>
            <p:nvPr/>
          </p:nvSpPr>
          <p:spPr>
            <a:xfrm>
              <a:off x="2725542" y="1579265"/>
              <a:ext cx="46347" cy="46347"/>
            </a:xfrm>
            <a:custGeom>
              <a:rect b="b" l="l" r="r" t="t"/>
              <a:pathLst>
                <a:path extrusionOk="0" h="1711" w="1711">
                  <a:moveTo>
                    <a:pt x="741" y="1"/>
                  </a:moveTo>
                  <a:lnTo>
                    <a:pt x="0" y="1073"/>
                  </a:lnTo>
                  <a:lnTo>
                    <a:pt x="868" y="1711"/>
                  </a:lnTo>
                  <a:lnTo>
                    <a:pt x="1710" y="639"/>
                  </a:lnTo>
                  <a:lnTo>
                    <a:pt x="74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 name="Google Shape;1443;p11"/>
            <p:cNvSpPr/>
            <p:nvPr/>
          </p:nvSpPr>
          <p:spPr>
            <a:xfrm>
              <a:off x="2507081" y="1688509"/>
              <a:ext cx="207409" cy="207436"/>
            </a:xfrm>
            <a:custGeom>
              <a:rect b="b" l="l" r="r" t="t"/>
              <a:pathLst>
                <a:path extrusionOk="0" h="7658" w="7657">
                  <a:moveTo>
                    <a:pt x="3829" y="0"/>
                  </a:moveTo>
                  <a:cubicBezTo>
                    <a:pt x="1685" y="0"/>
                    <a:pt x="0" y="1710"/>
                    <a:pt x="0" y="3829"/>
                  </a:cubicBezTo>
                  <a:cubicBezTo>
                    <a:pt x="0" y="5973"/>
                    <a:pt x="1685" y="7657"/>
                    <a:pt x="3829" y="7657"/>
                  </a:cubicBezTo>
                  <a:cubicBezTo>
                    <a:pt x="5947" y="7657"/>
                    <a:pt x="7657" y="5973"/>
                    <a:pt x="7657" y="3829"/>
                  </a:cubicBezTo>
                  <a:cubicBezTo>
                    <a:pt x="7657" y="2782"/>
                    <a:pt x="7223" y="1812"/>
                    <a:pt x="6483" y="1072"/>
                  </a:cubicBezTo>
                  <a:cubicBezTo>
                    <a:pt x="5845" y="332"/>
                    <a:pt x="4875" y="0"/>
                    <a:pt x="382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4" name="Google Shape;1444;p11"/>
          <p:cNvGrpSpPr/>
          <p:nvPr/>
        </p:nvGrpSpPr>
        <p:grpSpPr>
          <a:xfrm>
            <a:off x="4376005" y="1811599"/>
            <a:ext cx="392011" cy="504017"/>
            <a:chOff x="4854186" y="766938"/>
            <a:chExt cx="392011" cy="504017"/>
          </a:xfrm>
        </p:grpSpPr>
        <p:sp>
          <p:nvSpPr>
            <p:cNvPr id="1445" name="Google Shape;1445;p11"/>
            <p:cNvSpPr/>
            <p:nvPr/>
          </p:nvSpPr>
          <p:spPr>
            <a:xfrm>
              <a:off x="4894980" y="798739"/>
              <a:ext cx="74680" cy="114797"/>
            </a:xfrm>
            <a:custGeom>
              <a:rect b="b" l="l" r="r" t="t"/>
              <a:pathLst>
                <a:path extrusionOk="0" h="4238" w="2757">
                  <a:moveTo>
                    <a:pt x="536" y="1"/>
                  </a:moveTo>
                  <a:lnTo>
                    <a:pt x="0" y="945"/>
                  </a:lnTo>
                  <a:lnTo>
                    <a:pt x="842" y="1481"/>
                  </a:lnTo>
                  <a:lnTo>
                    <a:pt x="842" y="3498"/>
                  </a:lnTo>
                  <a:lnTo>
                    <a:pt x="1582" y="4238"/>
                  </a:lnTo>
                  <a:cubicBezTo>
                    <a:pt x="1684" y="4136"/>
                    <a:pt x="2552" y="3931"/>
                    <a:pt x="2756" y="3829"/>
                  </a:cubicBezTo>
                  <a:lnTo>
                    <a:pt x="1914" y="2962"/>
                  </a:lnTo>
                  <a:lnTo>
                    <a:pt x="1914" y="945"/>
                  </a:lnTo>
                  <a:lnTo>
                    <a:pt x="53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 name="Google Shape;1446;p11"/>
            <p:cNvSpPr/>
            <p:nvPr/>
          </p:nvSpPr>
          <p:spPr>
            <a:xfrm>
              <a:off x="5130722" y="798739"/>
              <a:ext cx="75385" cy="114797"/>
            </a:xfrm>
            <a:custGeom>
              <a:rect b="b" l="l" r="r" t="t"/>
              <a:pathLst>
                <a:path extrusionOk="0" h="4238" w="2783">
                  <a:moveTo>
                    <a:pt x="2246" y="1"/>
                  </a:moveTo>
                  <a:lnTo>
                    <a:pt x="868" y="945"/>
                  </a:lnTo>
                  <a:lnTo>
                    <a:pt x="868" y="2962"/>
                  </a:lnTo>
                  <a:lnTo>
                    <a:pt x="0" y="3829"/>
                  </a:lnTo>
                  <a:cubicBezTo>
                    <a:pt x="230" y="3931"/>
                    <a:pt x="1072" y="4238"/>
                    <a:pt x="1174" y="4238"/>
                  </a:cubicBezTo>
                  <a:lnTo>
                    <a:pt x="1914" y="3498"/>
                  </a:lnTo>
                  <a:lnTo>
                    <a:pt x="1914" y="1481"/>
                  </a:lnTo>
                  <a:lnTo>
                    <a:pt x="2782" y="945"/>
                  </a:lnTo>
                  <a:lnTo>
                    <a:pt x="224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 name="Google Shape;1447;p11"/>
            <p:cNvSpPr/>
            <p:nvPr/>
          </p:nvSpPr>
          <p:spPr>
            <a:xfrm>
              <a:off x="5116881" y="1127147"/>
              <a:ext cx="51873" cy="143808"/>
            </a:xfrm>
            <a:custGeom>
              <a:rect b="b" l="l" r="r" t="t"/>
              <a:pathLst>
                <a:path extrusionOk="0" h="5309" w="1915">
                  <a:moveTo>
                    <a:pt x="843" y="0"/>
                  </a:moveTo>
                  <a:cubicBezTo>
                    <a:pt x="639" y="408"/>
                    <a:pt x="409" y="842"/>
                    <a:pt x="205" y="1174"/>
                  </a:cubicBezTo>
                  <a:lnTo>
                    <a:pt x="409" y="1583"/>
                  </a:lnTo>
                  <a:lnTo>
                    <a:pt x="1" y="3828"/>
                  </a:lnTo>
                  <a:lnTo>
                    <a:pt x="1047" y="5309"/>
                  </a:lnTo>
                  <a:lnTo>
                    <a:pt x="1915" y="4671"/>
                  </a:lnTo>
                  <a:lnTo>
                    <a:pt x="1047" y="3599"/>
                  </a:lnTo>
                  <a:lnTo>
                    <a:pt x="1481" y="1378"/>
                  </a:lnTo>
                  <a:lnTo>
                    <a:pt x="84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 name="Google Shape;1448;p11"/>
            <p:cNvSpPr/>
            <p:nvPr/>
          </p:nvSpPr>
          <p:spPr>
            <a:xfrm>
              <a:off x="4932306" y="1127147"/>
              <a:ext cx="54635" cy="143808"/>
            </a:xfrm>
            <a:custGeom>
              <a:rect b="b" l="l" r="r" t="t"/>
              <a:pathLst>
                <a:path extrusionOk="0" h="5309" w="2017">
                  <a:moveTo>
                    <a:pt x="1072" y="0"/>
                  </a:moveTo>
                  <a:lnTo>
                    <a:pt x="434" y="1378"/>
                  </a:lnTo>
                  <a:lnTo>
                    <a:pt x="842" y="3599"/>
                  </a:lnTo>
                  <a:lnTo>
                    <a:pt x="0" y="4671"/>
                  </a:lnTo>
                  <a:lnTo>
                    <a:pt x="945" y="5309"/>
                  </a:lnTo>
                  <a:lnTo>
                    <a:pt x="2016" y="3828"/>
                  </a:lnTo>
                  <a:lnTo>
                    <a:pt x="1481" y="1583"/>
                  </a:lnTo>
                  <a:lnTo>
                    <a:pt x="1710" y="1174"/>
                  </a:lnTo>
                  <a:cubicBezTo>
                    <a:pt x="1481" y="842"/>
                    <a:pt x="1276" y="408"/>
                    <a:pt x="107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 name="Google Shape;1449;p11"/>
            <p:cNvSpPr/>
            <p:nvPr/>
          </p:nvSpPr>
          <p:spPr>
            <a:xfrm>
              <a:off x="5035997" y="1228075"/>
              <a:ext cx="29065" cy="42880"/>
            </a:xfrm>
            <a:custGeom>
              <a:rect b="b" l="l" r="r" t="t"/>
              <a:pathLst>
                <a:path extrusionOk="0" h="1583" w="1073">
                  <a:moveTo>
                    <a:pt x="1" y="0"/>
                  </a:moveTo>
                  <a:lnTo>
                    <a:pt x="1" y="1583"/>
                  </a:lnTo>
                  <a:lnTo>
                    <a:pt x="1073" y="1583"/>
                  </a:lnTo>
                  <a:lnTo>
                    <a:pt x="1073" y="0"/>
                  </a:lnTo>
                  <a:cubicBezTo>
                    <a:pt x="945" y="102"/>
                    <a:pt x="945" y="205"/>
                    <a:pt x="945" y="205"/>
                  </a:cubicBezTo>
                  <a:lnTo>
                    <a:pt x="537" y="511"/>
                  </a:lnTo>
                  <a:lnTo>
                    <a:pt x="205" y="205"/>
                  </a:lnTo>
                  <a:cubicBezTo>
                    <a:pt x="103" y="205"/>
                    <a:pt x="103" y="10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 name="Google Shape;1450;p11"/>
            <p:cNvSpPr/>
            <p:nvPr/>
          </p:nvSpPr>
          <p:spPr>
            <a:xfrm>
              <a:off x="4969633" y="1055230"/>
              <a:ext cx="161116" cy="42907"/>
            </a:xfrm>
            <a:custGeom>
              <a:rect b="b" l="l" r="r" t="t"/>
              <a:pathLst>
                <a:path extrusionOk="0" h="1584" w="5948">
                  <a:moveTo>
                    <a:pt x="434" y="1"/>
                  </a:moveTo>
                  <a:cubicBezTo>
                    <a:pt x="332" y="409"/>
                    <a:pt x="103" y="511"/>
                    <a:pt x="0" y="639"/>
                  </a:cubicBezTo>
                  <a:cubicBezTo>
                    <a:pt x="103" y="945"/>
                    <a:pt x="205" y="1277"/>
                    <a:pt x="332" y="1583"/>
                  </a:cubicBezTo>
                  <a:lnTo>
                    <a:pt x="5641" y="1583"/>
                  </a:lnTo>
                  <a:cubicBezTo>
                    <a:pt x="5743" y="1277"/>
                    <a:pt x="5845" y="945"/>
                    <a:pt x="5947" y="741"/>
                  </a:cubicBezTo>
                  <a:cubicBezTo>
                    <a:pt x="5845" y="511"/>
                    <a:pt x="5641" y="409"/>
                    <a:pt x="553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 name="Google Shape;1451;p11"/>
            <p:cNvSpPr/>
            <p:nvPr/>
          </p:nvSpPr>
          <p:spPr>
            <a:xfrm>
              <a:off x="4995908" y="1127147"/>
              <a:ext cx="109244" cy="74680"/>
            </a:xfrm>
            <a:custGeom>
              <a:rect b="b" l="l" r="r" t="t"/>
              <a:pathLst>
                <a:path extrusionOk="0" h="2757" w="4033">
                  <a:moveTo>
                    <a:pt x="0" y="0"/>
                  </a:moveTo>
                  <a:cubicBezTo>
                    <a:pt x="638" y="1174"/>
                    <a:pt x="1481" y="2221"/>
                    <a:pt x="2017" y="2757"/>
                  </a:cubicBezTo>
                  <a:cubicBezTo>
                    <a:pt x="2553" y="2221"/>
                    <a:pt x="3395" y="1174"/>
                    <a:pt x="403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 name="Google Shape;1452;p11"/>
            <p:cNvSpPr/>
            <p:nvPr/>
          </p:nvSpPr>
          <p:spPr>
            <a:xfrm>
              <a:off x="4995908" y="982636"/>
              <a:ext cx="109244" cy="43584"/>
            </a:xfrm>
            <a:custGeom>
              <a:rect b="b" l="l" r="r" t="t"/>
              <a:pathLst>
                <a:path extrusionOk="0" h="1609" w="4033">
                  <a:moveTo>
                    <a:pt x="638" y="1"/>
                  </a:moveTo>
                  <a:cubicBezTo>
                    <a:pt x="409" y="639"/>
                    <a:pt x="204" y="1175"/>
                    <a:pt x="0" y="1609"/>
                  </a:cubicBezTo>
                  <a:lnTo>
                    <a:pt x="4033" y="1609"/>
                  </a:lnTo>
                  <a:cubicBezTo>
                    <a:pt x="3829" y="1175"/>
                    <a:pt x="3599" y="639"/>
                    <a:pt x="339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 name="Google Shape;1453;p11"/>
            <p:cNvSpPr/>
            <p:nvPr/>
          </p:nvSpPr>
          <p:spPr>
            <a:xfrm>
              <a:off x="5021478" y="928027"/>
              <a:ext cx="57398" cy="26302"/>
            </a:xfrm>
            <a:custGeom>
              <a:rect b="b" l="l" r="r" t="t"/>
              <a:pathLst>
                <a:path extrusionOk="0" h="971" w="2119">
                  <a:moveTo>
                    <a:pt x="332" y="1"/>
                  </a:moveTo>
                  <a:cubicBezTo>
                    <a:pt x="205" y="230"/>
                    <a:pt x="103" y="639"/>
                    <a:pt x="1" y="971"/>
                  </a:cubicBezTo>
                  <a:lnTo>
                    <a:pt x="2119" y="971"/>
                  </a:lnTo>
                  <a:cubicBezTo>
                    <a:pt x="2017" y="639"/>
                    <a:pt x="1915" y="230"/>
                    <a:pt x="181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 name="Google Shape;1454;p11"/>
            <p:cNvSpPr/>
            <p:nvPr/>
          </p:nvSpPr>
          <p:spPr>
            <a:xfrm>
              <a:off x="4966870" y="766938"/>
              <a:ext cx="51873" cy="63629"/>
            </a:xfrm>
            <a:custGeom>
              <a:rect b="b" l="l" r="r" t="t"/>
              <a:pathLst>
                <a:path extrusionOk="0" h="2349" w="1915">
                  <a:moveTo>
                    <a:pt x="0" y="1"/>
                  </a:moveTo>
                  <a:lnTo>
                    <a:pt x="0" y="1175"/>
                  </a:lnTo>
                  <a:lnTo>
                    <a:pt x="102" y="1175"/>
                  </a:lnTo>
                  <a:cubicBezTo>
                    <a:pt x="536" y="1175"/>
                    <a:pt x="945" y="1481"/>
                    <a:pt x="945" y="1915"/>
                  </a:cubicBezTo>
                  <a:lnTo>
                    <a:pt x="945" y="2349"/>
                  </a:lnTo>
                  <a:cubicBezTo>
                    <a:pt x="1174" y="2017"/>
                    <a:pt x="1481" y="1711"/>
                    <a:pt x="1915" y="1583"/>
                  </a:cubicBezTo>
                  <a:cubicBezTo>
                    <a:pt x="1812" y="639"/>
                    <a:pt x="945"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 name="Google Shape;1455;p11"/>
            <p:cNvSpPr/>
            <p:nvPr/>
          </p:nvSpPr>
          <p:spPr>
            <a:xfrm>
              <a:off x="5082317" y="766938"/>
              <a:ext cx="54635" cy="63629"/>
            </a:xfrm>
            <a:custGeom>
              <a:rect b="b" l="l" r="r" t="t"/>
              <a:pathLst>
                <a:path extrusionOk="0" h="2349" w="2017">
                  <a:moveTo>
                    <a:pt x="1787" y="1"/>
                  </a:moveTo>
                  <a:cubicBezTo>
                    <a:pt x="945" y="1"/>
                    <a:pt x="205" y="639"/>
                    <a:pt x="1" y="1583"/>
                  </a:cubicBezTo>
                  <a:cubicBezTo>
                    <a:pt x="409" y="1711"/>
                    <a:pt x="741" y="2017"/>
                    <a:pt x="1047" y="2349"/>
                  </a:cubicBezTo>
                  <a:lnTo>
                    <a:pt x="1047" y="1915"/>
                  </a:lnTo>
                  <a:cubicBezTo>
                    <a:pt x="1047" y="1481"/>
                    <a:pt x="1379" y="1175"/>
                    <a:pt x="1787" y="1175"/>
                  </a:cubicBezTo>
                  <a:lnTo>
                    <a:pt x="2017" y="1175"/>
                  </a:lnTo>
                  <a:lnTo>
                    <a:pt x="201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 name="Google Shape;1456;p11"/>
            <p:cNvSpPr/>
            <p:nvPr/>
          </p:nvSpPr>
          <p:spPr>
            <a:xfrm>
              <a:off x="5197087" y="957065"/>
              <a:ext cx="49110" cy="86436"/>
            </a:xfrm>
            <a:custGeom>
              <a:rect b="b" l="l" r="r" t="t"/>
              <a:pathLst>
                <a:path extrusionOk="0" h="3191" w="1813">
                  <a:moveTo>
                    <a:pt x="0" y="1"/>
                  </a:moveTo>
                  <a:lnTo>
                    <a:pt x="0" y="1583"/>
                  </a:lnTo>
                  <a:lnTo>
                    <a:pt x="1608" y="3191"/>
                  </a:lnTo>
                  <a:cubicBezTo>
                    <a:pt x="1710" y="2859"/>
                    <a:pt x="1812" y="2553"/>
                    <a:pt x="1812" y="2221"/>
                  </a:cubicBezTo>
                  <a:cubicBezTo>
                    <a:pt x="1812" y="1711"/>
                    <a:pt x="1608" y="1175"/>
                    <a:pt x="1276" y="741"/>
                  </a:cubicBezTo>
                  <a:cubicBezTo>
                    <a:pt x="1072" y="537"/>
                    <a:pt x="536" y="3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 name="Google Shape;1457;p11"/>
            <p:cNvSpPr/>
            <p:nvPr/>
          </p:nvSpPr>
          <p:spPr>
            <a:xfrm>
              <a:off x="5130722" y="1011673"/>
              <a:ext cx="89903" cy="60866"/>
            </a:xfrm>
            <a:custGeom>
              <a:rect b="b" l="l" r="r" t="t"/>
              <a:pathLst>
                <a:path extrusionOk="0" h="2247" w="3319">
                  <a:moveTo>
                    <a:pt x="0" y="1"/>
                  </a:moveTo>
                  <a:lnTo>
                    <a:pt x="0" y="1"/>
                  </a:lnTo>
                  <a:cubicBezTo>
                    <a:pt x="332" y="741"/>
                    <a:pt x="638" y="1379"/>
                    <a:pt x="868" y="1609"/>
                  </a:cubicBezTo>
                  <a:cubicBezTo>
                    <a:pt x="1174" y="2017"/>
                    <a:pt x="1710" y="2247"/>
                    <a:pt x="2246" y="2247"/>
                  </a:cubicBezTo>
                  <a:cubicBezTo>
                    <a:pt x="2680" y="2247"/>
                    <a:pt x="2986" y="2119"/>
                    <a:pt x="3318" y="1915"/>
                  </a:cubicBezTo>
                  <a:lnTo>
                    <a:pt x="1608" y="333"/>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 name="Google Shape;1458;p11"/>
            <p:cNvSpPr/>
            <p:nvPr/>
          </p:nvSpPr>
          <p:spPr>
            <a:xfrm>
              <a:off x="5099599" y="925264"/>
              <a:ext cx="65714" cy="63629"/>
            </a:xfrm>
            <a:custGeom>
              <a:rect b="b" l="l" r="r" t="t"/>
              <a:pathLst>
                <a:path extrusionOk="0" h="2349" w="2426">
                  <a:moveTo>
                    <a:pt x="1" y="1"/>
                  </a:moveTo>
                  <a:cubicBezTo>
                    <a:pt x="205" y="639"/>
                    <a:pt x="511" y="1379"/>
                    <a:pt x="741" y="2017"/>
                  </a:cubicBezTo>
                  <a:lnTo>
                    <a:pt x="2425" y="2349"/>
                  </a:lnTo>
                  <a:lnTo>
                    <a:pt x="2425" y="741"/>
                  </a:lnTo>
                  <a:cubicBezTo>
                    <a:pt x="1787" y="537"/>
                    <a:pt x="1047" y="332"/>
                    <a:pt x="40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 name="Google Shape;1459;p11"/>
            <p:cNvSpPr/>
            <p:nvPr/>
          </p:nvSpPr>
          <p:spPr>
            <a:xfrm>
              <a:off x="4854186" y="957065"/>
              <a:ext cx="49110" cy="86436"/>
            </a:xfrm>
            <a:custGeom>
              <a:rect b="b" l="l" r="r" t="t"/>
              <a:pathLst>
                <a:path extrusionOk="0" h="3191" w="1813">
                  <a:moveTo>
                    <a:pt x="1812" y="1"/>
                  </a:moveTo>
                  <a:cubicBezTo>
                    <a:pt x="1276" y="307"/>
                    <a:pt x="766" y="537"/>
                    <a:pt x="536" y="741"/>
                  </a:cubicBezTo>
                  <a:cubicBezTo>
                    <a:pt x="230" y="1175"/>
                    <a:pt x="0" y="1711"/>
                    <a:pt x="0" y="2221"/>
                  </a:cubicBezTo>
                  <a:cubicBezTo>
                    <a:pt x="0" y="2553"/>
                    <a:pt x="128" y="2859"/>
                    <a:pt x="230" y="3191"/>
                  </a:cubicBezTo>
                  <a:lnTo>
                    <a:pt x="1812" y="1583"/>
                  </a:lnTo>
                  <a:lnTo>
                    <a:pt x="181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 name="Google Shape;1460;p11"/>
            <p:cNvSpPr/>
            <p:nvPr/>
          </p:nvSpPr>
          <p:spPr>
            <a:xfrm>
              <a:off x="4880461" y="1011673"/>
              <a:ext cx="89199" cy="60866"/>
            </a:xfrm>
            <a:custGeom>
              <a:rect b="b" l="l" r="r" t="t"/>
              <a:pathLst>
                <a:path extrusionOk="0" h="2247" w="3293">
                  <a:moveTo>
                    <a:pt x="3292" y="1"/>
                  </a:moveTo>
                  <a:lnTo>
                    <a:pt x="1710" y="333"/>
                  </a:lnTo>
                  <a:lnTo>
                    <a:pt x="0" y="1915"/>
                  </a:lnTo>
                  <a:cubicBezTo>
                    <a:pt x="306" y="2119"/>
                    <a:pt x="638" y="2247"/>
                    <a:pt x="1072" y="2247"/>
                  </a:cubicBezTo>
                  <a:cubicBezTo>
                    <a:pt x="1582" y="2247"/>
                    <a:pt x="2118" y="2017"/>
                    <a:pt x="2450" y="1609"/>
                  </a:cubicBezTo>
                  <a:cubicBezTo>
                    <a:pt x="2654" y="1379"/>
                    <a:pt x="2986" y="741"/>
                    <a:pt x="329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 name="Google Shape;1461;p11"/>
            <p:cNvSpPr/>
            <p:nvPr/>
          </p:nvSpPr>
          <p:spPr>
            <a:xfrm>
              <a:off x="4935069" y="925264"/>
              <a:ext cx="66391" cy="63629"/>
            </a:xfrm>
            <a:custGeom>
              <a:rect b="b" l="l" r="r" t="t"/>
              <a:pathLst>
                <a:path extrusionOk="0" h="2349" w="2451">
                  <a:moveTo>
                    <a:pt x="2017" y="1"/>
                  </a:moveTo>
                  <a:cubicBezTo>
                    <a:pt x="1379" y="332"/>
                    <a:pt x="638" y="537"/>
                    <a:pt x="0" y="741"/>
                  </a:cubicBezTo>
                  <a:lnTo>
                    <a:pt x="0" y="2349"/>
                  </a:lnTo>
                  <a:lnTo>
                    <a:pt x="1710" y="2017"/>
                  </a:lnTo>
                  <a:cubicBezTo>
                    <a:pt x="2017" y="1379"/>
                    <a:pt x="2246" y="639"/>
                    <a:pt x="245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 name="Google Shape;1462;p11"/>
            <p:cNvSpPr/>
            <p:nvPr/>
          </p:nvSpPr>
          <p:spPr>
            <a:xfrm>
              <a:off x="4865942" y="1086354"/>
              <a:ext cx="49110" cy="86436"/>
            </a:xfrm>
            <a:custGeom>
              <a:rect b="b" l="l" r="r" t="t"/>
              <a:pathLst>
                <a:path extrusionOk="0" h="3191" w="1813">
                  <a:moveTo>
                    <a:pt x="740" y="0"/>
                  </a:moveTo>
                  <a:lnTo>
                    <a:pt x="740" y="1608"/>
                  </a:lnTo>
                  <a:lnTo>
                    <a:pt x="0" y="2450"/>
                  </a:lnTo>
                  <a:lnTo>
                    <a:pt x="740" y="3191"/>
                  </a:lnTo>
                  <a:lnTo>
                    <a:pt x="1812" y="2042"/>
                  </a:lnTo>
                  <a:lnTo>
                    <a:pt x="181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 name="Google Shape;1463;p11"/>
            <p:cNvSpPr/>
            <p:nvPr/>
          </p:nvSpPr>
          <p:spPr>
            <a:xfrm>
              <a:off x="5182568" y="1086354"/>
              <a:ext cx="51873" cy="86436"/>
            </a:xfrm>
            <a:custGeom>
              <a:rect b="b" l="l" r="r" t="t"/>
              <a:pathLst>
                <a:path extrusionOk="0" h="3191" w="1915">
                  <a:moveTo>
                    <a:pt x="0" y="0"/>
                  </a:moveTo>
                  <a:lnTo>
                    <a:pt x="0" y="2042"/>
                  </a:lnTo>
                  <a:lnTo>
                    <a:pt x="1072" y="3191"/>
                  </a:lnTo>
                  <a:lnTo>
                    <a:pt x="1915" y="2450"/>
                  </a:lnTo>
                  <a:lnTo>
                    <a:pt x="1174" y="1608"/>
                  </a:lnTo>
                  <a:lnTo>
                    <a:pt x="117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 name="Google Shape;1464;p11"/>
            <p:cNvSpPr/>
            <p:nvPr/>
          </p:nvSpPr>
          <p:spPr>
            <a:xfrm>
              <a:off x="5004197" y="833329"/>
              <a:ext cx="91989" cy="66391"/>
            </a:xfrm>
            <a:custGeom>
              <a:rect b="b" l="l" r="r" t="t"/>
              <a:pathLst>
                <a:path extrusionOk="0" h="2451" w="3396">
                  <a:moveTo>
                    <a:pt x="1711" y="0"/>
                  </a:moveTo>
                  <a:cubicBezTo>
                    <a:pt x="741" y="0"/>
                    <a:pt x="1" y="740"/>
                    <a:pt x="1" y="1685"/>
                  </a:cubicBezTo>
                  <a:cubicBezTo>
                    <a:pt x="1" y="1914"/>
                    <a:pt x="1" y="2221"/>
                    <a:pt x="103" y="2450"/>
                  </a:cubicBezTo>
                  <a:lnTo>
                    <a:pt x="3293" y="2450"/>
                  </a:lnTo>
                  <a:cubicBezTo>
                    <a:pt x="3395" y="2221"/>
                    <a:pt x="3395" y="1914"/>
                    <a:pt x="3395" y="1685"/>
                  </a:cubicBezTo>
                  <a:cubicBezTo>
                    <a:pt x="3395" y="740"/>
                    <a:pt x="2655" y="0"/>
                    <a:pt x="171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8" name="Shape 1468"/>
        <p:cNvGrpSpPr/>
        <p:nvPr/>
      </p:nvGrpSpPr>
      <p:grpSpPr>
        <a:xfrm>
          <a:off x="0" y="0"/>
          <a:ext cx="0" cy="0"/>
          <a:chOff x="0" y="0"/>
          <a:chExt cx="0" cy="0"/>
        </a:xfrm>
      </p:grpSpPr>
      <p:grpSp>
        <p:nvGrpSpPr>
          <p:cNvPr id="1469" name="Google Shape;1469;p12"/>
          <p:cNvGrpSpPr/>
          <p:nvPr/>
        </p:nvGrpSpPr>
        <p:grpSpPr>
          <a:xfrm>
            <a:off x="2593328" y="3953395"/>
            <a:ext cx="7276244" cy="1190216"/>
            <a:chOff x="2593328" y="3953395"/>
            <a:chExt cx="7276244" cy="1190216"/>
          </a:xfrm>
        </p:grpSpPr>
        <p:grpSp>
          <p:nvGrpSpPr>
            <p:cNvPr id="1470" name="Google Shape;1470;p12"/>
            <p:cNvGrpSpPr/>
            <p:nvPr/>
          </p:nvGrpSpPr>
          <p:grpSpPr>
            <a:xfrm flipH="1">
              <a:off x="5137907" y="4086167"/>
              <a:ext cx="384958" cy="413870"/>
              <a:chOff x="6401901" y="4476420"/>
              <a:chExt cx="471070" cy="506449"/>
            </a:xfrm>
          </p:grpSpPr>
          <p:sp>
            <p:nvSpPr>
              <p:cNvPr id="1471" name="Google Shape;1471;p12"/>
              <p:cNvSpPr/>
              <p:nvPr/>
            </p:nvSpPr>
            <p:spPr>
              <a:xfrm>
                <a:off x="6515159" y="4557094"/>
                <a:ext cx="178946" cy="425775"/>
              </a:xfrm>
              <a:custGeom>
                <a:rect b="b" l="l" r="r" t="t"/>
                <a:pathLst>
                  <a:path extrusionOk="0" h="4861" w="2043">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 name="Google Shape;1472;p12"/>
              <p:cNvSpPr/>
              <p:nvPr/>
            </p:nvSpPr>
            <p:spPr>
              <a:xfrm>
                <a:off x="6401901" y="4476420"/>
                <a:ext cx="262770" cy="77692"/>
              </a:xfrm>
              <a:custGeom>
                <a:rect b="b" l="l" r="r" t="t"/>
                <a:pathLst>
                  <a:path extrusionOk="0" h="887" w="300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 name="Google Shape;1473;p12"/>
              <p:cNvSpPr/>
              <p:nvPr/>
            </p:nvSpPr>
            <p:spPr>
              <a:xfrm>
                <a:off x="6712156" y="4568393"/>
                <a:ext cx="160815" cy="226508"/>
              </a:xfrm>
              <a:custGeom>
                <a:rect b="b" l="l" r="r" t="t"/>
                <a:pathLst>
                  <a:path extrusionOk="0" h="2586" w="1836">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 name="Google Shape;1474;p12"/>
              <p:cNvSpPr/>
              <p:nvPr/>
            </p:nvSpPr>
            <p:spPr>
              <a:xfrm>
                <a:off x="6685003" y="4568393"/>
                <a:ext cx="92933" cy="247004"/>
              </a:xfrm>
              <a:custGeom>
                <a:rect b="b" l="l" r="r" t="t"/>
                <a:pathLst>
                  <a:path extrusionOk="0" h="2820" w="1061">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 name="Google Shape;1475;p12"/>
              <p:cNvSpPr/>
              <p:nvPr/>
            </p:nvSpPr>
            <p:spPr>
              <a:xfrm>
                <a:off x="6598898" y="4557094"/>
                <a:ext cx="95210" cy="248318"/>
              </a:xfrm>
              <a:custGeom>
                <a:rect b="b" l="l" r="r" t="t"/>
                <a:pathLst>
                  <a:path extrusionOk="0" h="2835" w="1087">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 name="Google Shape;1476;p12"/>
              <p:cNvSpPr/>
              <p:nvPr/>
            </p:nvSpPr>
            <p:spPr>
              <a:xfrm>
                <a:off x="6485728" y="4548072"/>
                <a:ext cx="188056" cy="217398"/>
              </a:xfrm>
              <a:custGeom>
                <a:rect b="b" l="l" r="r" t="t"/>
                <a:pathLst>
                  <a:path extrusionOk="0" h="2482" w="2147">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 name="Google Shape;1477;p12"/>
              <p:cNvSpPr/>
              <p:nvPr/>
            </p:nvSpPr>
            <p:spPr>
              <a:xfrm>
                <a:off x="6411011" y="4545619"/>
                <a:ext cx="244639" cy="136115"/>
              </a:xfrm>
              <a:custGeom>
                <a:rect b="b" l="l" r="r" t="t"/>
                <a:pathLst>
                  <a:path extrusionOk="0" h="1554" w="2793">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 name="Google Shape;1478;p12"/>
              <p:cNvSpPr/>
              <p:nvPr/>
            </p:nvSpPr>
            <p:spPr>
              <a:xfrm>
                <a:off x="6589876" y="4494727"/>
                <a:ext cx="169925" cy="118509"/>
              </a:xfrm>
              <a:custGeom>
                <a:rect b="b" l="l" r="r" t="t"/>
                <a:pathLst>
                  <a:path extrusionOk="0" h="1353" w="194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 name="Google Shape;1479;p12"/>
              <p:cNvSpPr/>
              <p:nvPr/>
            </p:nvSpPr>
            <p:spPr>
              <a:xfrm>
                <a:off x="6429142" y="4765391"/>
                <a:ext cx="113254" cy="104232"/>
              </a:xfrm>
              <a:custGeom>
                <a:rect b="b" l="l" r="r" t="t"/>
                <a:pathLst>
                  <a:path extrusionOk="0" h="1190" w="1293">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80" name="Google Shape;1480;p12"/>
            <p:cNvSpPr/>
            <p:nvPr/>
          </p:nvSpPr>
          <p:spPr>
            <a:xfrm>
              <a:off x="4391195" y="4261991"/>
              <a:ext cx="4519609" cy="881604"/>
            </a:xfrm>
            <a:custGeom>
              <a:rect b="b" l="l" r="r" t="t"/>
              <a:pathLst>
                <a:path extrusionOk="0" h="10065" w="51599">
                  <a:moveTo>
                    <a:pt x="27355" y="1"/>
                  </a:moveTo>
                  <a:cubicBezTo>
                    <a:pt x="22959" y="1"/>
                    <a:pt x="18661" y="742"/>
                    <a:pt x="14425" y="2077"/>
                  </a:cubicBezTo>
                  <a:lnTo>
                    <a:pt x="14425" y="1663"/>
                  </a:lnTo>
                  <a:cubicBezTo>
                    <a:pt x="14322" y="1327"/>
                    <a:pt x="14219" y="1017"/>
                    <a:pt x="13908" y="914"/>
                  </a:cubicBezTo>
                  <a:cubicBezTo>
                    <a:pt x="13792" y="849"/>
                    <a:pt x="13682" y="817"/>
                    <a:pt x="13588" y="817"/>
                  </a:cubicBezTo>
                  <a:cubicBezTo>
                    <a:pt x="13495" y="817"/>
                    <a:pt x="13417" y="849"/>
                    <a:pt x="13366" y="914"/>
                  </a:cubicBezTo>
                  <a:cubicBezTo>
                    <a:pt x="13133" y="1017"/>
                    <a:pt x="12926" y="1224"/>
                    <a:pt x="12823" y="1327"/>
                  </a:cubicBezTo>
                  <a:cubicBezTo>
                    <a:pt x="12616" y="1767"/>
                    <a:pt x="12383" y="2206"/>
                    <a:pt x="12487" y="2516"/>
                  </a:cubicBezTo>
                  <a:cubicBezTo>
                    <a:pt x="12280" y="2413"/>
                    <a:pt x="12176" y="2310"/>
                    <a:pt x="11970" y="2310"/>
                  </a:cubicBezTo>
                  <a:cubicBezTo>
                    <a:pt x="11737" y="2310"/>
                    <a:pt x="11634" y="2413"/>
                    <a:pt x="11530" y="2516"/>
                  </a:cubicBezTo>
                  <a:cubicBezTo>
                    <a:pt x="11323" y="2723"/>
                    <a:pt x="11323" y="3059"/>
                    <a:pt x="11323" y="3266"/>
                  </a:cubicBezTo>
                  <a:cubicBezTo>
                    <a:pt x="8402" y="4455"/>
                    <a:pt x="5610" y="5955"/>
                    <a:pt x="2922" y="7790"/>
                  </a:cubicBezTo>
                  <a:cubicBezTo>
                    <a:pt x="2689" y="7480"/>
                    <a:pt x="2482" y="7144"/>
                    <a:pt x="2146" y="6937"/>
                  </a:cubicBezTo>
                  <a:cubicBezTo>
                    <a:pt x="2043" y="6833"/>
                    <a:pt x="1940" y="6833"/>
                    <a:pt x="1733" y="6833"/>
                  </a:cubicBezTo>
                  <a:cubicBezTo>
                    <a:pt x="1629" y="6937"/>
                    <a:pt x="1629" y="7247"/>
                    <a:pt x="1629" y="7480"/>
                  </a:cubicBezTo>
                  <a:cubicBezTo>
                    <a:pt x="1629" y="7687"/>
                    <a:pt x="1733" y="8023"/>
                    <a:pt x="1940" y="8229"/>
                  </a:cubicBezTo>
                  <a:cubicBezTo>
                    <a:pt x="1733" y="8126"/>
                    <a:pt x="1397" y="8126"/>
                    <a:pt x="1190" y="8126"/>
                  </a:cubicBezTo>
                  <a:cubicBezTo>
                    <a:pt x="1087" y="8229"/>
                    <a:pt x="854" y="8229"/>
                    <a:pt x="854" y="8436"/>
                  </a:cubicBezTo>
                  <a:cubicBezTo>
                    <a:pt x="854" y="8540"/>
                    <a:pt x="983" y="8669"/>
                    <a:pt x="1087" y="8772"/>
                  </a:cubicBezTo>
                  <a:cubicBezTo>
                    <a:pt x="1190" y="8772"/>
                    <a:pt x="1293" y="8876"/>
                    <a:pt x="1293" y="8876"/>
                  </a:cubicBezTo>
                  <a:cubicBezTo>
                    <a:pt x="854" y="9186"/>
                    <a:pt x="440" y="9625"/>
                    <a:pt x="1" y="10065"/>
                  </a:cubicBezTo>
                  <a:lnTo>
                    <a:pt x="51598" y="10065"/>
                  </a:lnTo>
                  <a:lnTo>
                    <a:pt x="51598" y="7687"/>
                  </a:lnTo>
                  <a:cubicBezTo>
                    <a:pt x="51262" y="7480"/>
                    <a:pt x="50849" y="7144"/>
                    <a:pt x="50409" y="6937"/>
                  </a:cubicBezTo>
                  <a:cubicBezTo>
                    <a:pt x="50745" y="6394"/>
                    <a:pt x="50849" y="5851"/>
                    <a:pt x="50745" y="5205"/>
                  </a:cubicBezTo>
                  <a:cubicBezTo>
                    <a:pt x="50616" y="4791"/>
                    <a:pt x="50409" y="4455"/>
                    <a:pt x="49970" y="4352"/>
                  </a:cubicBezTo>
                  <a:cubicBezTo>
                    <a:pt x="49763" y="4352"/>
                    <a:pt x="49556" y="4352"/>
                    <a:pt x="49453" y="4455"/>
                  </a:cubicBezTo>
                  <a:cubicBezTo>
                    <a:pt x="49220" y="4559"/>
                    <a:pt x="48910" y="4791"/>
                    <a:pt x="48806" y="4895"/>
                  </a:cubicBezTo>
                  <a:cubicBezTo>
                    <a:pt x="48677" y="4662"/>
                    <a:pt x="48367" y="4455"/>
                    <a:pt x="48031" y="4455"/>
                  </a:cubicBezTo>
                  <a:cubicBezTo>
                    <a:pt x="47976" y="4437"/>
                    <a:pt x="47921" y="4428"/>
                    <a:pt x="47866" y="4428"/>
                  </a:cubicBezTo>
                  <a:cubicBezTo>
                    <a:pt x="47610" y="4428"/>
                    <a:pt x="47366" y="4618"/>
                    <a:pt x="47281" y="4895"/>
                  </a:cubicBezTo>
                  <a:cubicBezTo>
                    <a:pt x="47178" y="4895"/>
                    <a:pt x="47178" y="4998"/>
                    <a:pt x="47178" y="4998"/>
                  </a:cubicBezTo>
                  <a:cubicBezTo>
                    <a:pt x="41361" y="1974"/>
                    <a:pt x="35235" y="371"/>
                    <a:pt x="28979" y="35"/>
                  </a:cubicBezTo>
                  <a:cubicBezTo>
                    <a:pt x="28436" y="12"/>
                    <a:pt x="27895" y="1"/>
                    <a:pt x="27355"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 name="Google Shape;1481;p12"/>
            <p:cNvSpPr/>
            <p:nvPr/>
          </p:nvSpPr>
          <p:spPr>
            <a:xfrm>
              <a:off x="3282444" y="4779143"/>
              <a:ext cx="1188859" cy="364462"/>
            </a:xfrm>
            <a:custGeom>
              <a:rect b="b" l="l" r="r" t="t"/>
              <a:pathLst>
                <a:path extrusionOk="0" h="4161" w="13573">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 name="Google Shape;1482;p12"/>
            <p:cNvSpPr/>
            <p:nvPr/>
          </p:nvSpPr>
          <p:spPr>
            <a:xfrm>
              <a:off x="8156834" y="4838794"/>
              <a:ext cx="754071" cy="304817"/>
            </a:xfrm>
            <a:custGeom>
              <a:rect b="b" l="l" r="r" t="t"/>
              <a:pathLst>
                <a:path extrusionOk="0" h="3480" w="8609">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 name="Google Shape;1483;p12"/>
            <p:cNvSpPr/>
            <p:nvPr/>
          </p:nvSpPr>
          <p:spPr>
            <a:xfrm>
              <a:off x="4113442" y="4778760"/>
              <a:ext cx="688457" cy="360082"/>
            </a:xfrm>
            <a:custGeom>
              <a:rect b="b" l="l" r="r" t="t"/>
              <a:pathLst>
                <a:path extrusionOk="0" h="4111" w="786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84" name="Google Shape;1484;p12"/>
            <p:cNvGrpSpPr/>
            <p:nvPr/>
          </p:nvGrpSpPr>
          <p:grpSpPr>
            <a:xfrm>
              <a:off x="6834326" y="3953395"/>
              <a:ext cx="471072" cy="506454"/>
              <a:chOff x="6401901" y="4476420"/>
              <a:chExt cx="471072" cy="506454"/>
            </a:xfrm>
          </p:grpSpPr>
          <p:sp>
            <p:nvSpPr>
              <p:cNvPr id="1485" name="Google Shape;1485;p12"/>
              <p:cNvSpPr/>
              <p:nvPr/>
            </p:nvSpPr>
            <p:spPr>
              <a:xfrm>
                <a:off x="6515159" y="4557094"/>
                <a:ext cx="178948" cy="425780"/>
              </a:xfrm>
              <a:custGeom>
                <a:rect b="b" l="l" r="r" t="t"/>
                <a:pathLst>
                  <a:path extrusionOk="0" h="4861" w="2043">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 name="Google Shape;1486;p12"/>
              <p:cNvSpPr/>
              <p:nvPr/>
            </p:nvSpPr>
            <p:spPr>
              <a:xfrm>
                <a:off x="6401901" y="4476420"/>
                <a:ext cx="262773" cy="77693"/>
              </a:xfrm>
              <a:custGeom>
                <a:rect b="b" l="l" r="r" t="t"/>
                <a:pathLst>
                  <a:path extrusionOk="0" h="887" w="300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 name="Google Shape;1487;p12"/>
              <p:cNvSpPr/>
              <p:nvPr/>
            </p:nvSpPr>
            <p:spPr>
              <a:xfrm>
                <a:off x="6712156" y="4568393"/>
                <a:ext cx="160817" cy="226510"/>
              </a:xfrm>
              <a:custGeom>
                <a:rect b="b" l="l" r="r" t="t"/>
                <a:pathLst>
                  <a:path extrusionOk="0" h="2586" w="1836">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 name="Google Shape;1488;p12"/>
              <p:cNvSpPr/>
              <p:nvPr/>
            </p:nvSpPr>
            <p:spPr>
              <a:xfrm>
                <a:off x="6685003" y="4568393"/>
                <a:ext cx="92934" cy="247007"/>
              </a:xfrm>
              <a:custGeom>
                <a:rect b="b" l="l" r="r" t="t"/>
                <a:pathLst>
                  <a:path extrusionOk="0" h="2820" w="1061">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 name="Google Shape;1489;p12"/>
              <p:cNvSpPr/>
              <p:nvPr/>
            </p:nvSpPr>
            <p:spPr>
              <a:xfrm>
                <a:off x="6598898" y="4557094"/>
                <a:ext cx="95211" cy="248321"/>
              </a:xfrm>
              <a:custGeom>
                <a:rect b="b" l="l" r="r" t="t"/>
                <a:pathLst>
                  <a:path extrusionOk="0" h="2835" w="1087">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 name="Google Shape;1490;p12"/>
              <p:cNvSpPr/>
              <p:nvPr/>
            </p:nvSpPr>
            <p:spPr>
              <a:xfrm>
                <a:off x="6485728" y="4548072"/>
                <a:ext cx="188058" cy="217401"/>
              </a:xfrm>
              <a:custGeom>
                <a:rect b="b" l="l" r="r" t="t"/>
                <a:pathLst>
                  <a:path extrusionOk="0" h="2482" w="2147">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 name="Google Shape;1491;p12"/>
              <p:cNvSpPr/>
              <p:nvPr/>
            </p:nvSpPr>
            <p:spPr>
              <a:xfrm>
                <a:off x="6411010" y="4545619"/>
                <a:ext cx="244642" cy="136116"/>
              </a:xfrm>
              <a:custGeom>
                <a:rect b="b" l="l" r="r" t="t"/>
                <a:pathLst>
                  <a:path extrusionOk="0" h="1554" w="2793">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 name="Google Shape;1492;p12"/>
              <p:cNvSpPr/>
              <p:nvPr/>
            </p:nvSpPr>
            <p:spPr>
              <a:xfrm>
                <a:off x="6589876" y="4494727"/>
                <a:ext cx="169927" cy="118511"/>
              </a:xfrm>
              <a:custGeom>
                <a:rect b="b" l="l" r="r" t="t"/>
                <a:pathLst>
                  <a:path extrusionOk="0" h="1353" w="194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 name="Google Shape;1493;p12"/>
              <p:cNvSpPr/>
              <p:nvPr/>
            </p:nvSpPr>
            <p:spPr>
              <a:xfrm>
                <a:off x="6429142" y="4765391"/>
                <a:ext cx="113255" cy="104233"/>
              </a:xfrm>
              <a:custGeom>
                <a:rect b="b" l="l" r="r" t="t"/>
                <a:pathLst>
                  <a:path extrusionOk="0" h="1190" w="1293">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94" name="Google Shape;1494;p12"/>
            <p:cNvSpPr/>
            <p:nvPr/>
          </p:nvSpPr>
          <p:spPr>
            <a:xfrm>
              <a:off x="5666029" y="4794822"/>
              <a:ext cx="140496" cy="348787"/>
            </a:xfrm>
            <a:custGeom>
              <a:rect b="b" l="l" r="r" t="t"/>
              <a:pathLst>
                <a:path extrusionOk="0" h="3982" w="1604">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 name="Google Shape;1495;p12"/>
            <p:cNvSpPr/>
            <p:nvPr/>
          </p:nvSpPr>
          <p:spPr>
            <a:xfrm>
              <a:off x="5675139" y="4702849"/>
              <a:ext cx="273985" cy="80759"/>
            </a:xfrm>
            <a:custGeom>
              <a:rect b="b" l="l" r="r" t="t"/>
              <a:pathLst>
                <a:path extrusionOk="0" h="922" w="3128">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 name="Google Shape;1496;p12"/>
            <p:cNvSpPr/>
            <p:nvPr/>
          </p:nvSpPr>
          <p:spPr>
            <a:xfrm>
              <a:off x="5475864" y="4794822"/>
              <a:ext cx="151795" cy="226510"/>
            </a:xfrm>
            <a:custGeom>
              <a:rect b="b" l="l" r="r" t="t"/>
              <a:pathLst>
                <a:path extrusionOk="0" h="2586" w="1733">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 name="Google Shape;1497;p12"/>
            <p:cNvSpPr/>
            <p:nvPr/>
          </p:nvSpPr>
          <p:spPr>
            <a:xfrm>
              <a:off x="5561881" y="4794822"/>
              <a:ext cx="92934" cy="247007"/>
            </a:xfrm>
            <a:custGeom>
              <a:rect b="b" l="l" r="r" t="t"/>
              <a:pathLst>
                <a:path extrusionOk="0" h="2820" w="1061">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 name="Google Shape;1498;p12"/>
            <p:cNvSpPr/>
            <p:nvPr/>
          </p:nvSpPr>
          <p:spPr>
            <a:xfrm>
              <a:off x="5645620" y="4794822"/>
              <a:ext cx="104321" cy="240087"/>
            </a:xfrm>
            <a:custGeom>
              <a:rect b="b" l="l" r="r" t="t"/>
              <a:pathLst>
                <a:path extrusionOk="0" h="2741" w="1191">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 name="Google Shape;1499;p12"/>
            <p:cNvSpPr/>
            <p:nvPr/>
          </p:nvSpPr>
          <p:spPr>
            <a:xfrm>
              <a:off x="5666029" y="4774501"/>
              <a:ext cx="188058" cy="217401"/>
            </a:xfrm>
            <a:custGeom>
              <a:rect b="b" l="l" r="r" t="t"/>
              <a:pathLst>
                <a:path extrusionOk="0" h="2482" w="2147">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 name="Google Shape;1500;p12"/>
            <p:cNvSpPr/>
            <p:nvPr/>
          </p:nvSpPr>
          <p:spPr>
            <a:xfrm>
              <a:off x="5684161" y="4772048"/>
              <a:ext cx="253664" cy="142861"/>
            </a:xfrm>
            <a:custGeom>
              <a:rect b="b" l="l" r="r" t="t"/>
              <a:pathLst>
                <a:path extrusionOk="0" h="1631" w="2896">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 name="Google Shape;1501;p12"/>
            <p:cNvSpPr/>
            <p:nvPr/>
          </p:nvSpPr>
          <p:spPr>
            <a:xfrm>
              <a:off x="5580012" y="4723259"/>
              <a:ext cx="178948" cy="116408"/>
            </a:xfrm>
            <a:custGeom>
              <a:rect b="b" l="l" r="r" t="t"/>
              <a:pathLst>
                <a:path extrusionOk="0" h="1329" w="2043">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 name="Google Shape;1502;p12"/>
            <p:cNvSpPr/>
            <p:nvPr/>
          </p:nvSpPr>
          <p:spPr>
            <a:xfrm>
              <a:off x="5797331" y="4991820"/>
              <a:ext cx="113343" cy="104233"/>
            </a:xfrm>
            <a:custGeom>
              <a:rect b="b" l="l" r="r" t="t"/>
              <a:pathLst>
                <a:path extrusionOk="0" h="1190" w="1294">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 name="Google Shape;1503;p12"/>
            <p:cNvSpPr/>
            <p:nvPr/>
          </p:nvSpPr>
          <p:spPr>
            <a:xfrm>
              <a:off x="7296317" y="4774501"/>
              <a:ext cx="56759" cy="369109"/>
            </a:xfrm>
            <a:custGeom>
              <a:rect b="b" l="l" r="r" t="t"/>
              <a:pathLst>
                <a:path extrusionOk="0" h="4214" w="648">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 name="Google Shape;1504;p12"/>
            <p:cNvSpPr/>
            <p:nvPr/>
          </p:nvSpPr>
          <p:spPr>
            <a:xfrm>
              <a:off x="7060866" y="4730616"/>
              <a:ext cx="274072" cy="86190"/>
            </a:xfrm>
            <a:custGeom>
              <a:rect b="b" l="l" r="r" t="t"/>
              <a:pathLst>
                <a:path extrusionOk="0" h="984" w="3129">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 name="Google Shape;1505;p12"/>
            <p:cNvSpPr/>
            <p:nvPr/>
          </p:nvSpPr>
          <p:spPr>
            <a:xfrm>
              <a:off x="7382421" y="4765391"/>
              <a:ext cx="197080" cy="199357"/>
            </a:xfrm>
            <a:custGeom>
              <a:rect b="b" l="l" r="r" t="t"/>
              <a:pathLst>
                <a:path extrusionOk="0" h="2276" w="225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 name="Google Shape;1506;p12"/>
            <p:cNvSpPr/>
            <p:nvPr/>
          </p:nvSpPr>
          <p:spPr>
            <a:xfrm>
              <a:off x="7364289" y="4774501"/>
              <a:ext cx="131387" cy="228875"/>
            </a:xfrm>
            <a:custGeom>
              <a:rect b="b" l="l" r="r" t="t"/>
              <a:pathLst>
                <a:path extrusionOk="0" h="2613" w="150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 name="Google Shape;1507;p12"/>
            <p:cNvSpPr/>
            <p:nvPr/>
          </p:nvSpPr>
          <p:spPr>
            <a:xfrm>
              <a:off x="7316726" y="4774501"/>
              <a:ext cx="83825" cy="250335"/>
            </a:xfrm>
            <a:custGeom>
              <a:rect b="b" l="l" r="r" t="t"/>
              <a:pathLst>
                <a:path extrusionOk="0" h="2858" w="957">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 name="Google Shape;1508;p12"/>
            <p:cNvSpPr/>
            <p:nvPr/>
          </p:nvSpPr>
          <p:spPr>
            <a:xfrm>
              <a:off x="7203555" y="4765391"/>
              <a:ext cx="140408" cy="247182"/>
            </a:xfrm>
            <a:custGeom>
              <a:rect b="b" l="l" r="r" t="t"/>
              <a:pathLst>
                <a:path extrusionOk="0" h="2822" w="1603">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 name="Google Shape;1509;p12"/>
            <p:cNvSpPr/>
            <p:nvPr/>
          </p:nvSpPr>
          <p:spPr>
            <a:xfrm>
              <a:off x="7108429" y="4765391"/>
              <a:ext cx="217401" cy="188058"/>
            </a:xfrm>
            <a:custGeom>
              <a:rect b="b" l="l" r="r" t="t"/>
              <a:pathLst>
                <a:path extrusionOk="0" h="2147" w="2482">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 name="Google Shape;1510;p12"/>
            <p:cNvSpPr/>
            <p:nvPr/>
          </p:nvSpPr>
          <p:spPr>
            <a:xfrm>
              <a:off x="7239731" y="4721156"/>
              <a:ext cx="199357" cy="91883"/>
            </a:xfrm>
            <a:custGeom>
              <a:rect b="b" l="l" r="r" t="t"/>
              <a:pathLst>
                <a:path extrusionOk="0" h="1049" w="2276">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 name="Google Shape;1511;p12"/>
            <p:cNvSpPr/>
            <p:nvPr/>
          </p:nvSpPr>
          <p:spPr>
            <a:xfrm>
              <a:off x="7155992" y="5030361"/>
              <a:ext cx="140408" cy="78219"/>
            </a:xfrm>
            <a:custGeom>
              <a:rect b="b" l="l" r="r" t="t"/>
              <a:pathLst>
                <a:path extrusionOk="0" h="893" w="1603">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 name="Google Shape;1512;p12"/>
            <p:cNvSpPr/>
            <p:nvPr/>
          </p:nvSpPr>
          <p:spPr>
            <a:xfrm>
              <a:off x="4778446" y="4836780"/>
              <a:ext cx="557079" cy="193664"/>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 name="Google Shape;1513;p12"/>
            <p:cNvSpPr/>
            <p:nvPr/>
          </p:nvSpPr>
          <p:spPr>
            <a:xfrm flipH="1">
              <a:off x="8685928" y="4732110"/>
              <a:ext cx="1183644" cy="411500"/>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 name="Google Shape;1514;p12"/>
            <p:cNvSpPr/>
            <p:nvPr/>
          </p:nvSpPr>
          <p:spPr>
            <a:xfrm>
              <a:off x="2593328" y="4732110"/>
              <a:ext cx="1183644" cy="411500"/>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15" name="Google Shape;1515;p12"/>
            <p:cNvGrpSpPr/>
            <p:nvPr/>
          </p:nvGrpSpPr>
          <p:grpSpPr>
            <a:xfrm flipH="1">
              <a:off x="6206082" y="4180442"/>
              <a:ext cx="384958" cy="413870"/>
              <a:chOff x="6401901" y="4476420"/>
              <a:chExt cx="471070" cy="506449"/>
            </a:xfrm>
          </p:grpSpPr>
          <p:sp>
            <p:nvSpPr>
              <p:cNvPr id="1516" name="Google Shape;1516;p12"/>
              <p:cNvSpPr/>
              <p:nvPr/>
            </p:nvSpPr>
            <p:spPr>
              <a:xfrm>
                <a:off x="6515159" y="4557094"/>
                <a:ext cx="178946" cy="425775"/>
              </a:xfrm>
              <a:custGeom>
                <a:rect b="b" l="l" r="r" t="t"/>
                <a:pathLst>
                  <a:path extrusionOk="0" h="4861" w="2043">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 name="Google Shape;1517;p12"/>
              <p:cNvSpPr/>
              <p:nvPr/>
            </p:nvSpPr>
            <p:spPr>
              <a:xfrm>
                <a:off x="6401901" y="4476420"/>
                <a:ext cx="262770" cy="77692"/>
              </a:xfrm>
              <a:custGeom>
                <a:rect b="b" l="l" r="r" t="t"/>
                <a:pathLst>
                  <a:path extrusionOk="0" h="887" w="300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 name="Google Shape;1518;p12"/>
              <p:cNvSpPr/>
              <p:nvPr/>
            </p:nvSpPr>
            <p:spPr>
              <a:xfrm>
                <a:off x="6712156" y="4568393"/>
                <a:ext cx="160815" cy="226508"/>
              </a:xfrm>
              <a:custGeom>
                <a:rect b="b" l="l" r="r" t="t"/>
                <a:pathLst>
                  <a:path extrusionOk="0" h="2586" w="1836">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 name="Google Shape;1519;p12"/>
              <p:cNvSpPr/>
              <p:nvPr/>
            </p:nvSpPr>
            <p:spPr>
              <a:xfrm>
                <a:off x="6685003" y="4568393"/>
                <a:ext cx="92933" cy="247004"/>
              </a:xfrm>
              <a:custGeom>
                <a:rect b="b" l="l" r="r" t="t"/>
                <a:pathLst>
                  <a:path extrusionOk="0" h="2820" w="1061">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 name="Google Shape;1520;p12"/>
              <p:cNvSpPr/>
              <p:nvPr/>
            </p:nvSpPr>
            <p:spPr>
              <a:xfrm>
                <a:off x="6598898" y="4557094"/>
                <a:ext cx="95210" cy="248318"/>
              </a:xfrm>
              <a:custGeom>
                <a:rect b="b" l="l" r="r" t="t"/>
                <a:pathLst>
                  <a:path extrusionOk="0" h="2835" w="1087">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 name="Google Shape;1521;p12"/>
              <p:cNvSpPr/>
              <p:nvPr/>
            </p:nvSpPr>
            <p:spPr>
              <a:xfrm>
                <a:off x="6485728" y="4548072"/>
                <a:ext cx="188056" cy="217398"/>
              </a:xfrm>
              <a:custGeom>
                <a:rect b="b" l="l" r="r" t="t"/>
                <a:pathLst>
                  <a:path extrusionOk="0" h="2482" w="2147">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 name="Google Shape;1522;p12"/>
              <p:cNvSpPr/>
              <p:nvPr/>
            </p:nvSpPr>
            <p:spPr>
              <a:xfrm>
                <a:off x="6411011" y="4545619"/>
                <a:ext cx="244639" cy="136115"/>
              </a:xfrm>
              <a:custGeom>
                <a:rect b="b" l="l" r="r" t="t"/>
                <a:pathLst>
                  <a:path extrusionOk="0" h="1554" w="2793">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 name="Google Shape;1523;p12"/>
              <p:cNvSpPr/>
              <p:nvPr/>
            </p:nvSpPr>
            <p:spPr>
              <a:xfrm>
                <a:off x="6589876" y="4494727"/>
                <a:ext cx="169925" cy="118509"/>
              </a:xfrm>
              <a:custGeom>
                <a:rect b="b" l="l" r="r" t="t"/>
                <a:pathLst>
                  <a:path extrusionOk="0" h="1353" w="194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 name="Google Shape;1524;p12"/>
              <p:cNvSpPr/>
              <p:nvPr/>
            </p:nvSpPr>
            <p:spPr>
              <a:xfrm>
                <a:off x="6429142" y="4765391"/>
                <a:ext cx="113254" cy="104232"/>
              </a:xfrm>
              <a:custGeom>
                <a:rect b="b" l="l" r="r" t="t"/>
                <a:pathLst>
                  <a:path extrusionOk="0" h="1190" w="1293">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525" name="Google Shape;1525;p12"/>
          <p:cNvSpPr txBox="1"/>
          <p:nvPr>
            <p:ph type="title"/>
          </p:nvPr>
        </p:nvSpPr>
        <p:spPr>
          <a:xfrm>
            <a:off x="715100" y="1000875"/>
            <a:ext cx="6119100" cy="21204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6000"/>
              <a:buNone/>
            </a:pPr>
            <a:r>
              <a:rPr lang="en"/>
              <a:t>AWESOME </a:t>
            </a:r>
            <a:r>
              <a:rPr lang="en">
                <a:solidFill>
                  <a:schemeClr val="lt2"/>
                </a:solidFill>
              </a:rPr>
              <a:t>WORDS</a:t>
            </a:r>
            <a:endParaRPr>
              <a:solidFill>
                <a:schemeClr val="lt2"/>
              </a:solidFill>
            </a:endParaRPr>
          </a:p>
        </p:txBody>
      </p:sp>
      <p:grpSp>
        <p:nvGrpSpPr>
          <p:cNvPr id="1526" name="Google Shape;1526;p12"/>
          <p:cNvGrpSpPr/>
          <p:nvPr/>
        </p:nvGrpSpPr>
        <p:grpSpPr>
          <a:xfrm>
            <a:off x="7570309" y="3509563"/>
            <a:ext cx="1293039" cy="1575168"/>
            <a:chOff x="7570309" y="3509563"/>
            <a:chExt cx="1293039" cy="1575168"/>
          </a:xfrm>
        </p:grpSpPr>
        <p:sp>
          <p:nvSpPr>
            <p:cNvPr id="1527" name="Google Shape;1527;p12"/>
            <p:cNvSpPr/>
            <p:nvPr/>
          </p:nvSpPr>
          <p:spPr>
            <a:xfrm>
              <a:off x="7749174" y="4151799"/>
              <a:ext cx="434889" cy="932932"/>
            </a:xfrm>
            <a:custGeom>
              <a:rect b="b" l="l" r="r" t="t"/>
              <a:pathLst>
                <a:path extrusionOk="0" h="10651" w="4965">
                  <a:moveTo>
                    <a:pt x="4654" y="0"/>
                  </a:moveTo>
                  <a:cubicBezTo>
                    <a:pt x="4525" y="0"/>
                    <a:pt x="4421" y="104"/>
                    <a:pt x="4318" y="233"/>
                  </a:cubicBezTo>
                  <a:cubicBezTo>
                    <a:pt x="4318" y="1396"/>
                    <a:pt x="3775" y="2585"/>
                    <a:pt x="2922" y="3464"/>
                  </a:cubicBezTo>
                  <a:cubicBezTo>
                    <a:pt x="2586" y="3878"/>
                    <a:pt x="2069" y="4214"/>
                    <a:pt x="1630" y="4524"/>
                  </a:cubicBezTo>
                  <a:cubicBezTo>
                    <a:pt x="1190" y="4964"/>
                    <a:pt x="880" y="5274"/>
                    <a:pt x="544" y="5817"/>
                  </a:cubicBezTo>
                  <a:cubicBezTo>
                    <a:pt x="234" y="6359"/>
                    <a:pt x="1" y="7006"/>
                    <a:pt x="1" y="7652"/>
                  </a:cubicBezTo>
                  <a:cubicBezTo>
                    <a:pt x="1" y="7859"/>
                    <a:pt x="130" y="8091"/>
                    <a:pt x="130" y="8402"/>
                  </a:cubicBezTo>
                  <a:cubicBezTo>
                    <a:pt x="337" y="9281"/>
                    <a:pt x="776" y="10030"/>
                    <a:pt x="1423" y="10573"/>
                  </a:cubicBezTo>
                  <a:cubicBezTo>
                    <a:pt x="1474" y="10625"/>
                    <a:pt x="1526" y="10651"/>
                    <a:pt x="1578" y="10651"/>
                  </a:cubicBezTo>
                  <a:cubicBezTo>
                    <a:pt x="1630" y="10651"/>
                    <a:pt x="1681" y="10625"/>
                    <a:pt x="1733" y="10573"/>
                  </a:cubicBezTo>
                  <a:cubicBezTo>
                    <a:pt x="1836" y="10444"/>
                    <a:pt x="1836" y="10237"/>
                    <a:pt x="1733" y="10134"/>
                  </a:cubicBezTo>
                  <a:cubicBezTo>
                    <a:pt x="1190" y="9694"/>
                    <a:pt x="776" y="8945"/>
                    <a:pt x="647" y="8298"/>
                  </a:cubicBezTo>
                  <a:cubicBezTo>
                    <a:pt x="647" y="8091"/>
                    <a:pt x="544" y="7859"/>
                    <a:pt x="544" y="7652"/>
                  </a:cubicBezTo>
                  <a:cubicBezTo>
                    <a:pt x="544" y="7109"/>
                    <a:pt x="776" y="6566"/>
                    <a:pt x="983" y="6153"/>
                  </a:cubicBezTo>
                  <a:cubicBezTo>
                    <a:pt x="1190" y="5713"/>
                    <a:pt x="1630" y="5274"/>
                    <a:pt x="2069" y="4964"/>
                  </a:cubicBezTo>
                  <a:cubicBezTo>
                    <a:pt x="2483" y="4627"/>
                    <a:pt x="2922" y="4317"/>
                    <a:pt x="3362" y="3878"/>
                  </a:cubicBezTo>
                  <a:cubicBezTo>
                    <a:pt x="4215" y="2921"/>
                    <a:pt x="4861" y="1629"/>
                    <a:pt x="4964" y="233"/>
                  </a:cubicBezTo>
                  <a:cubicBezTo>
                    <a:pt x="4964" y="104"/>
                    <a:pt x="4861" y="0"/>
                    <a:pt x="46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 name="Google Shape;1528;p12"/>
            <p:cNvSpPr/>
            <p:nvPr/>
          </p:nvSpPr>
          <p:spPr>
            <a:xfrm>
              <a:off x="7796737" y="3618354"/>
              <a:ext cx="378218" cy="458802"/>
            </a:xfrm>
            <a:custGeom>
              <a:rect b="b" l="l" r="r" t="t"/>
              <a:pathLst>
                <a:path extrusionOk="0" h="5238" w="4318">
                  <a:moveTo>
                    <a:pt x="1187" y="0"/>
                  </a:moveTo>
                  <a:cubicBezTo>
                    <a:pt x="1077" y="0"/>
                    <a:pt x="972" y="21"/>
                    <a:pt x="880" y="67"/>
                  </a:cubicBezTo>
                  <a:cubicBezTo>
                    <a:pt x="233" y="274"/>
                    <a:pt x="1" y="920"/>
                    <a:pt x="104" y="1566"/>
                  </a:cubicBezTo>
                  <a:cubicBezTo>
                    <a:pt x="233" y="2109"/>
                    <a:pt x="544" y="2652"/>
                    <a:pt x="880" y="3092"/>
                  </a:cubicBezTo>
                  <a:cubicBezTo>
                    <a:pt x="1629" y="3945"/>
                    <a:pt x="2379" y="4694"/>
                    <a:pt x="3336" y="5237"/>
                  </a:cubicBezTo>
                  <a:cubicBezTo>
                    <a:pt x="3672" y="5030"/>
                    <a:pt x="3878" y="4798"/>
                    <a:pt x="4318" y="4591"/>
                  </a:cubicBezTo>
                  <a:cubicBezTo>
                    <a:pt x="4214" y="4152"/>
                    <a:pt x="3982" y="3738"/>
                    <a:pt x="3878" y="3298"/>
                  </a:cubicBezTo>
                  <a:cubicBezTo>
                    <a:pt x="3568" y="2213"/>
                    <a:pt x="3129" y="1256"/>
                    <a:pt x="2379" y="507"/>
                  </a:cubicBezTo>
                  <a:cubicBezTo>
                    <a:pt x="2038" y="246"/>
                    <a:pt x="1572"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 name="Google Shape;1529;p12"/>
            <p:cNvSpPr/>
            <p:nvPr/>
          </p:nvSpPr>
          <p:spPr>
            <a:xfrm>
              <a:off x="7570309" y="3953399"/>
              <a:ext cx="518626" cy="251386"/>
            </a:xfrm>
            <a:custGeom>
              <a:rect b="b" l="l" r="r" t="t"/>
              <a:pathLst>
                <a:path extrusionOk="0" h="2870" w="5921">
                  <a:moveTo>
                    <a:pt x="1962" y="0"/>
                  </a:moveTo>
                  <a:cubicBezTo>
                    <a:pt x="1852" y="0"/>
                    <a:pt x="1741" y="5"/>
                    <a:pt x="1629" y="16"/>
                  </a:cubicBezTo>
                  <a:cubicBezTo>
                    <a:pt x="1087" y="120"/>
                    <a:pt x="440" y="327"/>
                    <a:pt x="233" y="869"/>
                  </a:cubicBezTo>
                  <a:cubicBezTo>
                    <a:pt x="1" y="1412"/>
                    <a:pt x="337" y="2058"/>
                    <a:pt x="750" y="2369"/>
                  </a:cubicBezTo>
                  <a:cubicBezTo>
                    <a:pt x="1293" y="2705"/>
                    <a:pt x="1836" y="2808"/>
                    <a:pt x="2482" y="2808"/>
                  </a:cubicBezTo>
                  <a:cubicBezTo>
                    <a:pt x="2880" y="2846"/>
                    <a:pt x="3274" y="2870"/>
                    <a:pt x="3667" y="2870"/>
                  </a:cubicBezTo>
                  <a:cubicBezTo>
                    <a:pt x="4347" y="2870"/>
                    <a:pt x="5025" y="2798"/>
                    <a:pt x="5714" y="2601"/>
                  </a:cubicBezTo>
                  <a:cubicBezTo>
                    <a:pt x="5714" y="2162"/>
                    <a:pt x="5817" y="1852"/>
                    <a:pt x="5921" y="1412"/>
                  </a:cubicBezTo>
                  <a:cubicBezTo>
                    <a:pt x="5507" y="1205"/>
                    <a:pt x="5067" y="973"/>
                    <a:pt x="4628" y="766"/>
                  </a:cubicBezTo>
                  <a:cubicBezTo>
                    <a:pt x="3772" y="373"/>
                    <a:pt x="2896" y="0"/>
                    <a:pt x="19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 name="Google Shape;1530;p12"/>
            <p:cNvSpPr/>
            <p:nvPr/>
          </p:nvSpPr>
          <p:spPr>
            <a:xfrm>
              <a:off x="7703888" y="4181230"/>
              <a:ext cx="432612" cy="412291"/>
            </a:xfrm>
            <a:custGeom>
              <a:rect b="b" l="l" r="r" t="t"/>
              <a:pathLst>
                <a:path extrusionOk="0" h="4707" w="4939">
                  <a:moveTo>
                    <a:pt x="4189" y="0"/>
                  </a:moveTo>
                  <a:cubicBezTo>
                    <a:pt x="3749" y="207"/>
                    <a:pt x="3336" y="414"/>
                    <a:pt x="2896" y="647"/>
                  </a:cubicBezTo>
                  <a:cubicBezTo>
                    <a:pt x="2043" y="1060"/>
                    <a:pt x="1061" y="1603"/>
                    <a:pt x="415" y="2585"/>
                  </a:cubicBezTo>
                  <a:cubicBezTo>
                    <a:pt x="208" y="2999"/>
                    <a:pt x="1" y="3645"/>
                    <a:pt x="208" y="4085"/>
                  </a:cubicBezTo>
                  <a:cubicBezTo>
                    <a:pt x="439" y="4488"/>
                    <a:pt x="927" y="4706"/>
                    <a:pt x="1374" y="4706"/>
                  </a:cubicBezTo>
                  <a:cubicBezTo>
                    <a:pt x="1529" y="4706"/>
                    <a:pt x="1678" y="4681"/>
                    <a:pt x="1810" y="4628"/>
                  </a:cubicBezTo>
                  <a:cubicBezTo>
                    <a:pt x="2353" y="4421"/>
                    <a:pt x="2793" y="3981"/>
                    <a:pt x="3232" y="3542"/>
                  </a:cubicBezTo>
                  <a:cubicBezTo>
                    <a:pt x="3982" y="2792"/>
                    <a:pt x="4628" y="1836"/>
                    <a:pt x="4938" y="853"/>
                  </a:cubicBezTo>
                  <a:cubicBezTo>
                    <a:pt x="4732" y="543"/>
                    <a:pt x="4396" y="311"/>
                    <a:pt x="41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 name="Google Shape;1531;p12"/>
            <p:cNvSpPr/>
            <p:nvPr/>
          </p:nvSpPr>
          <p:spPr>
            <a:xfrm>
              <a:off x="8100161" y="3509563"/>
              <a:ext cx="262773" cy="501897"/>
            </a:xfrm>
            <a:custGeom>
              <a:rect b="b" l="l" r="r" t="t"/>
              <a:pathLst>
                <a:path extrusionOk="0" h="5730" w="3000">
                  <a:moveTo>
                    <a:pt x="1431" y="1"/>
                  </a:moveTo>
                  <a:cubicBezTo>
                    <a:pt x="931" y="1"/>
                    <a:pt x="393" y="383"/>
                    <a:pt x="208" y="870"/>
                  </a:cubicBezTo>
                  <a:cubicBezTo>
                    <a:pt x="1" y="1413"/>
                    <a:pt x="1" y="2059"/>
                    <a:pt x="104" y="2602"/>
                  </a:cubicBezTo>
                  <a:cubicBezTo>
                    <a:pt x="208" y="3687"/>
                    <a:pt x="414" y="4747"/>
                    <a:pt x="957" y="5730"/>
                  </a:cubicBezTo>
                  <a:cubicBezTo>
                    <a:pt x="1250" y="5730"/>
                    <a:pt x="1532" y="5684"/>
                    <a:pt x="1786" y="5684"/>
                  </a:cubicBezTo>
                  <a:cubicBezTo>
                    <a:pt x="1914" y="5684"/>
                    <a:pt x="2034" y="5695"/>
                    <a:pt x="2146" y="5730"/>
                  </a:cubicBezTo>
                  <a:cubicBezTo>
                    <a:pt x="2353" y="5187"/>
                    <a:pt x="2457" y="4747"/>
                    <a:pt x="2586" y="4334"/>
                  </a:cubicBezTo>
                  <a:cubicBezTo>
                    <a:pt x="2793" y="3351"/>
                    <a:pt x="2999" y="2162"/>
                    <a:pt x="2689" y="1206"/>
                  </a:cubicBezTo>
                  <a:cubicBezTo>
                    <a:pt x="2586" y="663"/>
                    <a:pt x="2146" y="120"/>
                    <a:pt x="1603" y="17"/>
                  </a:cubicBezTo>
                  <a:cubicBezTo>
                    <a:pt x="1547" y="6"/>
                    <a:pt x="1489" y="1"/>
                    <a:pt x="1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 name="Google Shape;1532;p12"/>
            <p:cNvSpPr/>
            <p:nvPr/>
          </p:nvSpPr>
          <p:spPr>
            <a:xfrm>
              <a:off x="8288136" y="3663640"/>
              <a:ext cx="423503" cy="422539"/>
            </a:xfrm>
            <a:custGeom>
              <a:rect b="b" l="l" r="r" t="t"/>
              <a:pathLst>
                <a:path extrusionOk="0" h="4824" w="4835">
                  <a:moveTo>
                    <a:pt x="3491" y="1"/>
                  </a:moveTo>
                  <a:cubicBezTo>
                    <a:pt x="3326" y="1"/>
                    <a:pt x="3166" y="30"/>
                    <a:pt x="3025" y="93"/>
                  </a:cubicBezTo>
                  <a:cubicBezTo>
                    <a:pt x="2482" y="300"/>
                    <a:pt x="2043" y="739"/>
                    <a:pt x="1603" y="1153"/>
                  </a:cubicBezTo>
                  <a:cubicBezTo>
                    <a:pt x="957" y="2032"/>
                    <a:pt x="311" y="2988"/>
                    <a:pt x="0" y="3971"/>
                  </a:cubicBezTo>
                  <a:cubicBezTo>
                    <a:pt x="311" y="4281"/>
                    <a:pt x="543" y="4513"/>
                    <a:pt x="853" y="4824"/>
                  </a:cubicBezTo>
                  <a:cubicBezTo>
                    <a:pt x="1189" y="4617"/>
                    <a:pt x="1603" y="4384"/>
                    <a:pt x="2043" y="4177"/>
                  </a:cubicBezTo>
                  <a:cubicBezTo>
                    <a:pt x="2896" y="3635"/>
                    <a:pt x="3878" y="2988"/>
                    <a:pt x="4421" y="2135"/>
                  </a:cubicBezTo>
                  <a:cubicBezTo>
                    <a:pt x="4731" y="1696"/>
                    <a:pt x="4834" y="1049"/>
                    <a:pt x="4628" y="507"/>
                  </a:cubicBezTo>
                  <a:cubicBezTo>
                    <a:pt x="4402" y="206"/>
                    <a:pt x="3930"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 name="Google Shape;1533;p12"/>
            <p:cNvSpPr/>
            <p:nvPr/>
          </p:nvSpPr>
          <p:spPr>
            <a:xfrm>
              <a:off x="8353831" y="3990189"/>
              <a:ext cx="509517" cy="250948"/>
            </a:xfrm>
            <a:custGeom>
              <a:rect b="b" l="l" r="r" t="t"/>
              <a:pathLst>
                <a:path extrusionOk="0" h="2865" w="5817">
                  <a:moveTo>
                    <a:pt x="4006" y="1"/>
                  </a:moveTo>
                  <a:cubicBezTo>
                    <a:pt x="3674" y="1"/>
                    <a:pt x="3333" y="66"/>
                    <a:pt x="3025" y="139"/>
                  </a:cubicBezTo>
                  <a:cubicBezTo>
                    <a:pt x="1939" y="346"/>
                    <a:pt x="853" y="656"/>
                    <a:pt x="0" y="1199"/>
                  </a:cubicBezTo>
                  <a:cubicBezTo>
                    <a:pt x="0" y="1638"/>
                    <a:pt x="103" y="1949"/>
                    <a:pt x="103" y="2388"/>
                  </a:cubicBezTo>
                  <a:cubicBezTo>
                    <a:pt x="543" y="2492"/>
                    <a:pt x="982" y="2595"/>
                    <a:pt x="1396" y="2724"/>
                  </a:cubicBezTo>
                  <a:cubicBezTo>
                    <a:pt x="1976" y="2779"/>
                    <a:pt x="2556" y="2864"/>
                    <a:pt x="3132" y="2864"/>
                  </a:cubicBezTo>
                  <a:cubicBezTo>
                    <a:pt x="3634" y="2864"/>
                    <a:pt x="4133" y="2800"/>
                    <a:pt x="4627" y="2595"/>
                  </a:cubicBezTo>
                  <a:cubicBezTo>
                    <a:pt x="5067" y="2388"/>
                    <a:pt x="5610" y="2078"/>
                    <a:pt x="5713" y="1535"/>
                  </a:cubicBezTo>
                  <a:cubicBezTo>
                    <a:pt x="5816" y="889"/>
                    <a:pt x="5273" y="346"/>
                    <a:pt x="4731" y="139"/>
                  </a:cubicBezTo>
                  <a:cubicBezTo>
                    <a:pt x="4507" y="39"/>
                    <a:pt x="4259" y="1"/>
                    <a:pt x="40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 name="Google Shape;1534;p12"/>
            <p:cNvSpPr/>
            <p:nvPr/>
          </p:nvSpPr>
          <p:spPr>
            <a:xfrm>
              <a:off x="8258705" y="4190252"/>
              <a:ext cx="443824" cy="404408"/>
            </a:xfrm>
            <a:custGeom>
              <a:rect b="b" l="l" r="r" t="t"/>
              <a:pathLst>
                <a:path extrusionOk="0" h="4617" w="5067">
                  <a:moveTo>
                    <a:pt x="879" y="1"/>
                  </a:moveTo>
                  <a:cubicBezTo>
                    <a:pt x="543" y="311"/>
                    <a:pt x="336" y="647"/>
                    <a:pt x="0" y="854"/>
                  </a:cubicBezTo>
                  <a:cubicBezTo>
                    <a:pt x="233" y="1293"/>
                    <a:pt x="543" y="1733"/>
                    <a:pt x="776" y="2043"/>
                  </a:cubicBezTo>
                  <a:cubicBezTo>
                    <a:pt x="1293" y="3025"/>
                    <a:pt x="1939" y="3878"/>
                    <a:pt x="2921" y="4421"/>
                  </a:cubicBezTo>
                  <a:cubicBezTo>
                    <a:pt x="3162" y="4535"/>
                    <a:pt x="3466" y="4617"/>
                    <a:pt x="3776" y="4617"/>
                  </a:cubicBezTo>
                  <a:cubicBezTo>
                    <a:pt x="4031" y="4617"/>
                    <a:pt x="4291" y="4561"/>
                    <a:pt x="4524" y="4421"/>
                  </a:cubicBezTo>
                  <a:cubicBezTo>
                    <a:pt x="4964" y="4085"/>
                    <a:pt x="5067" y="3439"/>
                    <a:pt x="4860" y="2896"/>
                  </a:cubicBezTo>
                  <a:cubicBezTo>
                    <a:pt x="4653" y="2250"/>
                    <a:pt x="4214" y="1940"/>
                    <a:pt x="3671" y="1500"/>
                  </a:cubicBezTo>
                  <a:cubicBezTo>
                    <a:pt x="2818" y="854"/>
                    <a:pt x="1836" y="31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 name="Google Shape;1535;p12"/>
            <p:cNvSpPr/>
            <p:nvPr/>
          </p:nvSpPr>
          <p:spPr>
            <a:xfrm>
              <a:off x="8052598" y="4264969"/>
              <a:ext cx="253751" cy="502247"/>
            </a:xfrm>
            <a:custGeom>
              <a:rect b="b" l="l" r="r" t="t"/>
              <a:pathLst>
                <a:path extrusionOk="0" h="5734" w="2897">
                  <a:moveTo>
                    <a:pt x="1190" y="1"/>
                  </a:moveTo>
                  <a:cubicBezTo>
                    <a:pt x="957" y="440"/>
                    <a:pt x="854" y="880"/>
                    <a:pt x="647" y="1293"/>
                  </a:cubicBezTo>
                  <a:cubicBezTo>
                    <a:pt x="311" y="2276"/>
                    <a:pt x="1" y="3335"/>
                    <a:pt x="104" y="4318"/>
                  </a:cubicBezTo>
                  <a:cubicBezTo>
                    <a:pt x="208" y="4861"/>
                    <a:pt x="544" y="5507"/>
                    <a:pt x="1061" y="5714"/>
                  </a:cubicBezTo>
                  <a:cubicBezTo>
                    <a:pt x="1131" y="5727"/>
                    <a:pt x="1202" y="5733"/>
                    <a:pt x="1274" y="5733"/>
                  </a:cubicBezTo>
                  <a:cubicBezTo>
                    <a:pt x="1765" y="5733"/>
                    <a:pt x="2293" y="5437"/>
                    <a:pt x="2586" y="4964"/>
                  </a:cubicBezTo>
                  <a:cubicBezTo>
                    <a:pt x="2896" y="4421"/>
                    <a:pt x="2896" y="3878"/>
                    <a:pt x="2896" y="3232"/>
                  </a:cubicBezTo>
                  <a:cubicBezTo>
                    <a:pt x="2896" y="2172"/>
                    <a:pt x="2793" y="1087"/>
                    <a:pt x="23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 name="Google Shape;1536;p12"/>
            <p:cNvSpPr/>
            <p:nvPr/>
          </p:nvSpPr>
          <p:spPr>
            <a:xfrm>
              <a:off x="8043575" y="3954801"/>
              <a:ext cx="348787" cy="339678"/>
            </a:xfrm>
            <a:custGeom>
              <a:rect b="b" l="l" r="r" t="t"/>
              <a:pathLst>
                <a:path extrusionOk="0" h="3878" w="3982">
                  <a:moveTo>
                    <a:pt x="2043" y="0"/>
                  </a:moveTo>
                  <a:cubicBezTo>
                    <a:pt x="854" y="0"/>
                    <a:pt x="1" y="853"/>
                    <a:pt x="1" y="1939"/>
                  </a:cubicBezTo>
                  <a:cubicBezTo>
                    <a:pt x="1" y="2999"/>
                    <a:pt x="854" y="3878"/>
                    <a:pt x="2043" y="3878"/>
                  </a:cubicBezTo>
                  <a:cubicBezTo>
                    <a:pt x="3103" y="3878"/>
                    <a:pt x="3981" y="2999"/>
                    <a:pt x="3981" y="1939"/>
                  </a:cubicBezTo>
                  <a:cubicBezTo>
                    <a:pt x="3981" y="853"/>
                    <a:pt x="3103" y="0"/>
                    <a:pt x="20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 name="Google Shape;1537;p12"/>
            <p:cNvSpPr/>
            <p:nvPr/>
          </p:nvSpPr>
          <p:spPr>
            <a:xfrm>
              <a:off x="8088861" y="4124645"/>
              <a:ext cx="47650" cy="47562"/>
            </a:xfrm>
            <a:custGeom>
              <a:rect b="b" l="l" r="r" t="t"/>
              <a:pathLst>
                <a:path extrusionOk="0" h="543" w="544">
                  <a:moveTo>
                    <a:pt x="337" y="0"/>
                  </a:moveTo>
                  <a:cubicBezTo>
                    <a:pt x="233" y="0"/>
                    <a:pt x="130" y="0"/>
                    <a:pt x="1" y="207"/>
                  </a:cubicBezTo>
                  <a:cubicBezTo>
                    <a:pt x="1" y="310"/>
                    <a:pt x="130" y="414"/>
                    <a:pt x="233" y="543"/>
                  </a:cubicBezTo>
                  <a:cubicBezTo>
                    <a:pt x="440" y="543"/>
                    <a:pt x="543" y="414"/>
                    <a:pt x="543" y="310"/>
                  </a:cubicBezTo>
                  <a:cubicBezTo>
                    <a:pt x="543" y="103"/>
                    <a:pt x="543"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 name="Google Shape;1538;p12"/>
            <p:cNvSpPr/>
            <p:nvPr/>
          </p:nvSpPr>
          <p:spPr>
            <a:xfrm>
              <a:off x="8279026" y="4142689"/>
              <a:ext cx="47650" cy="47650"/>
            </a:xfrm>
            <a:custGeom>
              <a:rect b="b" l="l" r="r" t="t"/>
              <a:pathLst>
                <a:path extrusionOk="0" h="544" w="544">
                  <a:moveTo>
                    <a:pt x="311" y="1"/>
                  </a:moveTo>
                  <a:cubicBezTo>
                    <a:pt x="208" y="1"/>
                    <a:pt x="1" y="104"/>
                    <a:pt x="1" y="208"/>
                  </a:cubicBezTo>
                  <a:cubicBezTo>
                    <a:pt x="1" y="337"/>
                    <a:pt x="104" y="440"/>
                    <a:pt x="208" y="544"/>
                  </a:cubicBezTo>
                  <a:cubicBezTo>
                    <a:pt x="311" y="544"/>
                    <a:pt x="544" y="440"/>
                    <a:pt x="544" y="337"/>
                  </a:cubicBezTo>
                  <a:cubicBezTo>
                    <a:pt x="544" y="104"/>
                    <a:pt x="41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 name="Google Shape;1539;p12"/>
            <p:cNvSpPr/>
            <p:nvPr/>
          </p:nvSpPr>
          <p:spPr>
            <a:xfrm>
              <a:off x="8174878" y="4160821"/>
              <a:ext cx="74803" cy="38628"/>
            </a:xfrm>
            <a:custGeom>
              <a:rect b="b" l="l" r="r" t="t"/>
              <a:pathLst>
                <a:path extrusionOk="0" h="441" w="854">
                  <a:moveTo>
                    <a:pt x="104" y="1"/>
                  </a:moveTo>
                  <a:cubicBezTo>
                    <a:pt x="104" y="1"/>
                    <a:pt x="1" y="1"/>
                    <a:pt x="1" y="130"/>
                  </a:cubicBezTo>
                  <a:cubicBezTo>
                    <a:pt x="104" y="233"/>
                    <a:pt x="208" y="337"/>
                    <a:pt x="440" y="440"/>
                  </a:cubicBezTo>
                  <a:cubicBezTo>
                    <a:pt x="544" y="440"/>
                    <a:pt x="750" y="337"/>
                    <a:pt x="750" y="233"/>
                  </a:cubicBezTo>
                  <a:cubicBezTo>
                    <a:pt x="854" y="130"/>
                    <a:pt x="750" y="130"/>
                    <a:pt x="750" y="130"/>
                  </a:cubicBezTo>
                  <a:cubicBezTo>
                    <a:pt x="750" y="87"/>
                    <a:pt x="739" y="72"/>
                    <a:pt x="724" y="72"/>
                  </a:cubicBezTo>
                  <a:cubicBezTo>
                    <a:pt x="693" y="72"/>
                    <a:pt x="647" y="130"/>
                    <a:pt x="647" y="130"/>
                  </a:cubicBezTo>
                  <a:cubicBezTo>
                    <a:pt x="647" y="233"/>
                    <a:pt x="544" y="233"/>
                    <a:pt x="440" y="233"/>
                  </a:cubicBezTo>
                  <a:cubicBezTo>
                    <a:pt x="311" y="233"/>
                    <a:pt x="208"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 name="Google Shape;1540;p12"/>
            <p:cNvSpPr/>
            <p:nvPr/>
          </p:nvSpPr>
          <p:spPr>
            <a:xfrm>
              <a:off x="7796737" y="4771085"/>
              <a:ext cx="339766" cy="197605"/>
            </a:xfrm>
            <a:custGeom>
              <a:rect b="b" l="l" r="r" t="t"/>
              <a:pathLst>
                <a:path extrusionOk="0" h="2256" w="3879">
                  <a:moveTo>
                    <a:pt x="2902" y="1"/>
                  </a:moveTo>
                  <a:cubicBezTo>
                    <a:pt x="2174" y="1"/>
                    <a:pt x="1471" y="238"/>
                    <a:pt x="880" y="685"/>
                  </a:cubicBezTo>
                  <a:cubicBezTo>
                    <a:pt x="440" y="1021"/>
                    <a:pt x="1" y="1564"/>
                    <a:pt x="104" y="2081"/>
                  </a:cubicBezTo>
                  <a:cubicBezTo>
                    <a:pt x="427" y="2198"/>
                    <a:pt x="783" y="2256"/>
                    <a:pt x="1138" y="2256"/>
                  </a:cubicBezTo>
                  <a:cubicBezTo>
                    <a:pt x="1494" y="2256"/>
                    <a:pt x="1849" y="2198"/>
                    <a:pt x="2172" y="2081"/>
                  </a:cubicBezTo>
                  <a:cubicBezTo>
                    <a:pt x="2689" y="1771"/>
                    <a:pt x="3232" y="1228"/>
                    <a:pt x="3568" y="685"/>
                  </a:cubicBezTo>
                  <a:cubicBezTo>
                    <a:pt x="3672" y="479"/>
                    <a:pt x="3775" y="272"/>
                    <a:pt x="3878" y="143"/>
                  </a:cubicBezTo>
                  <a:cubicBezTo>
                    <a:pt x="3553" y="47"/>
                    <a:pt x="3225" y="1"/>
                    <a:pt x="29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 name="Google Shape;1541;p12"/>
            <p:cNvSpPr/>
            <p:nvPr/>
          </p:nvSpPr>
          <p:spPr>
            <a:xfrm>
              <a:off x="7796737" y="4774501"/>
              <a:ext cx="348787" cy="187445"/>
            </a:xfrm>
            <a:custGeom>
              <a:rect b="b" l="l" r="r" t="t"/>
              <a:pathLst>
                <a:path extrusionOk="0" h="2140" w="3982">
                  <a:moveTo>
                    <a:pt x="3775" y="0"/>
                  </a:moveTo>
                  <a:cubicBezTo>
                    <a:pt x="2819" y="440"/>
                    <a:pt x="1629" y="982"/>
                    <a:pt x="647" y="1525"/>
                  </a:cubicBezTo>
                  <a:cubicBezTo>
                    <a:pt x="440" y="1629"/>
                    <a:pt x="233" y="1732"/>
                    <a:pt x="1" y="1939"/>
                  </a:cubicBezTo>
                  <a:lnTo>
                    <a:pt x="1" y="2042"/>
                  </a:lnTo>
                  <a:cubicBezTo>
                    <a:pt x="1" y="2107"/>
                    <a:pt x="27" y="2139"/>
                    <a:pt x="53" y="2139"/>
                  </a:cubicBezTo>
                  <a:cubicBezTo>
                    <a:pt x="78" y="2139"/>
                    <a:pt x="104" y="2107"/>
                    <a:pt x="104" y="2042"/>
                  </a:cubicBezTo>
                  <a:cubicBezTo>
                    <a:pt x="337" y="1939"/>
                    <a:pt x="544" y="1836"/>
                    <a:pt x="750" y="1732"/>
                  </a:cubicBezTo>
                  <a:cubicBezTo>
                    <a:pt x="1733" y="1086"/>
                    <a:pt x="2922" y="646"/>
                    <a:pt x="3878" y="233"/>
                  </a:cubicBezTo>
                  <a:cubicBezTo>
                    <a:pt x="3982" y="104"/>
                    <a:pt x="3982" y="104"/>
                    <a:pt x="398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 name="Google Shape;1542;p12"/>
            <p:cNvSpPr/>
            <p:nvPr/>
          </p:nvSpPr>
          <p:spPr>
            <a:xfrm>
              <a:off x="7674457" y="4285379"/>
              <a:ext cx="208467" cy="339678"/>
            </a:xfrm>
            <a:custGeom>
              <a:rect b="b" l="l" r="r" t="t"/>
              <a:pathLst>
                <a:path extrusionOk="0" h="3878" w="2380">
                  <a:moveTo>
                    <a:pt x="337" y="0"/>
                  </a:moveTo>
                  <a:cubicBezTo>
                    <a:pt x="1" y="957"/>
                    <a:pt x="104" y="2146"/>
                    <a:pt x="647" y="2999"/>
                  </a:cubicBezTo>
                  <a:cubicBezTo>
                    <a:pt x="983" y="3439"/>
                    <a:pt x="1397" y="3878"/>
                    <a:pt x="1940" y="3878"/>
                  </a:cubicBezTo>
                  <a:cubicBezTo>
                    <a:pt x="2276" y="3232"/>
                    <a:pt x="2379" y="2456"/>
                    <a:pt x="2146" y="1810"/>
                  </a:cubicBezTo>
                  <a:cubicBezTo>
                    <a:pt x="1940" y="1164"/>
                    <a:pt x="1397" y="647"/>
                    <a:pt x="854" y="311"/>
                  </a:cubicBezTo>
                  <a:cubicBezTo>
                    <a:pt x="647" y="207"/>
                    <a:pt x="440" y="0"/>
                    <a:pt x="3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 name="Google Shape;1543;p12"/>
            <p:cNvSpPr/>
            <p:nvPr/>
          </p:nvSpPr>
          <p:spPr>
            <a:xfrm>
              <a:off x="7692589" y="4274079"/>
              <a:ext cx="160905" cy="360087"/>
            </a:xfrm>
            <a:custGeom>
              <a:rect b="b" l="l" r="r" t="t"/>
              <a:pathLst>
                <a:path extrusionOk="0" h="4111" w="1837">
                  <a:moveTo>
                    <a:pt x="130" y="0"/>
                  </a:moveTo>
                  <a:cubicBezTo>
                    <a:pt x="1" y="0"/>
                    <a:pt x="1" y="129"/>
                    <a:pt x="1" y="129"/>
                  </a:cubicBezTo>
                  <a:cubicBezTo>
                    <a:pt x="337" y="1189"/>
                    <a:pt x="776" y="2378"/>
                    <a:pt x="1293" y="3361"/>
                  </a:cubicBezTo>
                  <a:cubicBezTo>
                    <a:pt x="1422" y="3568"/>
                    <a:pt x="1526" y="3878"/>
                    <a:pt x="1629" y="4110"/>
                  </a:cubicBezTo>
                  <a:lnTo>
                    <a:pt x="1836" y="4110"/>
                  </a:lnTo>
                  <a:lnTo>
                    <a:pt x="1836" y="4007"/>
                  </a:lnTo>
                  <a:cubicBezTo>
                    <a:pt x="1733" y="3774"/>
                    <a:pt x="1629" y="3568"/>
                    <a:pt x="1526" y="3231"/>
                  </a:cubicBezTo>
                  <a:cubicBezTo>
                    <a:pt x="983" y="2275"/>
                    <a:pt x="544" y="108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 name="Google Shape;1544;p12"/>
            <p:cNvSpPr/>
            <p:nvPr/>
          </p:nvSpPr>
          <p:spPr>
            <a:xfrm>
              <a:off x="7760561" y="4988317"/>
              <a:ext cx="384963" cy="89693"/>
            </a:xfrm>
            <a:custGeom>
              <a:rect b="b" l="l" r="r" t="t"/>
              <a:pathLst>
                <a:path extrusionOk="0" h="1024" w="4395">
                  <a:moveTo>
                    <a:pt x="3075" y="0"/>
                  </a:moveTo>
                  <a:cubicBezTo>
                    <a:pt x="2841" y="0"/>
                    <a:pt x="2597" y="51"/>
                    <a:pt x="2353" y="144"/>
                  </a:cubicBezTo>
                  <a:cubicBezTo>
                    <a:pt x="1939" y="248"/>
                    <a:pt x="1500" y="480"/>
                    <a:pt x="1293" y="894"/>
                  </a:cubicBezTo>
                  <a:cubicBezTo>
                    <a:pt x="1055" y="821"/>
                    <a:pt x="830" y="748"/>
                    <a:pt x="637" y="748"/>
                  </a:cubicBezTo>
                  <a:cubicBezTo>
                    <a:pt x="557" y="748"/>
                    <a:pt x="482" y="760"/>
                    <a:pt x="414" y="790"/>
                  </a:cubicBezTo>
                  <a:cubicBezTo>
                    <a:pt x="207" y="790"/>
                    <a:pt x="104" y="894"/>
                    <a:pt x="0" y="1023"/>
                  </a:cubicBezTo>
                  <a:lnTo>
                    <a:pt x="4395" y="1023"/>
                  </a:lnTo>
                  <a:lnTo>
                    <a:pt x="4395" y="894"/>
                  </a:lnTo>
                  <a:cubicBezTo>
                    <a:pt x="4188" y="687"/>
                    <a:pt x="4085" y="480"/>
                    <a:pt x="3878" y="248"/>
                  </a:cubicBezTo>
                  <a:cubicBezTo>
                    <a:pt x="3636" y="77"/>
                    <a:pt x="3363" y="0"/>
                    <a:pt x="307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8" name="Shape 1548"/>
        <p:cNvGrpSpPr/>
        <p:nvPr/>
      </p:nvGrpSpPr>
      <p:grpSpPr>
        <a:xfrm>
          <a:off x="0" y="0"/>
          <a:ext cx="0" cy="0"/>
          <a:chOff x="0" y="0"/>
          <a:chExt cx="0" cy="0"/>
        </a:xfrm>
      </p:grpSpPr>
      <p:sp>
        <p:nvSpPr>
          <p:cNvPr id="1549" name="Google Shape;1549;p13"/>
          <p:cNvSpPr txBox="1"/>
          <p:nvPr>
            <p:ph type="title"/>
          </p:nvPr>
        </p:nvSpPr>
        <p:spPr>
          <a:xfrm>
            <a:off x="2277575" y="976650"/>
            <a:ext cx="4588800" cy="15111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SzPts val="9600"/>
              <a:buNone/>
            </a:pPr>
            <a:r>
              <a:rPr lang="en"/>
              <a:t>150,000</a:t>
            </a:r>
            <a:endParaRPr/>
          </a:p>
        </p:txBody>
      </p:sp>
      <p:sp>
        <p:nvSpPr>
          <p:cNvPr id="1550" name="Google Shape;1550;p13"/>
          <p:cNvSpPr txBox="1"/>
          <p:nvPr>
            <p:ph idx="1" type="subTitle"/>
          </p:nvPr>
        </p:nvSpPr>
        <p:spPr>
          <a:xfrm>
            <a:off x="2218925" y="2302375"/>
            <a:ext cx="4706100" cy="3855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600"/>
              <a:buNone/>
            </a:pPr>
            <a:r>
              <a:rPr lang="en"/>
              <a:t>Big numbers catch your audience’s attention</a:t>
            </a:r>
            <a:endParaRPr/>
          </a:p>
        </p:txBody>
      </p:sp>
      <p:grpSp>
        <p:nvGrpSpPr>
          <p:cNvPr id="1551" name="Google Shape;1551;p13"/>
          <p:cNvGrpSpPr/>
          <p:nvPr/>
        </p:nvGrpSpPr>
        <p:grpSpPr>
          <a:xfrm>
            <a:off x="3698661" y="3494159"/>
            <a:ext cx="1746677" cy="1647237"/>
            <a:chOff x="8175054" y="3355789"/>
            <a:chExt cx="530019" cy="499844"/>
          </a:xfrm>
        </p:grpSpPr>
        <p:sp>
          <p:nvSpPr>
            <p:cNvPr id="1552" name="Google Shape;1552;p13"/>
            <p:cNvSpPr/>
            <p:nvPr/>
          </p:nvSpPr>
          <p:spPr>
            <a:xfrm>
              <a:off x="8468826" y="3364163"/>
              <a:ext cx="31799" cy="469039"/>
            </a:xfrm>
            <a:custGeom>
              <a:rect b="b" l="l" r="r" t="t"/>
              <a:pathLst>
                <a:path extrusionOk="0" h="14116" w="957">
                  <a:moveTo>
                    <a:pt x="543" y="1"/>
                  </a:moveTo>
                  <a:cubicBezTo>
                    <a:pt x="207" y="1"/>
                    <a:pt x="0" y="233"/>
                    <a:pt x="0" y="440"/>
                  </a:cubicBezTo>
                  <a:lnTo>
                    <a:pt x="0" y="13676"/>
                  </a:lnTo>
                  <a:cubicBezTo>
                    <a:pt x="0" y="13908"/>
                    <a:pt x="207" y="14115"/>
                    <a:pt x="543" y="14115"/>
                  </a:cubicBezTo>
                  <a:cubicBezTo>
                    <a:pt x="750" y="14115"/>
                    <a:pt x="957" y="13908"/>
                    <a:pt x="957" y="13676"/>
                  </a:cubicBezTo>
                  <a:lnTo>
                    <a:pt x="957" y="440"/>
                  </a:lnTo>
                  <a:cubicBezTo>
                    <a:pt x="957" y="233"/>
                    <a:pt x="750" y="1"/>
                    <a:pt x="54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 name="Google Shape;1553;p13"/>
            <p:cNvSpPr/>
            <p:nvPr/>
          </p:nvSpPr>
          <p:spPr>
            <a:xfrm>
              <a:off x="8440482" y="3355789"/>
              <a:ext cx="264591" cy="402684"/>
            </a:xfrm>
            <a:custGeom>
              <a:rect b="b" l="l" r="r" t="t"/>
              <a:pathLst>
                <a:path extrusionOk="0" h="12119" w="7963">
                  <a:moveTo>
                    <a:pt x="2020" y="1"/>
                  </a:moveTo>
                  <a:cubicBezTo>
                    <a:pt x="1464" y="1"/>
                    <a:pt x="919" y="84"/>
                    <a:pt x="414" y="253"/>
                  </a:cubicBezTo>
                  <a:cubicBezTo>
                    <a:pt x="310" y="253"/>
                    <a:pt x="104" y="485"/>
                    <a:pt x="104" y="692"/>
                  </a:cubicBezTo>
                  <a:cubicBezTo>
                    <a:pt x="104" y="899"/>
                    <a:pt x="310" y="1132"/>
                    <a:pt x="517" y="1132"/>
                  </a:cubicBezTo>
                  <a:lnTo>
                    <a:pt x="647" y="1132"/>
                  </a:lnTo>
                  <a:cubicBezTo>
                    <a:pt x="2042" y="1235"/>
                    <a:pt x="3335" y="1778"/>
                    <a:pt x="4291" y="2734"/>
                  </a:cubicBezTo>
                  <a:cubicBezTo>
                    <a:pt x="5170" y="3588"/>
                    <a:pt x="5687" y="4880"/>
                    <a:pt x="5584" y="6069"/>
                  </a:cubicBezTo>
                  <a:cubicBezTo>
                    <a:pt x="5584" y="7362"/>
                    <a:pt x="5170" y="8551"/>
                    <a:pt x="4188" y="9404"/>
                  </a:cubicBezTo>
                  <a:cubicBezTo>
                    <a:pt x="3335" y="10386"/>
                    <a:pt x="2042" y="10929"/>
                    <a:pt x="517" y="10929"/>
                  </a:cubicBezTo>
                  <a:lnTo>
                    <a:pt x="414" y="10929"/>
                  </a:lnTo>
                  <a:cubicBezTo>
                    <a:pt x="310" y="10929"/>
                    <a:pt x="104" y="11136"/>
                    <a:pt x="0" y="11343"/>
                  </a:cubicBezTo>
                  <a:cubicBezTo>
                    <a:pt x="0" y="11575"/>
                    <a:pt x="104" y="11782"/>
                    <a:pt x="414" y="11885"/>
                  </a:cubicBezTo>
                  <a:cubicBezTo>
                    <a:pt x="750" y="11989"/>
                    <a:pt x="1164" y="12118"/>
                    <a:pt x="1603" y="12118"/>
                  </a:cubicBezTo>
                  <a:lnTo>
                    <a:pt x="2999" y="12118"/>
                  </a:lnTo>
                  <a:cubicBezTo>
                    <a:pt x="3878" y="11885"/>
                    <a:pt x="4731" y="11575"/>
                    <a:pt x="5481" y="11032"/>
                  </a:cubicBezTo>
                  <a:cubicBezTo>
                    <a:pt x="6980" y="9843"/>
                    <a:pt x="7962" y="8008"/>
                    <a:pt x="7962" y="6069"/>
                  </a:cubicBezTo>
                  <a:cubicBezTo>
                    <a:pt x="7962" y="4234"/>
                    <a:pt x="6980" y="2295"/>
                    <a:pt x="5584" y="1235"/>
                  </a:cubicBezTo>
                  <a:cubicBezTo>
                    <a:pt x="4550" y="415"/>
                    <a:pt x="3257" y="1"/>
                    <a:pt x="202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 name="Google Shape;1554;p13"/>
            <p:cNvSpPr/>
            <p:nvPr/>
          </p:nvSpPr>
          <p:spPr>
            <a:xfrm>
              <a:off x="8333088" y="3403671"/>
              <a:ext cx="310976" cy="315263"/>
            </a:xfrm>
            <a:custGeom>
              <a:rect b="b" l="l" r="r" t="t"/>
              <a:pathLst>
                <a:path extrusionOk="0" h="9488" w="9359">
                  <a:moveTo>
                    <a:pt x="4732" y="1"/>
                  </a:moveTo>
                  <a:cubicBezTo>
                    <a:pt x="4189" y="1"/>
                    <a:pt x="3749" y="104"/>
                    <a:pt x="3336" y="208"/>
                  </a:cubicBezTo>
                  <a:cubicBezTo>
                    <a:pt x="1940" y="647"/>
                    <a:pt x="854" y="1629"/>
                    <a:pt x="415" y="2922"/>
                  </a:cubicBezTo>
                  <a:cubicBezTo>
                    <a:pt x="208" y="3336"/>
                    <a:pt x="104" y="3672"/>
                    <a:pt x="104" y="4085"/>
                  </a:cubicBezTo>
                  <a:cubicBezTo>
                    <a:pt x="1" y="4318"/>
                    <a:pt x="1" y="4525"/>
                    <a:pt x="1" y="4732"/>
                  </a:cubicBezTo>
                  <a:cubicBezTo>
                    <a:pt x="1" y="5068"/>
                    <a:pt x="104" y="5507"/>
                    <a:pt x="104" y="5817"/>
                  </a:cubicBezTo>
                  <a:cubicBezTo>
                    <a:pt x="208" y="6257"/>
                    <a:pt x="415" y="6670"/>
                    <a:pt x="647" y="7006"/>
                  </a:cubicBezTo>
                  <a:cubicBezTo>
                    <a:pt x="751" y="7317"/>
                    <a:pt x="957" y="7653"/>
                    <a:pt x="1293" y="7963"/>
                  </a:cubicBezTo>
                  <a:cubicBezTo>
                    <a:pt x="1397" y="8092"/>
                    <a:pt x="1500" y="8195"/>
                    <a:pt x="1604" y="8299"/>
                  </a:cubicBezTo>
                  <a:cubicBezTo>
                    <a:pt x="1940" y="8609"/>
                    <a:pt x="2353" y="8842"/>
                    <a:pt x="2793" y="9049"/>
                  </a:cubicBezTo>
                  <a:cubicBezTo>
                    <a:pt x="3103" y="9152"/>
                    <a:pt x="3439" y="9255"/>
                    <a:pt x="3749" y="9385"/>
                  </a:cubicBezTo>
                  <a:cubicBezTo>
                    <a:pt x="4085" y="9385"/>
                    <a:pt x="4396" y="9488"/>
                    <a:pt x="4732" y="9488"/>
                  </a:cubicBezTo>
                  <a:cubicBezTo>
                    <a:pt x="4938" y="9488"/>
                    <a:pt x="5171" y="9385"/>
                    <a:pt x="5378" y="9385"/>
                  </a:cubicBezTo>
                  <a:cubicBezTo>
                    <a:pt x="6670" y="9152"/>
                    <a:pt x="7756" y="8506"/>
                    <a:pt x="8506" y="7549"/>
                  </a:cubicBezTo>
                  <a:cubicBezTo>
                    <a:pt x="8919" y="7006"/>
                    <a:pt x="9152" y="6360"/>
                    <a:pt x="9359" y="5610"/>
                  </a:cubicBezTo>
                  <a:lnTo>
                    <a:pt x="9359" y="4732"/>
                  </a:lnTo>
                  <a:cubicBezTo>
                    <a:pt x="9359" y="4421"/>
                    <a:pt x="9359" y="3982"/>
                    <a:pt x="9255" y="3672"/>
                  </a:cubicBezTo>
                  <a:cubicBezTo>
                    <a:pt x="9152" y="2922"/>
                    <a:pt x="8713" y="2276"/>
                    <a:pt x="8273" y="1733"/>
                  </a:cubicBezTo>
                  <a:cubicBezTo>
                    <a:pt x="7627" y="983"/>
                    <a:pt x="6774" y="440"/>
                    <a:pt x="5921" y="208"/>
                  </a:cubicBezTo>
                  <a:cubicBezTo>
                    <a:pt x="5585" y="104"/>
                    <a:pt x="5274" y="104"/>
                    <a:pt x="493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 name="Google Shape;1555;p13"/>
            <p:cNvSpPr/>
            <p:nvPr/>
          </p:nvSpPr>
          <p:spPr>
            <a:xfrm>
              <a:off x="8346845" y="3403671"/>
              <a:ext cx="158096" cy="311840"/>
            </a:xfrm>
            <a:custGeom>
              <a:rect b="b" l="l" r="r" t="t"/>
              <a:pathLst>
                <a:path extrusionOk="0" h="9385" w="4758">
                  <a:moveTo>
                    <a:pt x="4318" y="1"/>
                  </a:moveTo>
                  <a:cubicBezTo>
                    <a:pt x="3775" y="1"/>
                    <a:pt x="3335" y="104"/>
                    <a:pt x="2922" y="208"/>
                  </a:cubicBezTo>
                  <a:cubicBezTo>
                    <a:pt x="1526" y="647"/>
                    <a:pt x="440" y="1629"/>
                    <a:pt x="1" y="2922"/>
                  </a:cubicBezTo>
                  <a:cubicBezTo>
                    <a:pt x="1" y="3025"/>
                    <a:pt x="1" y="3232"/>
                    <a:pt x="104" y="3336"/>
                  </a:cubicBezTo>
                  <a:cubicBezTo>
                    <a:pt x="337" y="3775"/>
                    <a:pt x="879" y="3878"/>
                    <a:pt x="1293" y="3982"/>
                  </a:cubicBezTo>
                  <a:cubicBezTo>
                    <a:pt x="1293" y="4085"/>
                    <a:pt x="1086" y="4318"/>
                    <a:pt x="1086" y="4421"/>
                  </a:cubicBezTo>
                  <a:cubicBezTo>
                    <a:pt x="983" y="4732"/>
                    <a:pt x="1086" y="5068"/>
                    <a:pt x="1190" y="5274"/>
                  </a:cubicBezTo>
                  <a:cubicBezTo>
                    <a:pt x="1396" y="5507"/>
                    <a:pt x="1629" y="5610"/>
                    <a:pt x="1836" y="5714"/>
                  </a:cubicBezTo>
                  <a:cubicBezTo>
                    <a:pt x="1733" y="6024"/>
                    <a:pt x="1396" y="6153"/>
                    <a:pt x="1086" y="6360"/>
                  </a:cubicBezTo>
                  <a:cubicBezTo>
                    <a:pt x="879" y="6567"/>
                    <a:pt x="647" y="6903"/>
                    <a:pt x="647" y="7213"/>
                  </a:cubicBezTo>
                  <a:lnTo>
                    <a:pt x="647" y="7549"/>
                  </a:lnTo>
                  <a:cubicBezTo>
                    <a:pt x="647" y="7653"/>
                    <a:pt x="750" y="7756"/>
                    <a:pt x="879" y="7963"/>
                  </a:cubicBezTo>
                  <a:cubicBezTo>
                    <a:pt x="983" y="8092"/>
                    <a:pt x="1086" y="8195"/>
                    <a:pt x="1190" y="8299"/>
                  </a:cubicBezTo>
                  <a:cubicBezTo>
                    <a:pt x="1293" y="8299"/>
                    <a:pt x="1396" y="8402"/>
                    <a:pt x="1526" y="8402"/>
                  </a:cubicBezTo>
                  <a:cubicBezTo>
                    <a:pt x="1733" y="8506"/>
                    <a:pt x="1939" y="8506"/>
                    <a:pt x="2172" y="8609"/>
                  </a:cubicBezTo>
                  <a:cubicBezTo>
                    <a:pt x="2275" y="8738"/>
                    <a:pt x="2379" y="8842"/>
                    <a:pt x="2379" y="9049"/>
                  </a:cubicBezTo>
                  <a:cubicBezTo>
                    <a:pt x="2689" y="9152"/>
                    <a:pt x="3025" y="9255"/>
                    <a:pt x="3335" y="9385"/>
                  </a:cubicBezTo>
                  <a:cubicBezTo>
                    <a:pt x="3465" y="9255"/>
                    <a:pt x="3465" y="9152"/>
                    <a:pt x="3465" y="9049"/>
                  </a:cubicBezTo>
                  <a:cubicBezTo>
                    <a:pt x="3465" y="8945"/>
                    <a:pt x="3335" y="8842"/>
                    <a:pt x="3335" y="8609"/>
                  </a:cubicBezTo>
                  <a:cubicBezTo>
                    <a:pt x="3465" y="8299"/>
                    <a:pt x="3671" y="8092"/>
                    <a:pt x="3878" y="7859"/>
                  </a:cubicBezTo>
                  <a:cubicBezTo>
                    <a:pt x="3982" y="7859"/>
                    <a:pt x="3982" y="7859"/>
                    <a:pt x="3982" y="7756"/>
                  </a:cubicBezTo>
                  <a:cubicBezTo>
                    <a:pt x="4214" y="7549"/>
                    <a:pt x="4214" y="7213"/>
                    <a:pt x="3982" y="7110"/>
                  </a:cubicBezTo>
                  <a:cubicBezTo>
                    <a:pt x="3878" y="6903"/>
                    <a:pt x="3568" y="7006"/>
                    <a:pt x="3465" y="6800"/>
                  </a:cubicBezTo>
                  <a:lnTo>
                    <a:pt x="3465" y="6360"/>
                  </a:lnTo>
                  <a:cubicBezTo>
                    <a:pt x="3335" y="6257"/>
                    <a:pt x="3232" y="6153"/>
                    <a:pt x="3025" y="6024"/>
                  </a:cubicBezTo>
                  <a:cubicBezTo>
                    <a:pt x="2818" y="6024"/>
                    <a:pt x="2586" y="6024"/>
                    <a:pt x="2379" y="5921"/>
                  </a:cubicBezTo>
                  <a:cubicBezTo>
                    <a:pt x="2172" y="5817"/>
                    <a:pt x="2043" y="5610"/>
                    <a:pt x="2172" y="5507"/>
                  </a:cubicBezTo>
                  <a:cubicBezTo>
                    <a:pt x="2275" y="5171"/>
                    <a:pt x="2586" y="5171"/>
                    <a:pt x="2818" y="5068"/>
                  </a:cubicBezTo>
                  <a:cubicBezTo>
                    <a:pt x="2922" y="4964"/>
                    <a:pt x="3025" y="4628"/>
                    <a:pt x="3128" y="4525"/>
                  </a:cubicBezTo>
                  <a:cubicBezTo>
                    <a:pt x="3232" y="4525"/>
                    <a:pt x="3335" y="4525"/>
                    <a:pt x="3465" y="4421"/>
                  </a:cubicBezTo>
                  <a:cubicBezTo>
                    <a:pt x="3982" y="4318"/>
                    <a:pt x="4318" y="3775"/>
                    <a:pt x="4214" y="3232"/>
                  </a:cubicBezTo>
                  <a:cubicBezTo>
                    <a:pt x="4111" y="3129"/>
                    <a:pt x="4111" y="2922"/>
                    <a:pt x="4111" y="2793"/>
                  </a:cubicBezTo>
                  <a:cubicBezTo>
                    <a:pt x="3982" y="2483"/>
                    <a:pt x="4318" y="2147"/>
                    <a:pt x="4524" y="1836"/>
                  </a:cubicBezTo>
                  <a:cubicBezTo>
                    <a:pt x="4757" y="1397"/>
                    <a:pt x="4757" y="544"/>
                    <a:pt x="452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 name="Google Shape;1556;p13"/>
            <p:cNvSpPr/>
            <p:nvPr/>
          </p:nvSpPr>
          <p:spPr>
            <a:xfrm>
              <a:off x="8504912" y="3461223"/>
              <a:ext cx="139157" cy="193318"/>
            </a:xfrm>
            <a:custGeom>
              <a:rect b="b" l="l" r="r" t="t"/>
              <a:pathLst>
                <a:path extrusionOk="0" h="5818" w="4188">
                  <a:moveTo>
                    <a:pt x="3102" y="1"/>
                  </a:moveTo>
                  <a:cubicBezTo>
                    <a:pt x="2792" y="1"/>
                    <a:pt x="2352" y="208"/>
                    <a:pt x="2042" y="415"/>
                  </a:cubicBezTo>
                  <a:cubicBezTo>
                    <a:pt x="1810" y="544"/>
                    <a:pt x="1706" y="544"/>
                    <a:pt x="1603" y="751"/>
                  </a:cubicBezTo>
                  <a:cubicBezTo>
                    <a:pt x="1396" y="854"/>
                    <a:pt x="1396" y="1190"/>
                    <a:pt x="1293" y="1397"/>
                  </a:cubicBezTo>
                  <a:cubicBezTo>
                    <a:pt x="1060" y="1604"/>
                    <a:pt x="750" y="1604"/>
                    <a:pt x="517" y="1836"/>
                  </a:cubicBezTo>
                  <a:cubicBezTo>
                    <a:pt x="103" y="2146"/>
                    <a:pt x="310" y="2793"/>
                    <a:pt x="103" y="3232"/>
                  </a:cubicBezTo>
                  <a:cubicBezTo>
                    <a:pt x="103" y="3336"/>
                    <a:pt x="0" y="3439"/>
                    <a:pt x="0" y="3542"/>
                  </a:cubicBezTo>
                  <a:cubicBezTo>
                    <a:pt x="0" y="3646"/>
                    <a:pt x="207" y="3878"/>
                    <a:pt x="310" y="3982"/>
                  </a:cubicBezTo>
                  <a:cubicBezTo>
                    <a:pt x="414" y="4292"/>
                    <a:pt x="310" y="4732"/>
                    <a:pt x="646" y="4938"/>
                  </a:cubicBezTo>
                  <a:cubicBezTo>
                    <a:pt x="680" y="4959"/>
                    <a:pt x="716" y="4968"/>
                    <a:pt x="754" y="4968"/>
                  </a:cubicBezTo>
                  <a:cubicBezTo>
                    <a:pt x="954" y="4968"/>
                    <a:pt x="1218" y="4732"/>
                    <a:pt x="1499" y="4732"/>
                  </a:cubicBezTo>
                  <a:cubicBezTo>
                    <a:pt x="1939" y="4732"/>
                    <a:pt x="2146" y="4938"/>
                    <a:pt x="2456" y="5274"/>
                  </a:cubicBezTo>
                  <a:cubicBezTo>
                    <a:pt x="2688" y="5585"/>
                    <a:pt x="2999" y="5817"/>
                    <a:pt x="3335" y="5817"/>
                  </a:cubicBezTo>
                  <a:cubicBezTo>
                    <a:pt x="3748" y="5274"/>
                    <a:pt x="3981" y="4628"/>
                    <a:pt x="4188" y="3878"/>
                  </a:cubicBezTo>
                  <a:lnTo>
                    <a:pt x="4188" y="3000"/>
                  </a:lnTo>
                  <a:cubicBezTo>
                    <a:pt x="4188" y="2689"/>
                    <a:pt x="4188" y="2250"/>
                    <a:pt x="4084" y="1940"/>
                  </a:cubicBezTo>
                  <a:cubicBezTo>
                    <a:pt x="3981" y="1190"/>
                    <a:pt x="3542" y="544"/>
                    <a:pt x="310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 name="Google Shape;1557;p13"/>
            <p:cNvSpPr/>
            <p:nvPr/>
          </p:nvSpPr>
          <p:spPr>
            <a:xfrm>
              <a:off x="8515213" y="3590083"/>
              <a:ext cx="128856" cy="125434"/>
            </a:xfrm>
            <a:custGeom>
              <a:rect b="b" l="l" r="r" t="t"/>
              <a:pathLst>
                <a:path extrusionOk="0" h="3775" w="3878">
                  <a:moveTo>
                    <a:pt x="3878" y="0"/>
                  </a:moveTo>
                  <a:lnTo>
                    <a:pt x="3878" y="0"/>
                  </a:lnTo>
                  <a:cubicBezTo>
                    <a:pt x="3797" y="293"/>
                    <a:pt x="3712" y="571"/>
                    <a:pt x="3614" y="832"/>
                  </a:cubicBezTo>
                  <a:lnTo>
                    <a:pt x="3614" y="832"/>
                  </a:lnTo>
                  <a:cubicBezTo>
                    <a:pt x="3724" y="566"/>
                    <a:pt x="3813" y="288"/>
                    <a:pt x="3878" y="0"/>
                  </a:cubicBezTo>
                  <a:close/>
                  <a:moveTo>
                    <a:pt x="3614" y="832"/>
                  </a:moveTo>
                  <a:lnTo>
                    <a:pt x="3614" y="832"/>
                  </a:lnTo>
                  <a:cubicBezTo>
                    <a:pt x="3271" y="1664"/>
                    <a:pt x="2718" y="2378"/>
                    <a:pt x="2020" y="2902"/>
                  </a:cubicBezTo>
                  <a:lnTo>
                    <a:pt x="2020" y="2902"/>
                  </a:lnTo>
                  <a:cubicBezTo>
                    <a:pt x="2396" y="2632"/>
                    <a:pt x="2735" y="2308"/>
                    <a:pt x="3025" y="1939"/>
                  </a:cubicBezTo>
                  <a:cubicBezTo>
                    <a:pt x="3277" y="1609"/>
                    <a:pt x="3461" y="1240"/>
                    <a:pt x="3614" y="832"/>
                  </a:cubicBezTo>
                  <a:close/>
                  <a:moveTo>
                    <a:pt x="2020" y="2902"/>
                  </a:moveTo>
                  <a:lnTo>
                    <a:pt x="2020" y="2902"/>
                  </a:lnTo>
                  <a:cubicBezTo>
                    <a:pt x="1421" y="3333"/>
                    <a:pt x="730" y="3632"/>
                    <a:pt x="0" y="3775"/>
                  </a:cubicBezTo>
                  <a:cubicBezTo>
                    <a:pt x="751" y="3644"/>
                    <a:pt x="1436" y="3340"/>
                    <a:pt x="2020" y="2902"/>
                  </a:cubicBezTo>
                  <a:close/>
                </a:path>
              </a:pathLst>
            </a:custGeom>
            <a:solidFill>
              <a:srgbClr val="51265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 name="Google Shape;1558;p13"/>
            <p:cNvSpPr/>
            <p:nvPr/>
          </p:nvSpPr>
          <p:spPr>
            <a:xfrm>
              <a:off x="8354587" y="3625305"/>
              <a:ext cx="261135" cy="93635"/>
            </a:xfrm>
            <a:custGeom>
              <a:rect b="b" l="l" r="r" t="t"/>
              <a:pathLst>
                <a:path extrusionOk="0" h="2818" w="7859">
                  <a:moveTo>
                    <a:pt x="0" y="336"/>
                  </a:moveTo>
                  <a:cubicBezTo>
                    <a:pt x="104" y="647"/>
                    <a:pt x="310" y="983"/>
                    <a:pt x="646" y="1293"/>
                  </a:cubicBezTo>
                  <a:cubicBezTo>
                    <a:pt x="517" y="1086"/>
                    <a:pt x="414" y="983"/>
                    <a:pt x="414" y="879"/>
                  </a:cubicBezTo>
                  <a:lnTo>
                    <a:pt x="414" y="543"/>
                  </a:lnTo>
                  <a:cubicBezTo>
                    <a:pt x="207" y="543"/>
                    <a:pt x="104" y="440"/>
                    <a:pt x="0" y="336"/>
                  </a:cubicBezTo>
                  <a:close/>
                  <a:moveTo>
                    <a:pt x="957" y="1629"/>
                  </a:moveTo>
                  <a:cubicBezTo>
                    <a:pt x="1293" y="1939"/>
                    <a:pt x="1706" y="2172"/>
                    <a:pt x="2146" y="2379"/>
                  </a:cubicBezTo>
                  <a:cubicBezTo>
                    <a:pt x="2146" y="2172"/>
                    <a:pt x="2042" y="2068"/>
                    <a:pt x="1939" y="1939"/>
                  </a:cubicBezTo>
                  <a:cubicBezTo>
                    <a:pt x="1706" y="1836"/>
                    <a:pt x="1500" y="1836"/>
                    <a:pt x="1293" y="1732"/>
                  </a:cubicBezTo>
                  <a:cubicBezTo>
                    <a:pt x="1163" y="1732"/>
                    <a:pt x="1060" y="1629"/>
                    <a:pt x="957" y="1629"/>
                  </a:cubicBezTo>
                  <a:close/>
                  <a:moveTo>
                    <a:pt x="6566" y="0"/>
                  </a:moveTo>
                  <a:cubicBezTo>
                    <a:pt x="5920" y="440"/>
                    <a:pt x="5274" y="776"/>
                    <a:pt x="4524" y="983"/>
                  </a:cubicBezTo>
                  <a:cubicBezTo>
                    <a:pt x="4291" y="1086"/>
                    <a:pt x="4085" y="1086"/>
                    <a:pt x="3749" y="1086"/>
                  </a:cubicBezTo>
                  <a:cubicBezTo>
                    <a:pt x="3749" y="1189"/>
                    <a:pt x="3749" y="1189"/>
                    <a:pt x="3645" y="1189"/>
                  </a:cubicBezTo>
                  <a:cubicBezTo>
                    <a:pt x="3438" y="1422"/>
                    <a:pt x="3232" y="1629"/>
                    <a:pt x="3102" y="1939"/>
                  </a:cubicBezTo>
                  <a:cubicBezTo>
                    <a:pt x="3102" y="2172"/>
                    <a:pt x="3232" y="2275"/>
                    <a:pt x="3232" y="2379"/>
                  </a:cubicBezTo>
                  <a:cubicBezTo>
                    <a:pt x="3232" y="2482"/>
                    <a:pt x="3232" y="2585"/>
                    <a:pt x="3102" y="2715"/>
                  </a:cubicBezTo>
                  <a:cubicBezTo>
                    <a:pt x="3438" y="2715"/>
                    <a:pt x="3749" y="2818"/>
                    <a:pt x="4085" y="2818"/>
                  </a:cubicBezTo>
                  <a:cubicBezTo>
                    <a:pt x="4291" y="2818"/>
                    <a:pt x="4524" y="2715"/>
                    <a:pt x="4731" y="2715"/>
                  </a:cubicBezTo>
                  <a:lnTo>
                    <a:pt x="4834" y="2715"/>
                  </a:lnTo>
                  <a:cubicBezTo>
                    <a:pt x="6023" y="2482"/>
                    <a:pt x="7109" y="1836"/>
                    <a:pt x="7859" y="879"/>
                  </a:cubicBezTo>
                  <a:cubicBezTo>
                    <a:pt x="7523" y="879"/>
                    <a:pt x="7212" y="647"/>
                    <a:pt x="6980" y="336"/>
                  </a:cubicBezTo>
                  <a:cubicBezTo>
                    <a:pt x="6876" y="233"/>
                    <a:pt x="6670" y="0"/>
                    <a:pt x="6566"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 name="Google Shape;1559;p13"/>
            <p:cNvSpPr/>
            <p:nvPr/>
          </p:nvSpPr>
          <p:spPr>
            <a:xfrm>
              <a:off x="8368310" y="3643348"/>
              <a:ext cx="110847" cy="72170"/>
            </a:xfrm>
            <a:custGeom>
              <a:rect b="b" l="l" r="r" t="t"/>
              <a:pathLst>
                <a:path extrusionOk="0" h="2172" w="3336">
                  <a:moveTo>
                    <a:pt x="1" y="0"/>
                  </a:moveTo>
                  <a:lnTo>
                    <a:pt x="1" y="336"/>
                  </a:lnTo>
                  <a:cubicBezTo>
                    <a:pt x="1" y="440"/>
                    <a:pt x="104" y="543"/>
                    <a:pt x="233" y="750"/>
                  </a:cubicBezTo>
                  <a:cubicBezTo>
                    <a:pt x="337" y="879"/>
                    <a:pt x="440" y="982"/>
                    <a:pt x="544" y="1086"/>
                  </a:cubicBezTo>
                  <a:cubicBezTo>
                    <a:pt x="647" y="1086"/>
                    <a:pt x="750" y="1189"/>
                    <a:pt x="880" y="1189"/>
                  </a:cubicBezTo>
                  <a:cubicBezTo>
                    <a:pt x="1087" y="1293"/>
                    <a:pt x="1293" y="1293"/>
                    <a:pt x="1526" y="1396"/>
                  </a:cubicBezTo>
                  <a:cubicBezTo>
                    <a:pt x="1629" y="1525"/>
                    <a:pt x="1733" y="1629"/>
                    <a:pt x="1733" y="1836"/>
                  </a:cubicBezTo>
                  <a:cubicBezTo>
                    <a:pt x="2043" y="1939"/>
                    <a:pt x="2379" y="2042"/>
                    <a:pt x="2689" y="2172"/>
                  </a:cubicBezTo>
                  <a:cubicBezTo>
                    <a:pt x="2819" y="2042"/>
                    <a:pt x="2819" y="1939"/>
                    <a:pt x="2819" y="1836"/>
                  </a:cubicBezTo>
                  <a:cubicBezTo>
                    <a:pt x="2819" y="1732"/>
                    <a:pt x="2689" y="1629"/>
                    <a:pt x="2689" y="1396"/>
                  </a:cubicBezTo>
                  <a:cubicBezTo>
                    <a:pt x="2819" y="1086"/>
                    <a:pt x="3025" y="879"/>
                    <a:pt x="3232" y="646"/>
                  </a:cubicBezTo>
                  <a:cubicBezTo>
                    <a:pt x="3336" y="646"/>
                    <a:pt x="3336" y="646"/>
                    <a:pt x="3336" y="543"/>
                  </a:cubicBezTo>
                  <a:lnTo>
                    <a:pt x="3232" y="543"/>
                  </a:lnTo>
                  <a:cubicBezTo>
                    <a:pt x="3025" y="543"/>
                    <a:pt x="2922" y="646"/>
                    <a:pt x="2689" y="646"/>
                  </a:cubicBezTo>
                  <a:cubicBezTo>
                    <a:pt x="2276" y="646"/>
                    <a:pt x="1836" y="543"/>
                    <a:pt x="1526" y="543"/>
                  </a:cubicBezTo>
                  <a:cubicBezTo>
                    <a:pt x="983" y="440"/>
                    <a:pt x="440" y="336"/>
                    <a:pt x="1"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 name="Google Shape;1560;p13"/>
            <p:cNvSpPr/>
            <p:nvPr/>
          </p:nvSpPr>
          <p:spPr>
            <a:xfrm>
              <a:off x="8572764" y="3525653"/>
              <a:ext cx="71306" cy="128889"/>
            </a:xfrm>
            <a:custGeom>
              <a:rect b="b" l="l" r="r" t="t"/>
              <a:pathLst>
                <a:path extrusionOk="0" h="3879" w="2146">
                  <a:moveTo>
                    <a:pt x="2042" y="1"/>
                  </a:moveTo>
                  <a:cubicBezTo>
                    <a:pt x="1836" y="647"/>
                    <a:pt x="1500" y="1190"/>
                    <a:pt x="1189" y="1707"/>
                  </a:cubicBezTo>
                  <a:lnTo>
                    <a:pt x="1060" y="1836"/>
                  </a:lnTo>
                  <a:cubicBezTo>
                    <a:pt x="750" y="2250"/>
                    <a:pt x="414" y="2689"/>
                    <a:pt x="0" y="2999"/>
                  </a:cubicBezTo>
                  <a:cubicBezTo>
                    <a:pt x="104" y="2999"/>
                    <a:pt x="310" y="3232"/>
                    <a:pt x="414" y="3335"/>
                  </a:cubicBezTo>
                  <a:cubicBezTo>
                    <a:pt x="646" y="3646"/>
                    <a:pt x="957" y="3878"/>
                    <a:pt x="1293" y="3878"/>
                  </a:cubicBezTo>
                  <a:cubicBezTo>
                    <a:pt x="1706" y="3335"/>
                    <a:pt x="1939" y="2689"/>
                    <a:pt x="2146" y="1939"/>
                  </a:cubicBezTo>
                  <a:lnTo>
                    <a:pt x="2146" y="1061"/>
                  </a:lnTo>
                  <a:cubicBezTo>
                    <a:pt x="2146" y="750"/>
                    <a:pt x="2146" y="311"/>
                    <a:pt x="2042" y="1"/>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 name="Google Shape;1561;p13"/>
            <p:cNvSpPr/>
            <p:nvPr/>
          </p:nvSpPr>
          <p:spPr>
            <a:xfrm>
              <a:off x="8475704" y="3772175"/>
              <a:ext cx="21498" cy="14653"/>
            </a:xfrm>
            <a:custGeom>
              <a:rect b="b" l="l" r="r" t="t"/>
              <a:pathLst>
                <a:path extrusionOk="0" h="441" w="647">
                  <a:moveTo>
                    <a:pt x="233" y="1"/>
                  </a:moveTo>
                  <a:cubicBezTo>
                    <a:pt x="104" y="1"/>
                    <a:pt x="0" y="104"/>
                    <a:pt x="0" y="233"/>
                  </a:cubicBezTo>
                  <a:cubicBezTo>
                    <a:pt x="0" y="337"/>
                    <a:pt x="104" y="440"/>
                    <a:pt x="233" y="440"/>
                  </a:cubicBezTo>
                  <a:lnTo>
                    <a:pt x="440" y="440"/>
                  </a:lnTo>
                  <a:cubicBezTo>
                    <a:pt x="543" y="440"/>
                    <a:pt x="646" y="337"/>
                    <a:pt x="646" y="233"/>
                  </a:cubicBezTo>
                  <a:cubicBezTo>
                    <a:pt x="646" y="104"/>
                    <a:pt x="543" y="1"/>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 name="Google Shape;1562;p13"/>
            <p:cNvSpPr/>
            <p:nvPr/>
          </p:nvSpPr>
          <p:spPr>
            <a:xfrm>
              <a:off x="8447360" y="3815139"/>
              <a:ext cx="74762" cy="32663"/>
            </a:xfrm>
            <a:custGeom>
              <a:rect b="b" l="l" r="r" t="t"/>
              <a:pathLst>
                <a:path extrusionOk="0" h="983" w="2250">
                  <a:moveTo>
                    <a:pt x="1189" y="0"/>
                  </a:moveTo>
                  <a:cubicBezTo>
                    <a:pt x="543" y="0"/>
                    <a:pt x="103" y="440"/>
                    <a:pt x="0" y="983"/>
                  </a:cubicBezTo>
                  <a:lnTo>
                    <a:pt x="2249" y="983"/>
                  </a:lnTo>
                  <a:cubicBezTo>
                    <a:pt x="2146" y="440"/>
                    <a:pt x="1732" y="0"/>
                    <a:pt x="118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 name="Google Shape;1563;p13"/>
            <p:cNvSpPr/>
            <p:nvPr/>
          </p:nvSpPr>
          <p:spPr>
            <a:xfrm>
              <a:off x="8175054" y="3457800"/>
              <a:ext cx="89349" cy="394145"/>
            </a:xfrm>
            <a:custGeom>
              <a:rect b="b" l="l" r="r" t="t"/>
              <a:pathLst>
                <a:path extrusionOk="0" h="11862" w="2689">
                  <a:moveTo>
                    <a:pt x="0" y="0"/>
                  </a:moveTo>
                  <a:lnTo>
                    <a:pt x="0" y="11633"/>
                  </a:lnTo>
                  <a:cubicBezTo>
                    <a:pt x="0" y="11633"/>
                    <a:pt x="551" y="11861"/>
                    <a:pt x="1116" y="11861"/>
                  </a:cubicBezTo>
                  <a:cubicBezTo>
                    <a:pt x="1210" y="11861"/>
                    <a:pt x="1304" y="11855"/>
                    <a:pt x="1396" y="11840"/>
                  </a:cubicBezTo>
                  <a:cubicBezTo>
                    <a:pt x="2172" y="11840"/>
                    <a:pt x="2689" y="11633"/>
                    <a:pt x="2689" y="11633"/>
                  </a:cubicBezTo>
                  <a:lnTo>
                    <a:pt x="268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 name="Google Shape;1564;p13"/>
            <p:cNvSpPr/>
            <p:nvPr/>
          </p:nvSpPr>
          <p:spPr>
            <a:xfrm>
              <a:off x="8175054" y="3493022"/>
              <a:ext cx="89349" cy="21498"/>
            </a:xfrm>
            <a:custGeom>
              <a:rect b="b" l="l" r="r" t="t"/>
              <a:pathLst>
                <a:path extrusionOk="0" h="647" w="2689">
                  <a:moveTo>
                    <a:pt x="0" y="0"/>
                  </a:moveTo>
                  <a:lnTo>
                    <a:pt x="0" y="647"/>
                  </a:lnTo>
                  <a:lnTo>
                    <a:pt x="2689" y="647"/>
                  </a:lnTo>
                  <a:lnTo>
                    <a:pt x="268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 name="Google Shape;1565;p13"/>
            <p:cNvSpPr/>
            <p:nvPr/>
          </p:nvSpPr>
          <p:spPr>
            <a:xfrm>
              <a:off x="8175054" y="3801382"/>
              <a:ext cx="89349" cy="21498"/>
            </a:xfrm>
            <a:custGeom>
              <a:rect b="b" l="l" r="r" t="t"/>
              <a:pathLst>
                <a:path extrusionOk="0" h="647" w="2689">
                  <a:moveTo>
                    <a:pt x="0" y="1"/>
                  </a:moveTo>
                  <a:lnTo>
                    <a:pt x="0" y="647"/>
                  </a:lnTo>
                  <a:lnTo>
                    <a:pt x="2689" y="647"/>
                  </a:lnTo>
                  <a:lnTo>
                    <a:pt x="2689"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 name="Google Shape;1566;p13"/>
            <p:cNvSpPr/>
            <p:nvPr/>
          </p:nvSpPr>
          <p:spPr>
            <a:xfrm>
              <a:off x="8199975" y="3539409"/>
              <a:ext cx="39541" cy="42963"/>
            </a:xfrm>
            <a:custGeom>
              <a:rect b="b" l="l" r="r" t="t"/>
              <a:pathLst>
                <a:path extrusionOk="0" h="1293" w="1190">
                  <a:moveTo>
                    <a:pt x="543" y="0"/>
                  </a:moveTo>
                  <a:cubicBezTo>
                    <a:pt x="233" y="0"/>
                    <a:pt x="0" y="336"/>
                    <a:pt x="0" y="647"/>
                  </a:cubicBezTo>
                  <a:cubicBezTo>
                    <a:pt x="0" y="983"/>
                    <a:pt x="233" y="1293"/>
                    <a:pt x="543" y="1293"/>
                  </a:cubicBezTo>
                  <a:cubicBezTo>
                    <a:pt x="982" y="1293"/>
                    <a:pt x="1189" y="983"/>
                    <a:pt x="1189" y="647"/>
                  </a:cubicBezTo>
                  <a:cubicBezTo>
                    <a:pt x="1189" y="336"/>
                    <a:pt x="982"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 name="Google Shape;1567;p13"/>
            <p:cNvSpPr/>
            <p:nvPr/>
          </p:nvSpPr>
          <p:spPr>
            <a:xfrm>
              <a:off x="8264372" y="3457800"/>
              <a:ext cx="146932" cy="397833"/>
            </a:xfrm>
            <a:custGeom>
              <a:rect b="b" l="l" r="r" t="t"/>
              <a:pathLst>
                <a:path extrusionOk="0" h="11973" w="4422">
                  <a:moveTo>
                    <a:pt x="2715" y="0"/>
                  </a:moveTo>
                  <a:lnTo>
                    <a:pt x="1" y="414"/>
                  </a:lnTo>
                  <a:lnTo>
                    <a:pt x="1733" y="11840"/>
                  </a:lnTo>
                  <a:cubicBezTo>
                    <a:pt x="1733" y="11840"/>
                    <a:pt x="2213" y="11972"/>
                    <a:pt x="2788" y="11972"/>
                  </a:cubicBezTo>
                  <a:cubicBezTo>
                    <a:pt x="2932" y="11972"/>
                    <a:pt x="3082" y="11964"/>
                    <a:pt x="3232" y="11943"/>
                  </a:cubicBezTo>
                  <a:cubicBezTo>
                    <a:pt x="3878" y="11737"/>
                    <a:pt x="4421" y="11504"/>
                    <a:pt x="4421" y="11504"/>
                  </a:cubicBezTo>
                  <a:lnTo>
                    <a:pt x="2715"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 name="Google Shape;1568;p13"/>
            <p:cNvSpPr/>
            <p:nvPr/>
          </p:nvSpPr>
          <p:spPr>
            <a:xfrm>
              <a:off x="8278992" y="3479266"/>
              <a:ext cx="125434" cy="357362"/>
            </a:xfrm>
            <a:custGeom>
              <a:rect b="b" l="l" r="r" t="t"/>
              <a:pathLst>
                <a:path extrusionOk="0" h="10755" w="3775">
                  <a:moveTo>
                    <a:pt x="1522" y="217"/>
                  </a:moveTo>
                  <a:lnTo>
                    <a:pt x="1522" y="217"/>
                  </a:lnTo>
                  <a:cubicBezTo>
                    <a:pt x="1580" y="361"/>
                    <a:pt x="1744" y="485"/>
                    <a:pt x="1956" y="512"/>
                  </a:cubicBezTo>
                  <a:lnTo>
                    <a:pt x="1956" y="512"/>
                  </a:lnTo>
                  <a:lnTo>
                    <a:pt x="3552" y="9911"/>
                  </a:lnTo>
                  <a:lnTo>
                    <a:pt x="3552" y="9911"/>
                  </a:lnTo>
                  <a:cubicBezTo>
                    <a:pt x="3287" y="9955"/>
                    <a:pt x="3128" y="10150"/>
                    <a:pt x="3128" y="10444"/>
                  </a:cubicBezTo>
                  <a:lnTo>
                    <a:pt x="3128" y="10453"/>
                  </a:lnTo>
                  <a:lnTo>
                    <a:pt x="2136" y="10540"/>
                  </a:lnTo>
                  <a:lnTo>
                    <a:pt x="2136" y="10540"/>
                  </a:lnTo>
                  <a:cubicBezTo>
                    <a:pt x="2095" y="10334"/>
                    <a:pt x="1938" y="10234"/>
                    <a:pt x="1712" y="10215"/>
                  </a:cubicBezTo>
                  <a:lnTo>
                    <a:pt x="1712" y="10215"/>
                  </a:lnTo>
                  <a:lnTo>
                    <a:pt x="219" y="827"/>
                  </a:lnTo>
                  <a:lnTo>
                    <a:pt x="219" y="827"/>
                  </a:lnTo>
                  <a:cubicBezTo>
                    <a:pt x="401" y="743"/>
                    <a:pt x="543" y="483"/>
                    <a:pt x="543" y="311"/>
                  </a:cubicBezTo>
                  <a:lnTo>
                    <a:pt x="543" y="302"/>
                  </a:lnTo>
                  <a:lnTo>
                    <a:pt x="1522" y="217"/>
                  </a:lnTo>
                  <a:close/>
                  <a:moveTo>
                    <a:pt x="1500" y="1"/>
                  </a:moveTo>
                  <a:lnTo>
                    <a:pt x="440" y="104"/>
                  </a:lnTo>
                  <a:cubicBezTo>
                    <a:pt x="336" y="104"/>
                    <a:pt x="336" y="208"/>
                    <a:pt x="336" y="208"/>
                  </a:cubicBezTo>
                  <a:lnTo>
                    <a:pt x="336" y="311"/>
                  </a:lnTo>
                  <a:cubicBezTo>
                    <a:pt x="336" y="518"/>
                    <a:pt x="207" y="647"/>
                    <a:pt x="0" y="647"/>
                  </a:cubicBezTo>
                  <a:lnTo>
                    <a:pt x="0" y="750"/>
                  </a:lnTo>
                  <a:lnTo>
                    <a:pt x="1500" y="10341"/>
                  </a:lnTo>
                  <a:cubicBezTo>
                    <a:pt x="1500" y="10341"/>
                    <a:pt x="1500" y="10444"/>
                    <a:pt x="1629" y="10444"/>
                  </a:cubicBezTo>
                  <a:cubicBezTo>
                    <a:pt x="1836" y="10444"/>
                    <a:pt x="1939" y="10548"/>
                    <a:pt x="1939" y="10651"/>
                  </a:cubicBezTo>
                  <a:cubicBezTo>
                    <a:pt x="1939" y="10755"/>
                    <a:pt x="2043" y="10755"/>
                    <a:pt x="2146" y="10755"/>
                  </a:cubicBezTo>
                  <a:lnTo>
                    <a:pt x="3232" y="10651"/>
                  </a:lnTo>
                  <a:lnTo>
                    <a:pt x="3335" y="10548"/>
                  </a:lnTo>
                  <a:lnTo>
                    <a:pt x="3335" y="10444"/>
                  </a:lnTo>
                  <a:cubicBezTo>
                    <a:pt x="3335" y="10212"/>
                    <a:pt x="3438" y="10108"/>
                    <a:pt x="3671" y="10108"/>
                  </a:cubicBezTo>
                  <a:lnTo>
                    <a:pt x="3775" y="10005"/>
                  </a:lnTo>
                  <a:lnTo>
                    <a:pt x="2146" y="414"/>
                  </a:lnTo>
                  <a:cubicBezTo>
                    <a:pt x="2146" y="311"/>
                    <a:pt x="2146" y="311"/>
                    <a:pt x="2043" y="311"/>
                  </a:cubicBezTo>
                  <a:cubicBezTo>
                    <a:pt x="1836" y="311"/>
                    <a:pt x="1732" y="208"/>
                    <a:pt x="1732"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2" name="Shape 1572"/>
        <p:cNvGrpSpPr/>
        <p:nvPr/>
      </p:nvGrpSpPr>
      <p:grpSpPr>
        <a:xfrm>
          <a:off x="0" y="0"/>
          <a:ext cx="0" cy="0"/>
          <a:chOff x="0" y="0"/>
          <a:chExt cx="0" cy="0"/>
        </a:xfrm>
      </p:grpSpPr>
      <p:grpSp>
        <p:nvGrpSpPr>
          <p:cNvPr id="1573" name="Google Shape;1573;p14"/>
          <p:cNvGrpSpPr/>
          <p:nvPr/>
        </p:nvGrpSpPr>
        <p:grpSpPr>
          <a:xfrm>
            <a:off x="3174250" y="561959"/>
            <a:ext cx="2795477" cy="1186300"/>
            <a:chOff x="3174250" y="561959"/>
            <a:chExt cx="2795477" cy="1186300"/>
          </a:xfrm>
        </p:grpSpPr>
        <p:sp>
          <p:nvSpPr>
            <p:cNvPr id="1574" name="Google Shape;1574;p14"/>
            <p:cNvSpPr/>
            <p:nvPr/>
          </p:nvSpPr>
          <p:spPr>
            <a:xfrm>
              <a:off x="3174250" y="820663"/>
              <a:ext cx="2795477" cy="9275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 name="Google Shape;1575;p14"/>
            <p:cNvSpPr/>
            <p:nvPr/>
          </p:nvSpPr>
          <p:spPr>
            <a:xfrm rot="4902384">
              <a:off x="4251653" y="561399"/>
              <a:ext cx="383876" cy="44520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6" name="Google Shape;1576;p14"/>
          <p:cNvGrpSpPr/>
          <p:nvPr/>
        </p:nvGrpSpPr>
        <p:grpSpPr>
          <a:xfrm>
            <a:off x="1202913" y="2058604"/>
            <a:ext cx="2795477" cy="1177555"/>
            <a:chOff x="1202913" y="2058604"/>
            <a:chExt cx="2795477" cy="1177555"/>
          </a:xfrm>
        </p:grpSpPr>
        <p:sp>
          <p:nvSpPr>
            <p:cNvPr id="1577" name="Google Shape;1577;p14"/>
            <p:cNvSpPr/>
            <p:nvPr/>
          </p:nvSpPr>
          <p:spPr>
            <a:xfrm>
              <a:off x="1202913" y="2308563"/>
              <a:ext cx="2795477" cy="9275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 name="Google Shape;1578;p14"/>
            <p:cNvSpPr/>
            <p:nvPr/>
          </p:nvSpPr>
          <p:spPr>
            <a:xfrm rot="-3373392">
              <a:off x="1625153" y="2119300"/>
              <a:ext cx="383876" cy="445205"/>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9" name="Google Shape;1579;p14"/>
          <p:cNvGrpSpPr/>
          <p:nvPr/>
        </p:nvGrpSpPr>
        <p:grpSpPr>
          <a:xfrm>
            <a:off x="5105950" y="2226575"/>
            <a:ext cx="2795477" cy="1028397"/>
            <a:chOff x="5105950" y="2226575"/>
            <a:chExt cx="2795477" cy="1028397"/>
          </a:xfrm>
        </p:grpSpPr>
        <p:sp>
          <p:nvSpPr>
            <p:cNvPr id="1580" name="Google Shape;1580;p14"/>
            <p:cNvSpPr/>
            <p:nvPr/>
          </p:nvSpPr>
          <p:spPr>
            <a:xfrm>
              <a:off x="5105950" y="2327376"/>
              <a:ext cx="2795477" cy="9275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 name="Google Shape;1581;p14"/>
            <p:cNvSpPr/>
            <p:nvPr/>
          </p:nvSpPr>
          <p:spPr>
            <a:xfrm rot="-983667">
              <a:off x="7243852" y="2271699"/>
              <a:ext cx="383878" cy="44520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82" name="Google Shape;1582;p14"/>
          <p:cNvSpPr txBox="1"/>
          <p:nvPr>
            <p:ph type="title"/>
          </p:nvPr>
        </p:nvSpPr>
        <p:spPr>
          <a:xfrm>
            <a:off x="3305027" y="919950"/>
            <a:ext cx="25338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9h 55m 23s</a:t>
            </a:r>
            <a:endParaRPr/>
          </a:p>
        </p:txBody>
      </p:sp>
      <p:sp>
        <p:nvSpPr>
          <p:cNvPr id="1583" name="Google Shape;1583;p14"/>
          <p:cNvSpPr txBox="1"/>
          <p:nvPr>
            <p:ph idx="1" type="subTitle"/>
          </p:nvPr>
        </p:nvSpPr>
        <p:spPr>
          <a:xfrm>
            <a:off x="2664521" y="1778375"/>
            <a:ext cx="3815100" cy="44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Is Jupiter's rotation period</a:t>
            </a:r>
            <a:endParaRPr/>
          </a:p>
        </p:txBody>
      </p:sp>
      <p:sp>
        <p:nvSpPr>
          <p:cNvPr id="1584" name="Google Shape;1584;p14"/>
          <p:cNvSpPr txBox="1"/>
          <p:nvPr>
            <p:ph idx="2" type="title"/>
          </p:nvPr>
        </p:nvSpPr>
        <p:spPr>
          <a:xfrm>
            <a:off x="1333750" y="2462720"/>
            <a:ext cx="25338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333,000.000</a:t>
            </a:r>
            <a:endParaRPr/>
          </a:p>
        </p:txBody>
      </p:sp>
      <p:sp>
        <p:nvSpPr>
          <p:cNvPr id="1585" name="Google Shape;1585;p14"/>
          <p:cNvSpPr txBox="1"/>
          <p:nvPr>
            <p:ph idx="3" type="subTitle"/>
          </p:nvPr>
        </p:nvSpPr>
        <p:spPr>
          <a:xfrm>
            <a:off x="693238" y="3321145"/>
            <a:ext cx="3815100" cy="44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Earths is the Sun’s mass</a:t>
            </a:r>
            <a:endParaRPr/>
          </a:p>
        </p:txBody>
      </p:sp>
      <p:sp>
        <p:nvSpPr>
          <p:cNvPr id="1586" name="Google Shape;1586;p14"/>
          <p:cNvSpPr txBox="1"/>
          <p:nvPr>
            <p:ph idx="4" type="title"/>
          </p:nvPr>
        </p:nvSpPr>
        <p:spPr>
          <a:xfrm>
            <a:off x="5236788" y="2462726"/>
            <a:ext cx="2533800" cy="8283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6200"/>
              <a:buNone/>
            </a:pPr>
            <a:r>
              <a:rPr lang="en"/>
              <a:t>386,000 km</a:t>
            </a:r>
            <a:endParaRPr/>
          </a:p>
        </p:txBody>
      </p:sp>
      <p:sp>
        <p:nvSpPr>
          <p:cNvPr id="1587" name="Google Shape;1587;p14"/>
          <p:cNvSpPr txBox="1"/>
          <p:nvPr>
            <p:ph idx="5" type="subTitle"/>
          </p:nvPr>
        </p:nvSpPr>
        <p:spPr>
          <a:xfrm>
            <a:off x="4635654" y="3321150"/>
            <a:ext cx="3815100" cy="44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Is the distance between Earth and the Moon</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1" name="Shape 1591"/>
        <p:cNvGrpSpPr/>
        <p:nvPr/>
      </p:nvGrpSpPr>
      <p:grpSpPr>
        <a:xfrm>
          <a:off x="0" y="0"/>
          <a:ext cx="0" cy="0"/>
          <a:chOff x="0" y="0"/>
          <a:chExt cx="0" cy="0"/>
        </a:xfrm>
      </p:grpSpPr>
      <p:pic>
        <p:nvPicPr>
          <p:cNvPr id="1592" name="Google Shape;1592;p15"/>
          <p:cNvPicPr preferRelativeResize="0"/>
          <p:nvPr/>
        </p:nvPicPr>
        <p:blipFill rotWithShape="1">
          <a:blip r:embed="rId3">
            <a:alphaModFix/>
          </a:blip>
          <a:srcRect b="0" l="227" r="237" t="0"/>
          <a:stretch/>
        </p:blipFill>
        <p:spPr>
          <a:xfrm>
            <a:off x="2461950" y="2025775"/>
            <a:ext cx="3918677" cy="2214524"/>
          </a:xfrm>
          <a:prstGeom prst="rect">
            <a:avLst/>
          </a:prstGeom>
          <a:noFill/>
          <a:ln>
            <a:noFill/>
          </a:ln>
        </p:spPr>
      </p:pic>
      <p:sp>
        <p:nvSpPr>
          <p:cNvPr id="1593" name="Google Shape;1593;p15"/>
          <p:cNvSpPr txBox="1"/>
          <p:nvPr>
            <p:ph idx="1" type="subTitle"/>
          </p:nvPr>
        </p:nvSpPr>
        <p:spPr>
          <a:xfrm>
            <a:off x="2161200" y="1069725"/>
            <a:ext cx="4821600" cy="665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replace the image on the screen with your own work. Just right-click on it and select “Replace image”</a:t>
            </a:r>
            <a:endParaRPr/>
          </a:p>
        </p:txBody>
      </p:sp>
      <p:sp>
        <p:nvSpPr>
          <p:cNvPr id="1594" name="Google Shape;1594;p15"/>
          <p:cNvSpPr txBox="1"/>
          <p:nvPr>
            <p:ph type="title"/>
          </p:nvPr>
        </p:nvSpPr>
        <p:spPr>
          <a:xfrm>
            <a:off x="720000" y="443375"/>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DESKTOP </a:t>
            </a:r>
            <a:r>
              <a:rPr lang="en">
                <a:solidFill>
                  <a:schemeClr val="lt2"/>
                </a:solidFill>
              </a:rPr>
              <a:t>SOFTWARE</a:t>
            </a:r>
            <a:endParaRPr>
              <a:solidFill>
                <a:schemeClr val="lt2"/>
              </a:solidFill>
            </a:endParaRPr>
          </a:p>
        </p:txBody>
      </p:sp>
      <p:grpSp>
        <p:nvGrpSpPr>
          <p:cNvPr id="1595" name="Google Shape;1595;p15"/>
          <p:cNvGrpSpPr/>
          <p:nvPr/>
        </p:nvGrpSpPr>
        <p:grpSpPr>
          <a:xfrm>
            <a:off x="2347700" y="1911225"/>
            <a:ext cx="4220100" cy="2687448"/>
            <a:chOff x="2347700" y="1911225"/>
            <a:chExt cx="4220100" cy="2687448"/>
          </a:xfrm>
        </p:grpSpPr>
        <p:sp>
          <p:nvSpPr>
            <p:cNvPr id="1596" name="Google Shape;1596;p15"/>
            <p:cNvSpPr/>
            <p:nvPr/>
          </p:nvSpPr>
          <p:spPr>
            <a:xfrm rot="10800000">
              <a:off x="3557713" y="4411999"/>
              <a:ext cx="1800075" cy="186674"/>
            </a:xfrm>
            <a:prstGeom prst="flowChartManualOperation">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 name="Google Shape;1597;p15"/>
            <p:cNvSpPr/>
            <p:nvPr/>
          </p:nvSpPr>
          <p:spPr>
            <a:xfrm>
              <a:off x="3897849" y="4229248"/>
              <a:ext cx="1119803" cy="224014"/>
            </a:xfrm>
            <a:prstGeom prst="flowChartProcess">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 name="Google Shape;1598;p15"/>
            <p:cNvSpPr/>
            <p:nvPr/>
          </p:nvSpPr>
          <p:spPr>
            <a:xfrm>
              <a:off x="2347700" y="1911225"/>
              <a:ext cx="4220100" cy="2364600"/>
            </a:xfrm>
            <a:prstGeom prst="frame">
              <a:avLst>
                <a:gd fmla="val 8618" name="adj1"/>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9" name="Google Shape;1599;p15"/>
          <p:cNvGrpSpPr/>
          <p:nvPr/>
        </p:nvGrpSpPr>
        <p:grpSpPr>
          <a:xfrm>
            <a:off x="5978971" y="3043866"/>
            <a:ext cx="1422232" cy="1554797"/>
            <a:chOff x="9243196" y="3053691"/>
            <a:chExt cx="1422232" cy="1554797"/>
          </a:xfrm>
        </p:grpSpPr>
        <p:sp>
          <p:nvSpPr>
            <p:cNvPr id="1600" name="Google Shape;1600;p15"/>
            <p:cNvSpPr/>
            <p:nvPr/>
          </p:nvSpPr>
          <p:spPr>
            <a:xfrm>
              <a:off x="9663313" y="3239850"/>
              <a:ext cx="862808" cy="581318"/>
            </a:xfrm>
            <a:custGeom>
              <a:rect b="b" l="l" r="r" t="t"/>
              <a:pathLst>
                <a:path extrusionOk="0" h="6689" w="9928">
                  <a:moveTo>
                    <a:pt x="2741" y="1"/>
                  </a:moveTo>
                  <a:cubicBezTo>
                    <a:pt x="2328" y="1"/>
                    <a:pt x="1904" y="110"/>
                    <a:pt x="1526" y="340"/>
                  </a:cubicBezTo>
                  <a:cubicBezTo>
                    <a:pt x="647" y="780"/>
                    <a:pt x="233" y="1633"/>
                    <a:pt x="130" y="2589"/>
                  </a:cubicBezTo>
                  <a:cubicBezTo>
                    <a:pt x="1" y="3882"/>
                    <a:pt x="440" y="5304"/>
                    <a:pt x="1526" y="6053"/>
                  </a:cubicBezTo>
                  <a:cubicBezTo>
                    <a:pt x="2135" y="6515"/>
                    <a:pt x="2692" y="6647"/>
                    <a:pt x="3318" y="6647"/>
                  </a:cubicBezTo>
                  <a:cubicBezTo>
                    <a:pt x="3569" y="6647"/>
                    <a:pt x="3830" y="6626"/>
                    <a:pt x="4111" y="6596"/>
                  </a:cubicBezTo>
                  <a:cubicBezTo>
                    <a:pt x="4749" y="6596"/>
                    <a:pt x="5444" y="6688"/>
                    <a:pt x="6120" y="6688"/>
                  </a:cubicBezTo>
                  <a:cubicBezTo>
                    <a:pt x="6458" y="6688"/>
                    <a:pt x="6791" y="6665"/>
                    <a:pt x="7110" y="6596"/>
                  </a:cubicBezTo>
                  <a:cubicBezTo>
                    <a:pt x="8738" y="6363"/>
                    <a:pt x="9824" y="4657"/>
                    <a:pt x="9927" y="3029"/>
                  </a:cubicBezTo>
                  <a:cubicBezTo>
                    <a:pt x="9927" y="2486"/>
                    <a:pt x="9824" y="1840"/>
                    <a:pt x="9591" y="1297"/>
                  </a:cubicBezTo>
                  <a:cubicBezTo>
                    <a:pt x="9074" y="448"/>
                    <a:pt x="8075" y="63"/>
                    <a:pt x="7087" y="63"/>
                  </a:cubicBezTo>
                  <a:cubicBezTo>
                    <a:pt x="6842" y="63"/>
                    <a:pt x="6597" y="87"/>
                    <a:pt x="6360" y="134"/>
                  </a:cubicBezTo>
                  <a:cubicBezTo>
                    <a:pt x="5610" y="340"/>
                    <a:pt x="5171" y="651"/>
                    <a:pt x="4525" y="987"/>
                  </a:cubicBezTo>
                  <a:cubicBezTo>
                    <a:pt x="4192" y="355"/>
                    <a:pt x="3485" y="1"/>
                    <a:pt x="274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 name="Google Shape;1601;p15"/>
            <p:cNvSpPr/>
            <p:nvPr/>
          </p:nvSpPr>
          <p:spPr>
            <a:xfrm>
              <a:off x="9813839" y="3053691"/>
              <a:ext cx="253941" cy="284880"/>
            </a:xfrm>
            <a:custGeom>
              <a:rect b="b" l="l" r="r" t="t"/>
              <a:pathLst>
                <a:path extrusionOk="0" h="3278" w="2922">
                  <a:moveTo>
                    <a:pt x="1087" y="1"/>
                  </a:moveTo>
                  <a:cubicBezTo>
                    <a:pt x="854" y="1"/>
                    <a:pt x="750" y="1"/>
                    <a:pt x="544" y="104"/>
                  </a:cubicBezTo>
                  <a:cubicBezTo>
                    <a:pt x="337" y="104"/>
                    <a:pt x="208" y="337"/>
                    <a:pt x="104" y="440"/>
                  </a:cubicBezTo>
                  <a:cubicBezTo>
                    <a:pt x="1" y="647"/>
                    <a:pt x="1" y="854"/>
                    <a:pt x="1" y="1086"/>
                  </a:cubicBezTo>
                  <a:lnTo>
                    <a:pt x="1" y="1397"/>
                  </a:lnTo>
                  <a:cubicBezTo>
                    <a:pt x="104" y="1629"/>
                    <a:pt x="208" y="1836"/>
                    <a:pt x="337" y="2043"/>
                  </a:cubicBezTo>
                  <a:cubicBezTo>
                    <a:pt x="544" y="2379"/>
                    <a:pt x="750" y="2689"/>
                    <a:pt x="1087" y="2793"/>
                  </a:cubicBezTo>
                  <a:lnTo>
                    <a:pt x="1190" y="2922"/>
                  </a:lnTo>
                  <a:lnTo>
                    <a:pt x="1293" y="2922"/>
                  </a:lnTo>
                  <a:cubicBezTo>
                    <a:pt x="1397" y="3025"/>
                    <a:pt x="1629" y="3129"/>
                    <a:pt x="1836" y="3129"/>
                  </a:cubicBezTo>
                  <a:cubicBezTo>
                    <a:pt x="2043" y="3232"/>
                    <a:pt x="2276" y="3232"/>
                    <a:pt x="2482" y="3232"/>
                  </a:cubicBezTo>
                  <a:cubicBezTo>
                    <a:pt x="2551" y="3232"/>
                    <a:pt x="2620" y="3278"/>
                    <a:pt x="2689" y="3278"/>
                  </a:cubicBezTo>
                  <a:cubicBezTo>
                    <a:pt x="2724" y="3278"/>
                    <a:pt x="2758" y="3266"/>
                    <a:pt x="2793" y="3232"/>
                  </a:cubicBezTo>
                  <a:cubicBezTo>
                    <a:pt x="2922" y="3232"/>
                    <a:pt x="2793" y="3232"/>
                    <a:pt x="2793" y="3129"/>
                  </a:cubicBezTo>
                  <a:lnTo>
                    <a:pt x="2793" y="3025"/>
                  </a:lnTo>
                  <a:cubicBezTo>
                    <a:pt x="2586" y="2689"/>
                    <a:pt x="2482" y="2379"/>
                    <a:pt x="2379" y="2043"/>
                  </a:cubicBezTo>
                  <a:lnTo>
                    <a:pt x="2379" y="1939"/>
                  </a:lnTo>
                  <a:lnTo>
                    <a:pt x="2379" y="1733"/>
                  </a:lnTo>
                  <a:cubicBezTo>
                    <a:pt x="2276" y="1629"/>
                    <a:pt x="2276" y="1500"/>
                    <a:pt x="2146" y="1397"/>
                  </a:cubicBezTo>
                  <a:lnTo>
                    <a:pt x="2146" y="1293"/>
                  </a:lnTo>
                  <a:cubicBezTo>
                    <a:pt x="2043" y="1190"/>
                    <a:pt x="1940" y="983"/>
                    <a:pt x="1836" y="854"/>
                  </a:cubicBezTo>
                  <a:cubicBezTo>
                    <a:pt x="1733" y="647"/>
                    <a:pt x="1629" y="440"/>
                    <a:pt x="1397" y="207"/>
                  </a:cubicBezTo>
                  <a:cubicBezTo>
                    <a:pt x="1397" y="207"/>
                    <a:pt x="1293" y="207"/>
                    <a:pt x="1293" y="104"/>
                  </a:cubicBezTo>
                  <a:cubicBezTo>
                    <a:pt x="1190" y="104"/>
                    <a:pt x="1087" y="1"/>
                    <a:pt x="108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 name="Google Shape;1602;p15"/>
            <p:cNvSpPr/>
            <p:nvPr/>
          </p:nvSpPr>
          <p:spPr>
            <a:xfrm>
              <a:off x="9813839" y="3494059"/>
              <a:ext cx="94467" cy="94467"/>
            </a:xfrm>
            <a:custGeom>
              <a:rect b="b" l="l" r="r" t="t"/>
              <a:pathLst>
                <a:path extrusionOk="0" h="1087" w="1087">
                  <a:moveTo>
                    <a:pt x="544" y="0"/>
                  </a:moveTo>
                  <a:cubicBezTo>
                    <a:pt x="337" y="0"/>
                    <a:pt x="1" y="207"/>
                    <a:pt x="1" y="543"/>
                  </a:cubicBezTo>
                  <a:cubicBezTo>
                    <a:pt x="1" y="750"/>
                    <a:pt x="337" y="1086"/>
                    <a:pt x="544" y="1086"/>
                  </a:cubicBezTo>
                  <a:cubicBezTo>
                    <a:pt x="854" y="1086"/>
                    <a:pt x="1087" y="750"/>
                    <a:pt x="1087" y="543"/>
                  </a:cubicBezTo>
                  <a:cubicBezTo>
                    <a:pt x="1087" y="207"/>
                    <a:pt x="854" y="0"/>
                    <a:pt x="54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 name="Google Shape;1603;p15"/>
            <p:cNvSpPr/>
            <p:nvPr/>
          </p:nvSpPr>
          <p:spPr>
            <a:xfrm>
              <a:off x="10216054" y="3494059"/>
              <a:ext cx="94380" cy="94467"/>
            </a:xfrm>
            <a:custGeom>
              <a:rect b="b" l="l" r="r" t="t"/>
              <a:pathLst>
                <a:path extrusionOk="0" h="1087" w="1086">
                  <a:moveTo>
                    <a:pt x="543" y="0"/>
                  </a:moveTo>
                  <a:cubicBezTo>
                    <a:pt x="336" y="0"/>
                    <a:pt x="0" y="207"/>
                    <a:pt x="0" y="543"/>
                  </a:cubicBezTo>
                  <a:cubicBezTo>
                    <a:pt x="0" y="750"/>
                    <a:pt x="336" y="1086"/>
                    <a:pt x="543" y="1086"/>
                  </a:cubicBezTo>
                  <a:cubicBezTo>
                    <a:pt x="879" y="1086"/>
                    <a:pt x="1086" y="750"/>
                    <a:pt x="1086" y="543"/>
                  </a:cubicBezTo>
                  <a:cubicBezTo>
                    <a:pt x="1086" y="207"/>
                    <a:pt x="879" y="0"/>
                    <a:pt x="5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 name="Google Shape;1604;p15"/>
            <p:cNvSpPr/>
            <p:nvPr/>
          </p:nvSpPr>
          <p:spPr>
            <a:xfrm>
              <a:off x="10000346" y="3532212"/>
              <a:ext cx="123668" cy="92208"/>
            </a:xfrm>
            <a:custGeom>
              <a:rect b="b" l="l" r="r" t="t"/>
              <a:pathLst>
                <a:path extrusionOk="0" h="1061" w="1423">
                  <a:moveTo>
                    <a:pt x="233" y="1"/>
                  </a:moveTo>
                  <a:cubicBezTo>
                    <a:pt x="130" y="1"/>
                    <a:pt x="0" y="104"/>
                    <a:pt x="0" y="208"/>
                  </a:cubicBezTo>
                  <a:cubicBezTo>
                    <a:pt x="0" y="311"/>
                    <a:pt x="0" y="518"/>
                    <a:pt x="130" y="647"/>
                  </a:cubicBezTo>
                  <a:cubicBezTo>
                    <a:pt x="130" y="750"/>
                    <a:pt x="233" y="957"/>
                    <a:pt x="440" y="957"/>
                  </a:cubicBezTo>
                  <a:cubicBezTo>
                    <a:pt x="543" y="1061"/>
                    <a:pt x="647" y="1061"/>
                    <a:pt x="647" y="1061"/>
                  </a:cubicBezTo>
                  <a:cubicBezTo>
                    <a:pt x="983" y="1061"/>
                    <a:pt x="1086" y="957"/>
                    <a:pt x="1189" y="750"/>
                  </a:cubicBezTo>
                  <a:cubicBezTo>
                    <a:pt x="1293" y="647"/>
                    <a:pt x="1293" y="414"/>
                    <a:pt x="1293" y="311"/>
                  </a:cubicBezTo>
                  <a:cubicBezTo>
                    <a:pt x="1422" y="208"/>
                    <a:pt x="1293" y="104"/>
                    <a:pt x="1189" y="104"/>
                  </a:cubicBezTo>
                  <a:cubicBezTo>
                    <a:pt x="983" y="104"/>
                    <a:pt x="983" y="104"/>
                    <a:pt x="879" y="208"/>
                  </a:cubicBezTo>
                  <a:lnTo>
                    <a:pt x="879" y="518"/>
                  </a:lnTo>
                  <a:cubicBezTo>
                    <a:pt x="776" y="647"/>
                    <a:pt x="776" y="647"/>
                    <a:pt x="647" y="647"/>
                  </a:cubicBezTo>
                  <a:lnTo>
                    <a:pt x="543" y="518"/>
                  </a:lnTo>
                  <a:cubicBezTo>
                    <a:pt x="440" y="414"/>
                    <a:pt x="440" y="311"/>
                    <a:pt x="440" y="208"/>
                  </a:cubicBezTo>
                  <a:cubicBezTo>
                    <a:pt x="440" y="104"/>
                    <a:pt x="336"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 name="Google Shape;1605;p15"/>
            <p:cNvSpPr/>
            <p:nvPr/>
          </p:nvSpPr>
          <p:spPr>
            <a:xfrm>
              <a:off x="9861031" y="3062730"/>
              <a:ext cx="195540" cy="271844"/>
            </a:xfrm>
            <a:custGeom>
              <a:rect b="b" l="l" r="r" t="t"/>
              <a:pathLst>
                <a:path extrusionOk="0" h="3128" w="2250">
                  <a:moveTo>
                    <a:pt x="1" y="0"/>
                  </a:moveTo>
                  <a:lnTo>
                    <a:pt x="1" y="0"/>
                  </a:lnTo>
                  <a:cubicBezTo>
                    <a:pt x="189" y="141"/>
                    <a:pt x="387" y="273"/>
                    <a:pt x="582" y="453"/>
                  </a:cubicBezTo>
                  <a:lnTo>
                    <a:pt x="582" y="453"/>
                  </a:lnTo>
                  <a:cubicBezTo>
                    <a:pt x="393" y="206"/>
                    <a:pt x="186" y="93"/>
                    <a:pt x="1" y="0"/>
                  </a:cubicBezTo>
                  <a:close/>
                  <a:moveTo>
                    <a:pt x="582" y="453"/>
                  </a:moveTo>
                  <a:lnTo>
                    <a:pt x="582" y="453"/>
                  </a:lnTo>
                  <a:cubicBezTo>
                    <a:pt x="604" y="481"/>
                    <a:pt x="626" y="511"/>
                    <a:pt x="647" y="543"/>
                  </a:cubicBezTo>
                  <a:cubicBezTo>
                    <a:pt x="750" y="646"/>
                    <a:pt x="854" y="750"/>
                    <a:pt x="957" y="879"/>
                  </a:cubicBezTo>
                  <a:cubicBezTo>
                    <a:pt x="835" y="706"/>
                    <a:pt x="709" y="569"/>
                    <a:pt x="582" y="453"/>
                  </a:cubicBezTo>
                  <a:close/>
                  <a:moveTo>
                    <a:pt x="957" y="982"/>
                  </a:moveTo>
                  <a:cubicBezTo>
                    <a:pt x="1190" y="1293"/>
                    <a:pt x="1293" y="1525"/>
                    <a:pt x="1397" y="1835"/>
                  </a:cubicBezTo>
                  <a:lnTo>
                    <a:pt x="1500" y="1835"/>
                  </a:lnTo>
                  <a:lnTo>
                    <a:pt x="1500" y="1732"/>
                  </a:lnTo>
                  <a:cubicBezTo>
                    <a:pt x="1293" y="1525"/>
                    <a:pt x="1190" y="1293"/>
                    <a:pt x="1086" y="982"/>
                  </a:cubicBezTo>
                  <a:close/>
                  <a:moveTo>
                    <a:pt x="1500" y="1835"/>
                  </a:moveTo>
                  <a:lnTo>
                    <a:pt x="1500" y="1939"/>
                  </a:lnTo>
                  <a:cubicBezTo>
                    <a:pt x="1500" y="2042"/>
                    <a:pt x="1603" y="2172"/>
                    <a:pt x="1733" y="2275"/>
                  </a:cubicBezTo>
                  <a:cubicBezTo>
                    <a:pt x="1603" y="2172"/>
                    <a:pt x="1603" y="2042"/>
                    <a:pt x="1500" y="1835"/>
                  </a:cubicBezTo>
                  <a:close/>
                  <a:moveTo>
                    <a:pt x="1733" y="2378"/>
                  </a:moveTo>
                  <a:cubicBezTo>
                    <a:pt x="1734" y="2380"/>
                    <a:pt x="1836" y="2482"/>
                    <a:pt x="1836" y="2585"/>
                  </a:cubicBezTo>
                  <a:lnTo>
                    <a:pt x="1892" y="2585"/>
                  </a:lnTo>
                  <a:cubicBezTo>
                    <a:pt x="1844" y="2510"/>
                    <a:pt x="1793" y="2438"/>
                    <a:pt x="1733" y="2378"/>
                  </a:cubicBezTo>
                  <a:close/>
                  <a:moveTo>
                    <a:pt x="1892" y="2585"/>
                  </a:moveTo>
                  <a:cubicBezTo>
                    <a:pt x="2008" y="2770"/>
                    <a:pt x="2103" y="2981"/>
                    <a:pt x="2250" y="3128"/>
                  </a:cubicBezTo>
                  <a:cubicBezTo>
                    <a:pt x="2146" y="3025"/>
                    <a:pt x="2043" y="2818"/>
                    <a:pt x="1939" y="258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 name="Google Shape;1606;p15"/>
            <p:cNvSpPr/>
            <p:nvPr/>
          </p:nvSpPr>
          <p:spPr>
            <a:xfrm>
              <a:off x="9813839" y="3139123"/>
              <a:ext cx="130447" cy="9038"/>
            </a:xfrm>
            <a:custGeom>
              <a:rect b="b" l="l" r="r" t="t"/>
              <a:pathLst>
                <a:path extrusionOk="0" h="104" w="1501">
                  <a:moveTo>
                    <a:pt x="1500" y="0"/>
                  </a:moveTo>
                  <a:cubicBezTo>
                    <a:pt x="983" y="0"/>
                    <a:pt x="440" y="0"/>
                    <a:pt x="1" y="103"/>
                  </a:cubicBezTo>
                  <a:cubicBezTo>
                    <a:pt x="294" y="103"/>
                    <a:pt x="633" y="57"/>
                    <a:pt x="979" y="57"/>
                  </a:cubicBezTo>
                  <a:cubicBezTo>
                    <a:pt x="1153" y="57"/>
                    <a:pt x="1328" y="69"/>
                    <a:pt x="1500" y="103"/>
                  </a:cubicBezTo>
                  <a:lnTo>
                    <a:pt x="150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 name="Google Shape;1607;p15"/>
            <p:cNvSpPr/>
            <p:nvPr/>
          </p:nvSpPr>
          <p:spPr>
            <a:xfrm>
              <a:off x="9917174" y="3062730"/>
              <a:ext cx="9125" cy="47190"/>
            </a:xfrm>
            <a:custGeom>
              <a:rect b="b" l="l" r="r" t="t"/>
              <a:pathLst>
                <a:path extrusionOk="0" h="543" w="105">
                  <a:moveTo>
                    <a:pt x="104" y="0"/>
                  </a:moveTo>
                  <a:cubicBezTo>
                    <a:pt x="1" y="233"/>
                    <a:pt x="1" y="336"/>
                    <a:pt x="1" y="543"/>
                  </a:cubicBezTo>
                  <a:cubicBezTo>
                    <a:pt x="1" y="336"/>
                    <a:pt x="104" y="233"/>
                    <a:pt x="10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 name="Google Shape;1608;p15"/>
            <p:cNvSpPr/>
            <p:nvPr/>
          </p:nvSpPr>
          <p:spPr>
            <a:xfrm>
              <a:off x="9843041" y="3166065"/>
              <a:ext cx="157388" cy="65180"/>
            </a:xfrm>
            <a:custGeom>
              <a:rect b="b" l="l" r="r" t="t"/>
              <a:pathLst>
                <a:path extrusionOk="0" h="750" w="1811">
                  <a:moveTo>
                    <a:pt x="1810" y="0"/>
                  </a:moveTo>
                  <a:cubicBezTo>
                    <a:pt x="1810" y="104"/>
                    <a:pt x="1810" y="207"/>
                    <a:pt x="1707" y="207"/>
                  </a:cubicBezTo>
                  <a:lnTo>
                    <a:pt x="1707" y="543"/>
                  </a:lnTo>
                  <a:cubicBezTo>
                    <a:pt x="1707" y="440"/>
                    <a:pt x="1707" y="336"/>
                    <a:pt x="1810" y="207"/>
                  </a:cubicBezTo>
                  <a:lnTo>
                    <a:pt x="1810" y="104"/>
                  </a:lnTo>
                  <a:lnTo>
                    <a:pt x="1810" y="0"/>
                  </a:lnTo>
                  <a:close/>
                  <a:moveTo>
                    <a:pt x="1604" y="646"/>
                  </a:moveTo>
                  <a:cubicBezTo>
                    <a:pt x="1061" y="646"/>
                    <a:pt x="518" y="646"/>
                    <a:pt x="1" y="750"/>
                  </a:cubicBezTo>
                  <a:cubicBezTo>
                    <a:pt x="518" y="646"/>
                    <a:pt x="1061" y="646"/>
                    <a:pt x="1707" y="64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 name="Google Shape;1609;p15"/>
            <p:cNvSpPr/>
            <p:nvPr/>
          </p:nvSpPr>
          <p:spPr>
            <a:xfrm>
              <a:off x="10011557" y="3222208"/>
              <a:ext cx="9125" cy="38239"/>
            </a:xfrm>
            <a:custGeom>
              <a:rect b="b" l="l" r="r" t="t"/>
              <a:pathLst>
                <a:path extrusionOk="0" h="440" w="105">
                  <a:moveTo>
                    <a:pt x="104" y="0"/>
                  </a:moveTo>
                  <a:cubicBezTo>
                    <a:pt x="104" y="207"/>
                    <a:pt x="1" y="337"/>
                    <a:pt x="1" y="440"/>
                  </a:cubicBezTo>
                  <a:cubicBezTo>
                    <a:pt x="104" y="337"/>
                    <a:pt x="104" y="207"/>
                    <a:pt x="104" y="104"/>
                  </a:cubicBezTo>
                  <a:lnTo>
                    <a:pt x="1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 name="Google Shape;1610;p15"/>
            <p:cNvSpPr/>
            <p:nvPr/>
          </p:nvSpPr>
          <p:spPr>
            <a:xfrm>
              <a:off x="9917174" y="3287390"/>
              <a:ext cx="112457" cy="20249"/>
            </a:xfrm>
            <a:custGeom>
              <a:rect b="b" l="l" r="r" t="t"/>
              <a:pathLst>
                <a:path extrusionOk="0" h="233" w="1294">
                  <a:moveTo>
                    <a:pt x="1190" y="0"/>
                  </a:moveTo>
                  <a:cubicBezTo>
                    <a:pt x="957" y="104"/>
                    <a:pt x="751" y="104"/>
                    <a:pt x="440" y="104"/>
                  </a:cubicBezTo>
                  <a:cubicBezTo>
                    <a:pt x="311" y="104"/>
                    <a:pt x="208" y="233"/>
                    <a:pt x="1" y="233"/>
                  </a:cubicBezTo>
                  <a:lnTo>
                    <a:pt x="440" y="233"/>
                  </a:lnTo>
                  <a:cubicBezTo>
                    <a:pt x="751" y="104"/>
                    <a:pt x="957" y="104"/>
                    <a:pt x="129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 name="Google Shape;1611;p15"/>
            <p:cNvSpPr/>
            <p:nvPr/>
          </p:nvSpPr>
          <p:spPr>
            <a:xfrm>
              <a:off x="10056489" y="3053691"/>
              <a:ext cx="67526" cy="280882"/>
            </a:xfrm>
            <a:custGeom>
              <a:rect b="b" l="l" r="r" t="t"/>
              <a:pathLst>
                <a:path extrusionOk="0" h="3232" w="777">
                  <a:moveTo>
                    <a:pt x="647" y="1"/>
                  </a:moveTo>
                  <a:cubicBezTo>
                    <a:pt x="647" y="104"/>
                    <a:pt x="440" y="440"/>
                    <a:pt x="233" y="1190"/>
                  </a:cubicBezTo>
                  <a:cubicBezTo>
                    <a:pt x="1" y="2379"/>
                    <a:pt x="1" y="3232"/>
                    <a:pt x="1" y="3232"/>
                  </a:cubicBezTo>
                  <a:cubicBezTo>
                    <a:pt x="440" y="2043"/>
                    <a:pt x="647" y="440"/>
                    <a:pt x="776" y="104"/>
                  </a:cubicBezTo>
                  <a:cubicBezTo>
                    <a:pt x="776" y="1"/>
                    <a:pt x="776" y="1"/>
                    <a:pt x="64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 name="Google Shape;1612;p15"/>
            <p:cNvSpPr/>
            <p:nvPr/>
          </p:nvSpPr>
          <p:spPr>
            <a:xfrm>
              <a:off x="9476894" y="3813102"/>
              <a:ext cx="1105364" cy="269671"/>
            </a:xfrm>
            <a:custGeom>
              <a:rect b="b" l="l" r="r" t="t"/>
              <a:pathLst>
                <a:path extrusionOk="0" h="3103" w="12719">
                  <a:moveTo>
                    <a:pt x="1293" y="0"/>
                  </a:moveTo>
                  <a:cubicBezTo>
                    <a:pt x="543" y="0"/>
                    <a:pt x="0" y="517"/>
                    <a:pt x="0" y="1293"/>
                  </a:cubicBezTo>
                  <a:lnTo>
                    <a:pt x="0" y="1810"/>
                  </a:lnTo>
                  <a:cubicBezTo>
                    <a:pt x="0" y="2585"/>
                    <a:pt x="543" y="3102"/>
                    <a:pt x="1293" y="3102"/>
                  </a:cubicBezTo>
                  <a:lnTo>
                    <a:pt x="12719" y="3102"/>
                  </a:lnTo>
                  <a:lnTo>
                    <a:pt x="1271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 name="Google Shape;1613;p15"/>
            <p:cNvSpPr/>
            <p:nvPr/>
          </p:nvSpPr>
          <p:spPr>
            <a:xfrm>
              <a:off x="9533037" y="3840044"/>
              <a:ext cx="1049222" cy="206751"/>
            </a:xfrm>
            <a:custGeom>
              <a:rect b="b" l="l" r="r" t="t"/>
              <a:pathLst>
                <a:path extrusionOk="0" h="2379" w="12073">
                  <a:moveTo>
                    <a:pt x="1293" y="0"/>
                  </a:moveTo>
                  <a:cubicBezTo>
                    <a:pt x="1086" y="0"/>
                    <a:pt x="854" y="104"/>
                    <a:pt x="647" y="207"/>
                  </a:cubicBezTo>
                  <a:cubicBezTo>
                    <a:pt x="543" y="207"/>
                    <a:pt x="440" y="336"/>
                    <a:pt x="440" y="336"/>
                  </a:cubicBezTo>
                  <a:cubicBezTo>
                    <a:pt x="337" y="440"/>
                    <a:pt x="337" y="440"/>
                    <a:pt x="337" y="543"/>
                  </a:cubicBezTo>
                  <a:lnTo>
                    <a:pt x="207" y="543"/>
                  </a:lnTo>
                  <a:cubicBezTo>
                    <a:pt x="207" y="647"/>
                    <a:pt x="104" y="750"/>
                    <a:pt x="104" y="853"/>
                  </a:cubicBezTo>
                  <a:cubicBezTo>
                    <a:pt x="104" y="983"/>
                    <a:pt x="0" y="1086"/>
                    <a:pt x="0" y="1189"/>
                  </a:cubicBezTo>
                  <a:cubicBezTo>
                    <a:pt x="0" y="1293"/>
                    <a:pt x="104" y="1500"/>
                    <a:pt x="104" y="1629"/>
                  </a:cubicBezTo>
                  <a:cubicBezTo>
                    <a:pt x="104" y="1732"/>
                    <a:pt x="207" y="1836"/>
                    <a:pt x="207" y="1939"/>
                  </a:cubicBezTo>
                  <a:lnTo>
                    <a:pt x="337" y="1939"/>
                  </a:lnTo>
                  <a:lnTo>
                    <a:pt x="647" y="2275"/>
                  </a:lnTo>
                  <a:lnTo>
                    <a:pt x="750" y="2275"/>
                  </a:lnTo>
                  <a:cubicBezTo>
                    <a:pt x="854" y="2379"/>
                    <a:pt x="1086" y="2379"/>
                    <a:pt x="1293" y="2379"/>
                  </a:cubicBezTo>
                  <a:lnTo>
                    <a:pt x="12073" y="2379"/>
                  </a:lnTo>
                  <a:lnTo>
                    <a:pt x="1207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 name="Google Shape;1614;p15"/>
            <p:cNvSpPr/>
            <p:nvPr/>
          </p:nvSpPr>
          <p:spPr>
            <a:xfrm>
              <a:off x="9589180" y="3858034"/>
              <a:ext cx="993081" cy="87"/>
            </a:xfrm>
            <a:custGeom>
              <a:rect b="b" l="l" r="r" t="t"/>
              <a:pathLst>
                <a:path extrusionOk="0" h="1" w="11427">
                  <a:moveTo>
                    <a:pt x="11427" y="0"/>
                  </a:moveTo>
                  <a:lnTo>
                    <a:pt x="11427" y="0"/>
                  </a:ln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 name="Google Shape;1615;p15"/>
            <p:cNvSpPr/>
            <p:nvPr/>
          </p:nvSpPr>
          <p:spPr>
            <a:xfrm>
              <a:off x="9551027" y="3887236"/>
              <a:ext cx="1031233" cy="87"/>
            </a:xfrm>
            <a:custGeom>
              <a:rect b="b" l="l" r="r" t="t"/>
              <a:pathLst>
                <a:path extrusionOk="0" h="1" w="11866">
                  <a:moveTo>
                    <a:pt x="11866" y="0"/>
                  </a:moveTo>
                  <a:lnTo>
                    <a:pt x="11866" y="0"/>
                  </a:lnTo>
                  <a:lnTo>
                    <a:pt x="0" y="0"/>
                  </a:lnTo>
                  <a:lnTo>
                    <a:pt x="13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 name="Google Shape;1616;p15"/>
            <p:cNvSpPr/>
            <p:nvPr/>
          </p:nvSpPr>
          <p:spPr>
            <a:xfrm>
              <a:off x="9541989" y="3914177"/>
              <a:ext cx="1040271" cy="87"/>
            </a:xfrm>
            <a:custGeom>
              <a:rect b="b" l="l" r="r" t="t"/>
              <a:pathLst>
                <a:path extrusionOk="0" h="1" w="11970">
                  <a:moveTo>
                    <a:pt x="11970" y="0"/>
                  </a:moveTo>
                  <a:lnTo>
                    <a:pt x="11970" y="0"/>
                  </a:ln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 name="Google Shape;1617;p15"/>
            <p:cNvSpPr/>
            <p:nvPr/>
          </p:nvSpPr>
          <p:spPr>
            <a:xfrm>
              <a:off x="9533037" y="3943379"/>
              <a:ext cx="1049222" cy="87"/>
            </a:xfrm>
            <a:custGeom>
              <a:rect b="b" l="l" r="r" t="t"/>
              <a:pathLst>
                <a:path extrusionOk="0" h="1" w="12073">
                  <a:moveTo>
                    <a:pt x="12073" y="0"/>
                  </a:moveTo>
                  <a:lnTo>
                    <a:pt x="12073" y="0"/>
                  </a:ln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 name="Google Shape;1618;p15"/>
            <p:cNvSpPr/>
            <p:nvPr/>
          </p:nvSpPr>
          <p:spPr>
            <a:xfrm>
              <a:off x="9541989" y="3914177"/>
              <a:ext cx="1040271" cy="87"/>
            </a:xfrm>
            <a:custGeom>
              <a:rect b="b" l="l" r="r" t="t"/>
              <a:pathLst>
                <a:path extrusionOk="0" h="1" w="11970">
                  <a:moveTo>
                    <a:pt x="11970" y="0"/>
                  </a:moveTo>
                  <a:lnTo>
                    <a:pt x="11970" y="0"/>
                  </a:ln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 name="Google Shape;1619;p15"/>
            <p:cNvSpPr/>
            <p:nvPr/>
          </p:nvSpPr>
          <p:spPr>
            <a:xfrm>
              <a:off x="9533037" y="3943379"/>
              <a:ext cx="1049222" cy="87"/>
            </a:xfrm>
            <a:custGeom>
              <a:rect b="b" l="l" r="r" t="t"/>
              <a:pathLst>
                <a:path extrusionOk="0" h="1" w="12073">
                  <a:moveTo>
                    <a:pt x="12073" y="0"/>
                  </a:moveTo>
                  <a:lnTo>
                    <a:pt x="12073" y="0"/>
                  </a:ln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 name="Google Shape;1620;p15"/>
            <p:cNvSpPr/>
            <p:nvPr/>
          </p:nvSpPr>
          <p:spPr>
            <a:xfrm>
              <a:off x="9541989" y="3981532"/>
              <a:ext cx="1040271" cy="87"/>
            </a:xfrm>
            <a:custGeom>
              <a:rect b="b" l="l" r="r" t="t"/>
              <a:pathLst>
                <a:path extrusionOk="0" h="1" w="11970">
                  <a:moveTo>
                    <a:pt x="11970" y="1"/>
                  </a:moveTo>
                  <a:lnTo>
                    <a:pt x="11970" y="1"/>
                  </a:ln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 name="Google Shape;1621;p15"/>
            <p:cNvSpPr/>
            <p:nvPr/>
          </p:nvSpPr>
          <p:spPr>
            <a:xfrm>
              <a:off x="9551027" y="4008561"/>
              <a:ext cx="1031233" cy="87"/>
            </a:xfrm>
            <a:custGeom>
              <a:rect b="b" l="l" r="r" t="t"/>
              <a:pathLst>
                <a:path extrusionOk="0" h="1" w="11866">
                  <a:moveTo>
                    <a:pt x="11866" y="0"/>
                  </a:moveTo>
                  <a:lnTo>
                    <a:pt x="11866" y="0"/>
                  </a:lnTo>
                  <a:lnTo>
                    <a:pt x="13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 name="Google Shape;1622;p15"/>
            <p:cNvSpPr/>
            <p:nvPr/>
          </p:nvSpPr>
          <p:spPr>
            <a:xfrm>
              <a:off x="9541989" y="3981532"/>
              <a:ext cx="1040271" cy="87"/>
            </a:xfrm>
            <a:custGeom>
              <a:rect b="b" l="l" r="r" t="t"/>
              <a:pathLst>
                <a:path extrusionOk="0" h="1" w="11970">
                  <a:moveTo>
                    <a:pt x="11970" y="1"/>
                  </a:moveTo>
                  <a:lnTo>
                    <a:pt x="11970" y="1"/>
                  </a:ln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 name="Google Shape;1623;p15"/>
            <p:cNvSpPr/>
            <p:nvPr/>
          </p:nvSpPr>
          <p:spPr>
            <a:xfrm>
              <a:off x="9551027" y="4008561"/>
              <a:ext cx="1031233" cy="87"/>
            </a:xfrm>
            <a:custGeom>
              <a:rect b="b" l="l" r="r" t="t"/>
              <a:pathLst>
                <a:path extrusionOk="0" h="1" w="11866">
                  <a:moveTo>
                    <a:pt x="11866" y="0"/>
                  </a:moveTo>
                  <a:lnTo>
                    <a:pt x="11866" y="0"/>
                  </a:lnTo>
                  <a:lnTo>
                    <a:pt x="13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 name="Google Shape;1624;p15"/>
            <p:cNvSpPr/>
            <p:nvPr/>
          </p:nvSpPr>
          <p:spPr>
            <a:xfrm>
              <a:off x="9589180" y="4037762"/>
              <a:ext cx="993081" cy="87"/>
            </a:xfrm>
            <a:custGeom>
              <a:rect b="b" l="l" r="r" t="t"/>
              <a:pathLst>
                <a:path extrusionOk="0" h="1" w="11427">
                  <a:moveTo>
                    <a:pt x="11427" y="0"/>
                  </a:moveTo>
                  <a:lnTo>
                    <a:pt x="11427" y="0"/>
                  </a:lnTo>
                  <a:lnTo>
                    <a:pt x="104"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 name="Google Shape;1625;p15"/>
            <p:cNvSpPr/>
            <p:nvPr/>
          </p:nvSpPr>
          <p:spPr>
            <a:xfrm>
              <a:off x="9449952" y="4082694"/>
              <a:ext cx="1215475" cy="188761"/>
            </a:xfrm>
            <a:custGeom>
              <a:rect b="b" l="l" r="r" t="t"/>
              <a:pathLst>
                <a:path extrusionOk="0" h="2172" w="13986">
                  <a:moveTo>
                    <a:pt x="1060" y="0"/>
                  </a:moveTo>
                  <a:cubicBezTo>
                    <a:pt x="517" y="0"/>
                    <a:pt x="0" y="440"/>
                    <a:pt x="0" y="1086"/>
                  </a:cubicBezTo>
                  <a:cubicBezTo>
                    <a:pt x="0" y="1629"/>
                    <a:pt x="517" y="2172"/>
                    <a:pt x="1060" y="2172"/>
                  </a:cubicBezTo>
                  <a:lnTo>
                    <a:pt x="13985" y="2172"/>
                  </a:lnTo>
                  <a:lnTo>
                    <a:pt x="1398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 name="Google Shape;1626;p15"/>
            <p:cNvSpPr/>
            <p:nvPr/>
          </p:nvSpPr>
          <p:spPr>
            <a:xfrm>
              <a:off x="9494884" y="4111895"/>
              <a:ext cx="1170544" cy="130360"/>
            </a:xfrm>
            <a:custGeom>
              <a:rect b="b" l="l" r="r" t="t"/>
              <a:pathLst>
                <a:path extrusionOk="0" h="1500" w="13469">
                  <a:moveTo>
                    <a:pt x="776" y="0"/>
                  </a:moveTo>
                  <a:cubicBezTo>
                    <a:pt x="646" y="0"/>
                    <a:pt x="439" y="104"/>
                    <a:pt x="336" y="207"/>
                  </a:cubicBezTo>
                  <a:lnTo>
                    <a:pt x="233" y="207"/>
                  </a:lnTo>
                  <a:cubicBezTo>
                    <a:pt x="233" y="310"/>
                    <a:pt x="233" y="310"/>
                    <a:pt x="129" y="440"/>
                  </a:cubicBezTo>
                  <a:lnTo>
                    <a:pt x="129" y="543"/>
                  </a:lnTo>
                  <a:lnTo>
                    <a:pt x="129" y="646"/>
                  </a:lnTo>
                  <a:cubicBezTo>
                    <a:pt x="0" y="646"/>
                    <a:pt x="0" y="750"/>
                    <a:pt x="0" y="750"/>
                  </a:cubicBezTo>
                  <a:cubicBezTo>
                    <a:pt x="0" y="853"/>
                    <a:pt x="0" y="853"/>
                    <a:pt x="129" y="957"/>
                  </a:cubicBezTo>
                  <a:lnTo>
                    <a:pt x="129" y="1189"/>
                  </a:lnTo>
                  <a:cubicBezTo>
                    <a:pt x="233" y="1189"/>
                    <a:pt x="233" y="1293"/>
                    <a:pt x="336" y="1293"/>
                  </a:cubicBezTo>
                  <a:lnTo>
                    <a:pt x="336" y="1396"/>
                  </a:lnTo>
                  <a:cubicBezTo>
                    <a:pt x="439" y="1396"/>
                    <a:pt x="646" y="1500"/>
                    <a:pt x="776" y="1500"/>
                  </a:cubicBezTo>
                  <a:lnTo>
                    <a:pt x="13468" y="1500"/>
                  </a:lnTo>
                  <a:lnTo>
                    <a:pt x="13468"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 name="Google Shape;1627;p15"/>
            <p:cNvSpPr/>
            <p:nvPr/>
          </p:nvSpPr>
          <p:spPr>
            <a:xfrm>
              <a:off x="9524085" y="4129885"/>
              <a:ext cx="1141343" cy="0"/>
            </a:xfrm>
            <a:custGeom>
              <a:rect b="b" l="l" r="r" t="t"/>
              <a:pathLst>
                <a:path extrusionOk="0" h="120000" w="13133">
                  <a:moveTo>
                    <a:pt x="13132" y="0"/>
                  </a:moveTo>
                  <a:lnTo>
                    <a:pt x="13132"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 name="Google Shape;1628;p15"/>
            <p:cNvSpPr/>
            <p:nvPr/>
          </p:nvSpPr>
          <p:spPr>
            <a:xfrm>
              <a:off x="9506095" y="4150048"/>
              <a:ext cx="1159333" cy="87"/>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 name="Google Shape;1629;p15"/>
            <p:cNvSpPr/>
            <p:nvPr/>
          </p:nvSpPr>
          <p:spPr>
            <a:xfrm>
              <a:off x="9506095" y="4159087"/>
              <a:ext cx="1159333" cy="9038"/>
            </a:xfrm>
            <a:custGeom>
              <a:rect b="b" l="l" r="r" t="t"/>
              <a:pathLst>
                <a:path extrusionOk="0" h="104" w="13340">
                  <a:moveTo>
                    <a:pt x="0" y="0"/>
                  </a:moveTo>
                  <a:lnTo>
                    <a:pt x="0" y="103"/>
                  </a:lnTo>
                  <a:lnTo>
                    <a:pt x="13339" y="103"/>
                  </a:lnTo>
                  <a:lnTo>
                    <a:pt x="1333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 name="Google Shape;1630;p15"/>
            <p:cNvSpPr/>
            <p:nvPr/>
          </p:nvSpPr>
          <p:spPr>
            <a:xfrm>
              <a:off x="9494884" y="4176990"/>
              <a:ext cx="1170544" cy="87"/>
            </a:xfrm>
            <a:custGeom>
              <a:rect b="b" l="l" r="r" t="t"/>
              <a:pathLst>
                <a:path extrusionOk="0" h="1" w="13469">
                  <a:moveTo>
                    <a:pt x="13468" y="1"/>
                  </a:moveTo>
                  <a:lnTo>
                    <a:pt x="13468"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 name="Google Shape;1631;p15"/>
            <p:cNvSpPr/>
            <p:nvPr/>
          </p:nvSpPr>
          <p:spPr>
            <a:xfrm>
              <a:off x="9506095" y="4159087"/>
              <a:ext cx="1159333" cy="9038"/>
            </a:xfrm>
            <a:custGeom>
              <a:rect b="b" l="l" r="r" t="t"/>
              <a:pathLst>
                <a:path extrusionOk="0" h="104" w="13340">
                  <a:moveTo>
                    <a:pt x="0" y="0"/>
                  </a:moveTo>
                  <a:lnTo>
                    <a:pt x="0" y="103"/>
                  </a:lnTo>
                  <a:lnTo>
                    <a:pt x="13339" y="103"/>
                  </a:lnTo>
                  <a:lnTo>
                    <a:pt x="1333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 name="Google Shape;1632;p15"/>
            <p:cNvSpPr/>
            <p:nvPr/>
          </p:nvSpPr>
          <p:spPr>
            <a:xfrm>
              <a:off x="9494884" y="4176990"/>
              <a:ext cx="1170544" cy="87"/>
            </a:xfrm>
            <a:custGeom>
              <a:rect b="b" l="l" r="r" t="t"/>
              <a:pathLst>
                <a:path extrusionOk="0" h="1" w="13469">
                  <a:moveTo>
                    <a:pt x="13468" y="1"/>
                  </a:moveTo>
                  <a:lnTo>
                    <a:pt x="13468"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 name="Google Shape;1633;p15"/>
            <p:cNvSpPr/>
            <p:nvPr/>
          </p:nvSpPr>
          <p:spPr>
            <a:xfrm>
              <a:off x="9506095" y="4194980"/>
              <a:ext cx="1159333" cy="87"/>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 name="Google Shape;1634;p15"/>
            <p:cNvSpPr/>
            <p:nvPr/>
          </p:nvSpPr>
          <p:spPr>
            <a:xfrm>
              <a:off x="9506095" y="4215230"/>
              <a:ext cx="1159333" cy="87"/>
            </a:xfrm>
            <a:custGeom>
              <a:rect b="b" l="l" r="r" t="t"/>
              <a:pathLst>
                <a:path extrusionOk="0" h="1" w="13340">
                  <a:moveTo>
                    <a:pt x="13339" y="0"/>
                  </a:moveTo>
                  <a:lnTo>
                    <a:pt x="13339"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 name="Google Shape;1635;p15"/>
            <p:cNvSpPr/>
            <p:nvPr/>
          </p:nvSpPr>
          <p:spPr>
            <a:xfrm>
              <a:off x="9506095" y="4194980"/>
              <a:ext cx="1159333" cy="87"/>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 name="Google Shape;1636;p15"/>
            <p:cNvSpPr/>
            <p:nvPr/>
          </p:nvSpPr>
          <p:spPr>
            <a:xfrm>
              <a:off x="9506095" y="4215230"/>
              <a:ext cx="1159333" cy="87"/>
            </a:xfrm>
            <a:custGeom>
              <a:rect b="b" l="l" r="r" t="t"/>
              <a:pathLst>
                <a:path extrusionOk="0" h="1" w="13340">
                  <a:moveTo>
                    <a:pt x="13339" y="0"/>
                  </a:moveTo>
                  <a:lnTo>
                    <a:pt x="13339"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 name="Google Shape;1637;p15"/>
            <p:cNvSpPr/>
            <p:nvPr/>
          </p:nvSpPr>
          <p:spPr>
            <a:xfrm>
              <a:off x="9524085" y="4224182"/>
              <a:ext cx="1141343" cy="9125"/>
            </a:xfrm>
            <a:custGeom>
              <a:rect b="b" l="l" r="r" t="t"/>
              <a:pathLst>
                <a:path extrusionOk="0" h="105" w="13133">
                  <a:moveTo>
                    <a:pt x="0" y="1"/>
                  </a:moveTo>
                  <a:lnTo>
                    <a:pt x="0" y="104"/>
                  </a:lnTo>
                  <a:lnTo>
                    <a:pt x="13132" y="104"/>
                  </a:lnTo>
                  <a:lnTo>
                    <a:pt x="1313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 name="Google Shape;1638;p15"/>
            <p:cNvSpPr/>
            <p:nvPr/>
          </p:nvSpPr>
          <p:spPr>
            <a:xfrm>
              <a:off x="9393722" y="4271373"/>
              <a:ext cx="1206523" cy="186588"/>
            </a:xfrm>
            <a:custGeom>
              <a:rect b="b" l="l" r="r" t="t"/>
              <a:pathLst>
                <a:path extrusionOk="0" h="2147" w="13883">
                  <a:moveTo>
                    <a:pt x="1061" y="1"/>
                  </a:moveTo>
                  <a:cubicBezTo>
                    <a:pt x="414" y="1"/>
                    <a:pt x="1" y="414"/>
                    <a:pt x="1" y="1060"/>
                  </a:cubicBezTo>
                  <a:cubicBezTo>
                    <a:pt x="1" y="1707"/>
                    <a:pt x="414" y="2146"/>
                    <a:pt x="1061" y="2146"/>
                  </a:cubicBezTo>
                  <a:lnTo>
                    <a:pt x="13882" y="2146"/>
                  </a:lnTo>
                  <a:lnTo>
                    <a:pt x="1388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 name="Google Shape;1639;p15"/>
            <p:cNvSpPr/>
            <p:nvPr/>
          </p:nvSpPr>
          <p:spPr>
            <a:xfrm>
              <a:off x="9438654" y="4298315"/>
              <a:ext cx="1161593" cy="132619"/>
            </a:xfrm>
            <a:custGeom>
              <a:rect b="b" l="l" r="r" t="t"/>
              <a:pathLst>
                <a:path extrusionOk="0" h="1526" w="13366">
                  <a:moveTo>
                    <a:pt x="776" y="1"/>
                  </a:moveTo>
                  <a:cubicBezTo>
                    <a:pt x="544" y="1"/>
                    <a:pt x="440" y="104"/>
                    <a:pt x="233" y="233"/>
                  </a:cubicBezTo>
                  <a:cubicBezTo>
                    <a:pt x="233" y="337"/>
                    <a:pt x="130" y="337"/>
                    <a:pt x="130" y="440"/>
                  </a:cubicBezTo>
                  <a:lnTo>
                    <a:pt x="1" y="544"/>
                  </a:lnTo>
                  <a:lnTo>
                    <a:pt x="1" y="647"/>
                  </a:lnTo>
                  <a:lnTo>
                    <a:pt x="1" y="750"/>
                  </a:lnTo>
                  <a:lnTo>
                    <a:pt x="1" y="983"/>
                  </a:lnTo>
                  <a:cubicBezTo>
                    <a:pt x="1" y="1086"/>
                    <a:pt x="130" y="1086"/>
                    <a:pt x="130" y="1190"/>
                  </a:cubicBezTo>
                  <a:lnTo>
                    <a:pt x="233" y="1293"/>
                  </a:lnTo>
                  <a:lnTo>
                    <a:pt x="337" y="1397"/>
                  </a:lnTo>
                  <a:cubicBezTo>
                    <a:pt x="440" y="1526"/>
                    <a:pt x="544" y="1526"/>
                    <a:pt x="776" y="1526"/>
                  </a:cubicBezTo>
                  <a:lnTo>
                    <a:pt x="13365" y="1526"/>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 name="Google Shape;1640;p15"/>
            <p:cNvSpPr/>
            <p:nvPr/>
          </p:nvSpPr>
          <p:spPr>
            <a:xfrm>
              <a:off x="9458904" y="4318565"/>
              <a:ext cx="1141343" cy="87"/>
            </a:xfrm>
            <a:custGeom>
              <a:rect b="b" l="l" r="r" t="t"/>
              <a:pathLst>
                <a:path extrusionOk="0" h="1" w="13133">
                  <a:moveTo>
                    <a:pt x="13132" y="0"/>
                  </a:moveTo>
                  <a:lnTo>
                    <a:pt x="13132" y="0"/>
                  </a:lnTo>
                  <a:lnTo>
                    <a:pt x="0"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 name="Google Shape;1641;p15"/>
            <p:cNvSpPr/>
            <p:nvPr/>
          </p:nvSpPr>
          <p:spPr>
            <a:xfrm>
              <a:off x="9449952" y="4336555"/>
              <a:ext cx="1150295" cy="87"/>
            </a:xfrm>
            <a:custGeom>
              <a:rect b="b" l="l" r="r" t="t"/>
              <a:pathLst>
                <a:path extrusionOk="0" h="1" w="13236">
                  <a:moveTo>
                    <a:pt x="13235" y="0"/>
                  </a:moveTo>
                  <a:lnTo>
                    <a:pt x="13235" y="0"/>
                  </a:lnTo>
                  <a:lnTo>
                    <a:pt x="0"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 name="Google Shape;1642;p15"/>
            <p:cNvSpPr/>
            <p:nvPr/>
          </p:nvSpPr>
          <p:spPr>
            <a:xfrm>
              <a:off x="9438654" y="4345507"/>
              <a:ext cx="1161593" cy="9125"/>
            </a:xfrm>
            <a:custGeom>
              <a:rect b="b" l="l" r="r" t="t"/>
              <a:pathLst>
                <a:path extrusionOk="0" h="105" w="13366">
                  <a:moveTo>
                    <a:pt x="1" y="1"/>
                  </a:moveTo>
                  <a:lnTo>
                    <a:pt x="1" y="104"/>
                  </a:lnTo>
                  <a:lnTo>
                    <a:pt x="13365" y="104"/>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 name="Google Shape;1643;p15"/>
            <p:cNvSpPr/>
            <p:nvPr/>
          </p:nvSpPr>
          <p:spPr>
            <a:xfrm>
              <a:off x="9438654" y="4363497"/>
              <a:ext cx="1161593" cy="87"/>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 name="Google Shape;1644;p15"/>
            <p:cNvSpPr/>
            <p:nvPr/>
          </p:nvSpPr>
          <p:spPr>
            <a:xfrm>
              <a:off x="9438654" y="4345507"/>
              <a:ext cx="1161593" cy="9125"/>
            </a:xfrm>
            <a:custGeom>
              <a:rect b="b" l="l" r="r" t="t"/>
              <a:pathLst>
                <a:path extrusionOk="0" h="105" w="13366">
                  <a:moveTo>
                    <a:pt x="1" y="1"/>
                  </a:moveTo>
                  <a:lnTo>
                    <a:pt x="1" y="104"/>
                  </a:lnTo>
                  <a:lnTo>
                    <a:pt x="13365" y="104"/>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 name="Google Shape;1645;p15"/>
            <p:cNvSpPr/>
            <p:nvPr/>
          </p:nvSpPr>
          <p:spPr>
            <a:xfrm>
              <a:off x="9438654" y="4363497"/>
              <a:ext cx="1161593" cy="87"/>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 name="Google Shape;1646;p15"/>
            <p:cNvSpPr/>
            <p:nvPr/>
          </p:nvSpPr>
          <p:spPr>
            <a:xfrm>
              <a:off x="9438654" y="4383747"/>
              <a:ext cx="1161593" cy="87"/>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 name="Google Shape;1647;p15"/>
            <p:cNvSpPr/>
            <p:nvPr/>
          </p:nvSpPr>
          <p:spPr>
            <a:xfrm>
              <a:off x="9449952" y="4401650"/>
              <a:ext cx="1150295" cy="87"/>
            </a:xfrm>
            <a:custGeom>
              <a:rect b="b" l="l" r="r" t="t"/>
              <a:pathLst>
                <a:path extrusionOk="0" h="1" w="13236">
                  <a:moveTo>
                    <a:pt x="13235" y="1"/>
                  </a:moveTo>
                  <a:lnTo>
                    <a:pt x="13235"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 name="Google Shape;1648;p15"/>
            <p:cNvSpPr/>
            <p:nvPr/>
          </p:nvSpPr>
          <p:spPr>
            <a:xfrm>
              <a:off x="9438654" y="4383747"/>
              <a:ext cx="1161593" cy="87"/>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 name="Google Shape;1649;p15"/>
            <p:cNvSpPr/>
            <p:nvPr/>
          </p:nvSpPr>
          <p:spPr>
            <a:xfrm>
              <a:off x="9449952" y="4401650"/>
              <a:ext cx="1150295" cy="87"/>
            </a:xfrm>
            <a:custGeom>
              <a:rect b="b" l="l" r="r" t="t"/>
              <a:pathLst>
                <a:path extrusionOk="0" h="1" w="13236">
                  <a:moveTo>
                    <a:pt x="13235" y="1"/>
                  </a:moveTo>
                  <a:lnTo>
                    <a:pt x="13235"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 name="Google Shape;1650;p15"/>
            <p:cNvSpPr/>
            <p:nvPr/>
          </p:nvSpPr>
          <p:spPr>
            <a:xfrm>
              <a:off x="9458904" y="4410688"/>
              <a:ext cx="1141343" cy="9038"/>
            </a:xfrm>
            <a:custGeom>
              <a:rect b="b" l="l" r="r" t="t"/>
              <a:pathLst>
                <a:path extrusionOk="0" h="104" w="13133">
                  <a:moveTo>
                    <a:pt x="0" y="0"/>
                  </a:moveTo>
                  <a:lnTo>
                    <a:pt x="104" y="104"/>
                  </a:lnTo>
                  <a:lnTo>
                    <a:pt x="13132" y="104"/>
                  </a:lnTo>
                  <a:lnTo>
                    <a:pt x="13132"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 name="Google Shape;1651;p15"/>
            <p:cNvSpPr/>
            <p:nvPr/>
          </p:nvSpPr>
          <p:spPr>
            <a:xfrm>
              <a:off x="9429702" y="4448841"/>
              <a:ext cx="1188534" cy="159647"/>
            </a:xfrm>
            <a:custGeom>
              <a:rect b="b" l="l" r="r" t="t"/>
              <a:pathLst>
                <a:path extrusionOk="0" h="1837" w="13676">
                  <a:moveTo>
                    <a:pt x="0" y="1"/>
                  </a:moveTo>
                  <a:lnTo>
                    <a:pt x="0" y="1836"/>
                  </a:lnTo>
                  <a:lnTo>
                    <a:pt x="13675" y="1836"/>
                  </a:lnTo>
                  <a:lnTo>
                    <a:pt x="1367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 name="Google Shape;1652;p15"/>
            <p:cNvSpPr/>
            <p:nvPr/>
          </p:nvSpPr>
          <p:spPr>
            <a:xfrm>
              <a:off x="9541989" y="4448841"/>
              <a:ext cx="56315" cy="159647"/>
            </a:xfrm>
            <a:custGeom>
              <a:rect b="b" l="l" r="r" t="t"/>
              <a:pathLst>
                <a:path extrusionOk="0" h="1837" w="648">
                  <a:moveTo>
                    <a:pt x="1" y="1"/>
                  </a:moveTo>
                  <a:lnTo>
                    <a:pt x="1" y="1836"/>
                  </a:lnTo>
                  <a:lnTo>
                    <a:pt x="647" y="1836"/>
                  </a:lnTo>
                  <a:lnTo>
                    <a:pt x="6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 name="Google Shape;1653;p15"/>
            <p:cNvSpPr/>
            <p:nvPr/>
          </p:nvSpPr>
          <p:spPr>
            <a:xfrm>
              <a:off x="10478866" y="4448841"/>
              <a:ext cx="56229" cy="159647"/>
            </a:xfrm>
            <a:custGeom>
              <a:rect b="b" l="l" r="r" t="t"/>
              <a:pathLst>
                <a:path extrusionOk="0" h="1837" w="647">
                  <a:moveTo>
                    <a:pt x="1" y="1"/>
                  </a:moveTo>
                  <a:lnTo>
                    <a:pt x="1" y="1836"/>
                  </a:lnTo>
                  <a:lnTo>
                    <a:pt x="647" y="1836"/>
                  </a:lnTo>
                  <a:lnTo>
                    <a:pt x="6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 name="Google Shape;1654;p15"/>
            <p:cNvSpPr/>
            <p:nvPr/>
          </p:nvSpPr>
          <p:spPr>
            <a:xfrm>
              <a:off x="9692515" y="4496033"/>
              <a:ext cx="692037" cy="65267"/>
            </a:xfrm>
            <a:custGeom>
              <a:rect b="b" l="l" r="r" t="t"/>
              <a:pathLst>
                <a:path extrusionOk="0" h="751" w="7963">
                  <a:moveTo>
                    <a:pt x="1" y="1"/>
                  </a:moveTo>
                  <a:lnTo>
                    <a:pt x="1" y="750"/>
                  </a:lnTo>
                  <a:lnTo>
                    <a:pt x="7963" y="750"/>
                  </a:lnTo>
                  <a:lnTo>
                    <a:pt x="796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 name="Google Shape;1655;p15"/>
            <p:cNvSpPr/>
            <p:nvPr/>
          </p:nvSpPr>
          <p:spPr>
            <a:xfrm>
              <a:off x="9243196" y="3727671"/>
              <a:ext cx="251768" cy="262979"/>
            </a:xfrm>
            <a:custGeom>
              <a:rect b="b" l="l" r="r" t="t"/>
              <a:pathLst>
                <a:path extrusionOk="0" h="3026" w="2897">
                  <a:moveTo>
                    <a:pt x="1293" y="1"/>
                  </a:moveTo>
                  <a:lnTo>
                    <a:pt x="1190" y="1397"/>
                  </a:lnTo>
                  <a:lnTo>
                    <a:pt x="1" y="1500"/>
                  </a:lnTo>
                  <a:lnTo>
                    <a:pt x="957" y="1836"/>
                  </a:lnTo>
                  <a:lnTo>
                    <a:pt x="440" y="2922"/>
                  </a:lnTo>
                  <a:lnTo>
                    <a:pt x="1500" y="2043"/>
                  </a:lnTo>
                  <a:lnTo>
                    <a:pt x="2146" y="3025"/>
                  </a:lnTo>
                  <a:lnTo>
                    <a:pt x="2146" y="3025"/>
                  </a:lnTo>
                  <a:lnTo>
                    <a:pt x="1940" y="1836"/>
                  </a:lnTo>
                  <a:lnTo>
                    <a:pt x="2896" y="1293"/>
                  </a:lnTo>
                  <a:lnTo>
                    <a:pt x="1733" y="1397"/>
                  </a:lnTo>
                  <a:lnTo>
                    <a:pt x="1293"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 name="Google Shape;1656;p15"/>
            <p:cNvSpPr/>
            <p:nvPr/>
          </p:nvSpPr>
          <p:spPr>
            <a:xfrm>
              <a:off x="10460876" y="3408715"/>
              <a:ext cx="195540" cy="215702"/>
            </a:xfrm>
            <a:custGeom>
              <a:rect b="b" l="l" r="r" t="t"/>
              <a:pathLst>
                <a:path extrusionOk="0" h="2482" w="2250">
                  <a:moveTo>
                    <a:pt x="311" y="0"/>
                  </a:moveTo>
                  <a:lnTo>
                    <a:pt x="854" y="1086"/>
                  </a:lnTo>
                  <a:lnTo>
                    <a:pt x="1" y="1629"/>
                  </a:lnTo>
                  <a:lnTo>
                    <a:pt x="957" y="1525"/>
                  </a:lnTo>
                  <a:lnTo>
                    <a:pt x="957" y="2482"/>
                  </a:lnTo>
                  <a:lnTo>
                    <a:pt x="1293" y="1422"/>
                  </a:lnTo>
                  <a:lnTo>
                    <a:pt x="2250" y="1835"/>
                  </a:lnTo>
                  <a:lnTo>
                    <a:pt x="2250" y="1835"/>
                  </a:lnTo>
                  <a:lnTo>
                    <a:pt x="1603" y="1086"/>
                  </a:lnTo>
                  <a:lnTo>
                    <a:pt x="2146" y="233"/>
                  </a:lnTo>
                  <a:lnTo>
                    <a:pt x="1293" y="879"/>
                  </a:lnTo>
                  <a:lnTo>
                    <a:pt x="31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 name="Google Shape;1657;p15"/>
            <p:cNvSpPr/>
            <p:nvPr/>
          </p:nvSpPr>
          <p:spPr>
            <a:xfrm>
              <a:off x="9571190" y="3157026"/>
              <a:ext cx="186588" cy="186588"/>
            </a:xfrm>
            <a:custGeom>
              <a:rect b="b" l="l" r="r" t="t"/>
              <a:pathLst>
                <a:path extrusionOk="0" h="2147" w="2147">
                  <a:moveTo>
                    <a:pt x="957" y="1"/>
                  </a:moveTo>
                  <a:lnTo>
                    <a:pt x="854" y="1087"/>
                  </a:lnTo>
                  <a:lnTo>
                    <a:pt x="1" y="1087"/>
                  </a:lnTo>
                  <a:lnTo>
                    <a:pt x="751" y="1397"/>
                  </a:lnTo>
                  <a:lnTo>
                    <a:pt x="208" y="2146"/>
                  </a:lnTo>
                  <a:lnTo>
                    <a:pt x="1061" y="1500"/>
                  </a:lnTo>
                  <a:lnTo>
                    <a:pt x="1604" y="2146"/>
                  </a:lnTo>
                  <a:lnTo>
                    <a:pt x="1397" y="1293"/>
                  </a:lnTo>
                  <a:lnTo>
                    <a:pt x="2147" y="957"/>
                  </a:lnTo>
                  <a:lnTo>
                    <a:pt x="1190" y="957"/>
                  </a:lnTo>
                  <a:lnTo>
                    <a:pt x="95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58" name="Google Shape;1658;p15"/>
          <p:cNvSpPr/>
          <p:nvPr/>
        </p:nvSpPr>
        <p:spPr>
          <a:xfrm flipH="1">
            <a:off x="2100701" y="1762174"/>
            <a:ext cx="497697" cy="516747"/>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62" name="Shape 1662"/>
        <p:cNvGrpSpPr/>
        <p:nvPr/>
      </p:nvGrpSpPr>
      <p:grpSpPr>
        <a:xfrm>
          <a:off x="0" y="0"/>
          <a:ext cx="0" cy="0"/>
          <a:chOff x="0" y="0"/>
          <a:chExt cx="0" cy="0"/>
        </a:xfrm>
      </p:grpSpPr>
      <p:pic>
        <p:nvPicPr>
          <p:cNvPr id="1663" name="Google Shape;1663;p16"/>
          <p:cNvPicPr preferRelativeResize="0"/>
          <p:nvPr/>
        </p:nvPicPr>
        <p:blipFill rotWithShape="1">
          <a:blip r:embed="rId3">
            <a:alphaModFix/>
          </a:blip>
          <a:srcRect b="0" l="0" r="0" t="0"/>
          <a:stretch/>
        </p:blipFill>
        <p:spPr>
          <a:xfrm>
            <a:off x="5604225" y="1507200"/>
            <a:ext cx="2022851" cy="2323599"/>
          </a:xfrm>
          <a:prstGeom prst="rect">
            <a:avLst/>
          </a:prstGeom>
          <a:noFill/>
          <a:ln>
            <a:noFill/>
          </a:ln>
        </p:spPr>
      </p:pic>
      <p:sp>
        <p:nvSpPr>
          <p:cNvPr id="1664" name="Google Shape;1664;p16"/>
          <p:cNvSpPr txBox="1"/>
          <p:nvPr>
            <p:ph idx="1" type="subTitle"/>
          </p:nvPr>
        </p:nvSpPr>
        <p:spPr>
          <a:xfrm>
            <a:off x="715100" y="2412575"/>
            <a:ext cx="3590400" cy="792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You can replace the image on the screen with your own work. Just right-click on it and select “Replace image”</a:t>
            </a:r>
            <a:endParaRPr/>
          </a:p>
        </p:txBody>
      </p:sp>
      <p:sp>
        <p:nvSpPr>
          <p:cNvPr id="1665" name="Google Shape;1665;p16"/>
          <p:cNvSpPr txBox="1"/>
          <p:nvPr>
            <p:ph type="title"/>
          </p:nvPr>
        </p:nvSpPr>
        <p:spPr>
          <a:xfrm>
            <a:off x="715100" y="1813125"/>
            <a:ext cx="2662800" cy="572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t>TABLET </a:t>
            </a:r>
            <a:r>
              <a:rPr lang="en">
                <a:solidFill>
                  <a:schemeClr val="lt2"/>
                </a:solidFill>
              </a:rPr>
              <a:t>APP</a:t>
            </a:r>
            <a:endParaRPr>
              <a:solidFill>
                <a:schemeClr val="lt2"/>
              </a:solidFill>
            </a:endParaRPr>
          </a:p>
        </p:txBody>
      </p:sp>
      <p:grpSp>
        <p:nvGrpSpPr>
          <p:cNvPr id="1666" name="Google Shape;1666;p16"/>
          <p:cNvGrpSpPr/>
          <p:nvPr/>
        </p:nvGrpSpPr>
        <p:grpSpPr>
          <a:xfrm>
            <a:off x="5419325" y="1344250"/>
            <a:ext cx="2364600" cy="2843400"/>
            <a:chOff x="3086100" y="1218025"/>
            <a:chExt cx="2364600" cy="2843400"/>
          </a:xfrm>
        </p:grpSpPr>
        <p:sp>
          <p:nvSpPr>
            <p:cNvPr id="1667" name="Google Shape;1667;p16"/>
            <p:cNvSpPr/>
            <p:nvPr/>
          </p:nvSpPr>
          <p:spPr>
            <a:xfrm rot="5400000">
              <a:off x="2846700" y="1457425"/>
              <a:ext cx="2843400" cy="2364600"/>
            </a:xfrm>
            <a:prstGeom prst="frame">
              <a:avLst>
                <a:gd fmla="val 8618" name="adj1"/>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 name="Google Shape;1668;p16"/>
            <p:cNvSpPr/>
            <p:nvPr/>
          </p:nvSpPr>
          <p:spPr>
            <a:xfrm>
              <a:off x="3142900" y="3647775"/>
              <a:ext cx="2202600" cy="3534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69" name="Google Shape;1669;p16"/>
          <p:cNvSpPr/>
          <p:nvPr/>
        </p:nvSpPr>
        <p:spPr>
          <a:xfrm>
            <a:off x="6472475" y="3856275"/>
            <a:ext cx="258300" cy="258300"/>
          </a:xfrm>
          <a:prstGeom prst="flowChartSummingJunction">
            <a:avLst/>
          </a:prstGeom>
          <a:solidFill>
            <a:schemeClr val="accent4"/>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70" name="Google Shape;1670;p16"/>
          <p:cNvGrpSpPr/>
          <p:nvPr/>
        </p:nvGrpSpPr>
        <p:grpSpPr>
          <a:xfrm flipH="1">
            <a:off x="3818153" y="3204582"/>
            <a:ext cx="1972801" cy="1106131"/>
            <a:chOff x="7343550" y="3454675"/>
            <a:chExt cx="637374" cy="357370"/>
          </a:xfrm>
        </p:grpSpPr>
        <p:sp>
          <p:nvSpPr>
            <p:cNvPr id="1671" name="Google Shape;1671;p16"/>
            <p:cNvSpPr/>
            <p:nvPr/>
          </p:nvSpPr>
          <p:spPr>
            <a:xfrm>
              <a:off x="7511918" y="3550008"/>
              <a:ext cx="469006" cy="257712"/>
            </a:xfrm>
            <a:custGeom>
              <a:rect b="b" l="l" r="r" t="t"/>
              <a:pathLst>
                <a:path extrusionOk="0" h="7756" w="14115">
                  <a:moveTo>
                    <a:pt x="5584" y="2276"/>
                  </a:moveTo>
                  <a:lnTo>
                    <a:pt x="10340" y="6257"/>
                  </a:lnTo>
                  <a:lnTo>
                    <a:pt x="2999" y="6257"/>
                  </a:lnTo>
                  <a:lnTo>
                    <a:pt x="5584" y="2276"/>
                  </a:lnTo>
                  <a:close/>
                  <a:moveTo>
                    <a:pt x="4938" y="1"/>
                  </a:moveTo>
                  <a:lnTo>
                    <a:pt x="0" y="7756"/>
                  </a:lnTo>
                  <a:lnTo>
                    <a:pt x="14115" y="7756"/>
                  </a:lnTo>
                  <a:lnTo>
                    <a:pt x="12925" y="6799"/>
                  </a:lnTo>
                  <a:lnTo>
                    <a:pt x="12822" y="6696"/>
                  </a:lnTo>
                  <a:lnTo>
                    <a:pt x="12047" y="6153"/>
                  </a:lnTo>
                  <a:lnTo>
                    <a:pt x="12047" y="6050"/>
                  </a:lnTo>
                  <a:lnTo>
                    <a:pt x="11297" y="5403"/>
                  </a:lnTo>
                  <a:lnTo>
                    <a:pt x="11193" y="5403"/>
                  </a:lnTo>
                  <a:lnTo>
                    <a:pt x="10444" y="4757"/>
                  </a:lnTo>
                  <a:lnTo>
                    <a:pt x="10444" y="4654"/>
                  </a:lnTo>
                  <a:lnTo>
                    <a:pt x="9694" y="4008"/>
                  </a:lnTo>
                  <a:lnTo>
                    <a:pt x="9591" y="4008"/>
                  </a:lnTo>
                  <a:lnTo>
                    <a:pt x="8815" y="3361"/>
                  </a:lnTo>
                  <a:lnTo>
                    <a:pt x="8066" y="2715"/>
                  </a:lnTo>
                  <a:lnTo>
                    <a:pt x="7962" y="2586"/>
                  </a:lnTo>
                  <a:lnTo>
                    <a:pt x="7213" y="1940"/>
                  </a:lnTo>
                  <a:lnTo>
                    <a:pt x="6463" y="1293"/>
                  </a:lnTo>
                  <a:lnTo>
                    <a:pt x="6359" y="1190"/>
                  </a:lnTo>
                  <a:lnTo>
                    <a:pt x="5584" y="647"/>
                  </a:lnTo>
                  <a:lnTo>
                    <a:pt x="5584" y="544"/>
                  </a:lnTo>
                  <a:lnTo>
                    <a:pt x="493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 name="Google Shape;1672;p16"/>
            <p:cNvSpPr/>
            <p:nvPr/>
          </p:nvSpPr>
          <p:spPr>
            <a:xfrm>
              <a:off x="7683709" y="3568051"/>
              <a:ext cx="13756" cy="18076"/>
            </a:xfrm>
            <a:custGeom>
              <a:rect b="b" l="l" r="r" t="t"/>
              <a:pathLst>
                <a:path extrusionOk="0" h="544" w="414">
                  <a:moveTo>
                    <a:pt x="414" y="1"/>
                  </a:moveTo>
                  <a:lnTo>
                    <a:pt x="0" y="440"/>
                  </a:lnTo>
                  <a:lnTo>
                    <a:pt x="0" y="543"/>
                  </a:lnTo>
                  <a:lnTo>
                    <a:pt x="414" y="104"/>
                  </a:lnTo>
                  <a:lnTo>
                    <a:pt x="414"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 name="Google Shape;1673;p16"/>
            <p:cNvSpPr/>
            <p:nvPr/>
          </p:nvSpPr>
          <p:spPr>
            <a:xfrm>
              <a:off x="7708597" y="3589516"/>
              <a:ext cx="18076" cy="21531"/>
            </a:xfrm>
            <a:custGeom>
              <a:rect b="b" l="l" r="r" t="t"/>
              <a:pathLst>
                <a:path extrusionOk="0" h="648" w="544">
                  <a:moveTo>
                    <a:pt x="440" y="1"/>
                  </a:moveTo>
                  <a:lnTo>
                    <a:pt x="1" y="544"/>
                  </a:lnTo>
                  <a:lnTo>
                    <a:pt x="1" y="647"/>
                  </a:lnTo>
                  <a:lnTo>
                    <a:pt x="104" y="544"/>
                  </a:lnTo>
                  <a:lnTo>
                    <a:pt x="544" y="104"/>
                  </a:ln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 name="Google Shape;1674;p16"/>
            <p:cNvSpPr/>
            <p:nvPr/>
          </p:nvSpPr>
          <p:spPr>
            <a:xfrm>
              <a:off x="7736974" y="3614437"/>
              <a:ext cx="14620" cy="18076"/>
            </a:xfrm>
            <a:custGeom>
              <a:rect b="b" l="l" r="r" t="t"/>
              <a:pathLst>
                <a:path extrusionOk="0" h="544" w="440">
                  <a:moveTo>
                    <a:pt x="440" y="1"/>
                  </a:moveTo>
                  <a:lnTo>
                    <a:pt x="0" y="440"/>
                  </a:lnTo>
                  <a:lnTo>
                    <a:pt x="0" y="543"/>
                  </a:ln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 name="Google Shape;1675;p16"/>
            <p:cNvSpPr/>
            <p:nvPr/>
          </p:nvSpPr>
          <p:spPr>
            <a:xfrm>
              <a:off x="7761862" y="3635903"/>
              <a:ext cx="18076" cy="18076"/>
            </a:xfrm>
            <a:custGeom>
              <a:rect b="b" l="l" r="r" t="t"/>
              <a:pathLst>
                <a:path extrusionOk="0" h="544" w="544">
                  <a:moveTo>
                    <a:pt x="440" y="1"/>
                  </a:moveTo>
                  <a:lnTo>
                    <a:pt x="1" y="440"/>
                  </a:lnTo>
                  <a:lnTo>
                    <a:pt x="1" y="544"/>
                  </a:lnTo>
                  <a:lnTo>
                    <a:pt x="130" y="544"/>
                  </a:lnTo>
                  <a:lnTo>
                    <a:pt x="544" y="130"/>
                  </a:ln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 name="Google Shape;1676;p16"/>
            <p:cNvSpPr/>
            <p:nvPr/>
          </p:nvSpPr>
          <p:spPr>
            <a:xfrm>
              <a:off x="7791070" y="3661688"/>
              <a:ext cx="13789" cy="17212"/>
            </a:xfrm>
            <a:custGeom>
              <a:rect b="b" l="l" r="r" t="t"/>
              <a:pathLst>
                <a:path extrusionOk="0" h="518" w="415">
                  <a:moveTo>
                    <a:pt x="414" y="0"/>
                  </a:moveTo>
                  <a:lnTo>
                    <a:pt x="1" y="414"/>
                  </a:lnTo>
                  <a:lnTo>
                    <a:pt x="1" y="517"/>
                  </a:lnTo>
                  <a:lnTo>
                    <a:pt x="1" y="414"/>
                  </a:lnTo>
                  <a:lnTo>
                    <a:pt x="1" y="414"/>
                  </a:lnTo>
                  <a:close/>
                </a:path>
              </a:pathLst>
            </a:custGeom>
            <a:solidFill>
              <a:srgbClr val="51265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 name="Google Shape;1677;p16"/>
            <p:cNvSpPr/>
            <p:nvPr/>
          </p:nvSpPr>
          <p:spPr>
            <a:xfrm>
              <a:off x="7815991" y="3683154"/>
              <a:ext cx="18076" cy="17212"/>
            </a:xfrm>
            <a:custGeom>
              <a:rect b="b" l="l" r="r" t="t"/>
              <a:pathLst>
                <a:path extrusionOk="0" h="518" w="544">
                  <a:moveTo>
                    <a:pt x="440" y="1"/>
                  </a:moveTo>
                  <a:lnTo>
                    <a:pt x="0" y="414"/>
                  </a:lnTo>
                  <a:lnTo>
                    <a:pt x="0" y="518"/>
                  </a:lnTo>
                  <a:lnTo>
                    <a:pt x="104" y="518"/>
                  </a:lnTo>
                  <a:lnTo>
                    <a:pt x="54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 name="Google Shape;1678;p16"/>
            <p:cNvSpPr/>
            <p:nvPr/>
          </p:nvSpPr>
          <p:spPr>
            <a:xfrm>
              <a:off x="7844335" y="3704619"/>
              <a:ext cx="14620" cy="17212"/>
            </a:xfrm>
            <a:custGeom>
              <a:rect b="b" l="l" r="r" t="t"/>
              <a:pathLst>
                <a:path extrusionOk="0" h="518" w="440">
                  <a:moveTo>
                    <a:pt x="440" y="1"/>
                  </a:moveTo>
                  <a:lnTo>
                    <a:pt x="0" y="414"/>
                  </a:lnTo>
                  <a:lnTo>
                    <a:pt x="0" y="518"/>
                  </a:lnTo>
                  <a:lnTo>
                    <a:pt x="440" y="104"/>
                  </a:lnTo>
                  <a:lnTo>
                    <a:pt x="44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 name="Google Shape;1679;p16"/>
            <p:cNvSpPr/>
            <p:nvPr/>
          </p:nvSpPr>
          <p:spPr>
            <a:xfrm>
              <a:off x="7869256" y="3729541"/>
              <a:ext cx="18043" cy="18076"/>
            </a:xfrm>
            <a:custGeom>
              <a:rect b="b" l="l" r="r" t="t"/>
              <a:pathLst>
                <a:path extrusionOk="0" h="544" w="543">
                  <a:moveTo>
                    <a:pt x="439" y="0"/>
                  </a:moveTo>
                  <a:lnTo>
                    <a:pt x="0" y="414"/>
                  </a:lnTo>
                  <a:lnTo>
                    <a:pt x="0" y="543"/>
                  </a:lnTo>
                  <a:lnTo>
                    <a:pt x="129" y="414"/>
                  </a:lnTo>
                  <a:lnTo>
                    <a:pt x="54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 name="Google Shape;1680;p16"/>
            <p:cNvSpPr/>
            <p:nvPr/>
          </p:nvSpPr>
          <p:spPr>
            <a:xfrm>
              <a:off x="7898431" y="3751006"/>
              <a:ext cx="13789" cy="18076"/>
            </a:xfrm>
            <a:custGeom>
              <a:rect b="b" l="l" r="r" t="t"/>
              <a:pathLst>
                <a:path extrusionOk="0" h="544" w="415">
                  <a:moveTo>
                    <a:pt x="415" y="1"/>
                  </a:moveTo>
                  <a:lnTo>
                    <a:pt x="1" y="414"/>
                  </a:lnTo>
                  <a:lnTo>
                    <a:pt x="1" y="544"/>
                  </a:lnTo>
                  <a:lnTo>
                    <a:pt x="415" y="104"/>
                  </a:lnTo>
                  <a:lnTo>
                    <a:pt x="415"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 name="Google Shape;1681;p16"/>
            <p:cNvSpPr/>
            <p:nvPr/>
          </p:nvSpPr>
          <p:spPr>
            <a:xfrm>
              <a:off x="7923352" y="3772505"/>
              <a:ext cx="18076" cy="18043"/>
            </a:xfrm>
            <a:custGeom>
              <a:rect b="b" l="l" r="r" t="t"/>
              <a:pathLst>
                <a:path extrusionOk="0" h="543" w="544">
                  <a:moveTo>
                    <a:pt x="440" y="0"/>
                  </a:moveTo>
                  <a:lnTo>
                    <a:pt x="1" y="414"/>
                  </a:lnTo>
                  <a:lnTo>
                    <a:pt x="1" y="543"/>
                  </a:lnTo>
                  <a:lnTo>
                    <a:pt x="104" y="543"/>
                  </a:lnTo>
                  <a:lnTo>
                    <a:pt x="543" y="103"/>
                  </a:lnTo>
                  <a:lnTo>
                    <a:pt x="44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 name="Google Shape;1682;p16"/>
            <p:cNvSpPr/>
            <p:nvPr/>
          </p:nvSpPr>
          <p:spPr>
            <a:xfrm>
              <a:off x="7547140" y="3454675"/>
              <a:ext cx="39541" cy="88485"/>
            </a:xfrm>
            <a:custGeom>
              <a:rect b="b" l="l" r="r" t="t"/>
              <a:pathLst>
                <a:path extrusionOk="0" h="2663" w="1190">
                  <a:moveTo>
                    <a:pt x="1034" y="0"/>
                  </a:moveTo>
                  <a:cubicBezTo>
                    <a:pt x="1008" y="0"/>
                    <a:pt x="982" y="26"/>
                    <a:pt x="982" y="78"/>
                  </a:cubicBezTo>
                  <a:cubicBezTo>
                    <a:pt x="543" y="414"/>
                    <a:pt x="336" y="828"/>
                    <a:pt x="233" y="1267"/>
                  </a:cubicBezTo>
                  <a:cubicBezTo>
                    <a:pt x="0" y="1706"/>
                    <a:pt x="0" y="2224"/>
                    <a:pt x="0" y="2663"/>
                  </a:cubicBezTo>
                  <a:lnTo>
                    <a:pt x="129" y="2663"/>
                  </a:lnTo>
                  <a:cubicBezTo>
                    <a:pt x="129" y="2224"/>
                    <a:pt x="129" y="1706"/>
                    <a:pt x="336" y="1267"/>
                  </a:cubicBezTo>
                  <a:cubicBezTo>
                    <a:pt x="543" y="931"/>
                    <a:pt x="776" y="517"/>
                    <a:pt x="1086" y="285"/>
                  </a:cubicBezTo>
                  <a:lnTo>
                    <a:pt x="1086" y="181"/>
                  </a:lnTo>
                  <a:cubicBezTo>
                    <a:pt x="1189" y="181"/>
                    <a:pt x="1189" y="78"/>
                    <a:pt x="1086" y="78"/>
                  </a:cubicBezTo>
                  <a:cubicBezTo>
                    <a:pt x="1086" y="26"/>
                    <a:pt x="1060" y="0"/>
                    <a:pt x="103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 name="Google Shape;1683;p16"/>
            <p:cNvSpPr/>
            <p:nvPr/>
          </p:nvSpPr>
          <p:spPr>
            <a:xfrm>
              <a:off x="7432901" y="3523458"/>
              <a:ext cx="239670" cy="178099"/>
            </a:xfrm>
            <a:custGeom>
              <a:rect b="b" l="l" r="r" t="t"/>
              <a:pathLst>
                <a:path extrusionOk="0" h="5360" w="7213">
                  <a:moveTo>
                    <a:pt x="5000" y="0"/>
                  </a:moveTo>
                  <a:cubicBezTo>
                    <a:pt x="4841" y="0"/>
                    <a:pt x="4682" y="17"/>
                    <a:pt x="4524" y="50"/>
                  </a:cubicBezTo>
                  <a:cubicBezTo>
                    <a:pt x="4317" y="154"/>
                    <a:pt x="4084" y="283"/>
                    <a:pt x="3878" y="283"/>
                  </a:cubicBezTo>
                  <a:cubicBezTo>
                    <a:pt x="3878" y="386"/>
                    <a:pt x="3567" y="593"/>
                    <a:pt x="3438" y="593"/>
                  </a:cubicBezTo>
                  <a:cubicBezTo>
                    <a:pt x="3063" y="373"/>
                    <a:pt x="2663" y="238"/>
                    <a:pt x="2262" y="238"/>
                  </a:cubicBezTo>
                  <a:cubicBezTo>
                    <a:pt x="1861" y="238"/>
                    <a:pt x="1461" y="373"/>
                    <a:pt x="1086" y="696"/>
                  </a:cubicBezTo>
                  <a:cubicBezTo>
                    <a:pt x="207" y="1239"/>
                    <a:pt x="0" y="2532"/>
                    <a:pt x="439" y="3514"/>
                  </a:cubicBezTo>
                  <a:cubicBezTo>
                    <a:pt x="646" y="4160"/>
                    <a:pt x="1086" y="4574"/>
                    <a:pt x="1629" y="4910"/>
                  </a:cubicBezTo>
                  <a:cubicBezTo>
                    <a:pt x="2233" y="5160"/>
                    <a:pt x="2838" y="5360"/>
                    <a:pt x="3497" y="5360"/>
                  </a:cubicBezTo>
                  <a:cubicBezTo>
                    <a:pt x="3655" y="5360"/>
                    <a:pt x="3816" y="5349"/>
                    <a:pt x="3981" y="5324"/>
                  </a:cubicBezTo>
                  <a:cubicBezTo>
                    <a:pt x="4731" y="5220"/>
                    <a:pt x="5610" y="5013"/>
                    <a:pt x="6152" y="4471"/>
                  </a:cubicBezTo>
                  <a:cubicBezTo>
                    <a:pt x="6799" y="3824"/>
                    <a:pt x="7212" y="2971"/>
                    <a:pt x="7109" y="1989"/>
                  </a:cubicBezTo>
                  <a:cubicBezTo>
                    <a:pt x="7109" y="1782"/>
                    <a:pt x="7109" y="1575"/>
                    <a:pt x="7005" y="1343"/>
                  </a:cubicBezTo>
                  <a:cubicBezTo>
                    <a:pt x="6637" y="453"/>
                    <a:pt x="5830" y="0"/>
                    <a:pt x="500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 name="Google Shape;1684;p16"/>
            <p:cNvSpPr/>
            <p:nvPr/>
          </p:nvSpPr>
          <p:spPr>
            <a:xfrm>
              <a:off x="7486997" y="3589516"/>
              <a:ext cx="182120" cy="110847"/>
            </a:xfrm>
            <a:custGeom>
              <a:rect b="b" l="l" r="r" t="t"/>
              <a:pathLst>
                <a:path extrusionOk="0" h="3336" w="5481">
                  <a:moveTo>
                    <a:pt x="5481" y="1"/>
                  </a:moveTo>
                  <a:cubicBezTo>
                    <a:pt x="5171" y="647"/>
                    <a:pt x="4628" y="1293"/>
                    <a:pt x="4085" y="1733"/>
                  </a:cubicBezTo>
                  <a:cubicBezTo>
                    <a:pt x="3232" y="2483"/>
                    <a:pt x="2043" y="2922"/>
                    <a:pt x="957" y="2922"/>
                  </a:cubicBezTo>
                  <a:cubicBezTo>
                    <a:pt x="854" y="2922"/>
                    <a:pt x="854" y="3025"/>
                    <a:pt x="750" y="3025"/>
                  </a:cubicBezTo>
                  <a:cubicBezTo>
                    <a:pt x="518" y="3025"/>
                    <a:pt x="311" y="2922"/>
                    <a:pt x="1" y="2922"/>
                  </a:cubicBezTo>
                  <a:cubicBezTo>
                    <a:pt x="647" y="3232"/>
                    <a:pt x="1293" y="3336"/>
                    <a:pt x="1939" y="3336"/>
                  </a:cubicBezTo>
                  <a:lnTo>
                    <a:pt x="2353" y="3336"/>
                  </a:lnTo>
                  <a:cubicBezTo>
                    <a:pt x="3103" y="3232"/>
                    <a:pt x="3982" y="3025"/>
                    <a:pt x="4524" y="2483"/>
                  </a:cubicBezTo>
                  <a:cubicBezTo>
                    <a:pt x="5171" y="1940"/>
                    <a:pt x="5481" y="1087"/>
                    <a:pt x="5481" y="234"/>
                  </a:cubicBezTo>
                  <a:lnTo>
                    <a:pt x="5481" y="1"/>
                  </a:ln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 name="Google Shape;1685;p16"/>
            <p:cNvSpPr/>
            <p:nvPr/>
          </p:nvSpPr>
          <p:spPr>
            <a:xfrm>
              <a:off x="7465531" y="3545056"/>
              <a:ext cx="38677" cy="44492"/>
            </a:xfrm>
            <a:custGeom>
              <a:rect b="b" l="l" r="r" t="t"/>
              <a:pathLst>
                <a:path extrusionOk="0" h="1339" w="1164">
                  <a:moveTo>
                    <a:pt x="784" y="0"/>
                  </a:moveTo>
                  <a:cubicBezTo>
                    <a:pt x="493" y="0"/>
                    <a:pt x="154" y="359"/>
                    <a:pt x="0" y="589"/>
                  </a:cubicBezTo>
                  <a:lnTo>
                    <a:pt x="0" y="1029"/>
                  </a:lnTo>
                  <a:cubicBezTo>
                    <a:pt x="0" y="1132"/>
                    <a:pt x="104" y="1235"/>
                    <a:pt x="207" y="1235"/>
                  </a:cubicBezTo>
                  <a:cubicBezTo>
                    <a:pt x="207" y="1339"/>
                    <a:pt x="311" y="1339"/>
                    <a:pt x="311" y="1339"/>
                  </a:cubicBezTo>
                  <a:cubicBezTo>
                    <a:pt x="750" y="1235"/>
                    <a:pt x="957" y="1029"/>
                    <a:pt x="1060" y="693"/>
                  </a:cubicBezTo>
                  <a:cubicBezTo>
                    <a:pt x="1164" y="486"/>
                    <a:pt x="1164" y="382"/>
                    <a:pt x="1060" y="150"/>
                  </a:cubicBezTo>
                  <a:cubicBezTo>
                    <a:pt x="980" y="43"/>
                    <a:pt x="885"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 name="Google Shape;1686;p16"/>
            <p:cNvSpPr/>
            <p:nvPr/>
          </p:nvSpPr>
          <p:spPr>
            <a:xfrm>
              <a:off x="7450911" y="3592507"/>
              <a:ext cx="24954" cy="25186"/>
            </a:xfrm>
            <a:custGeom>
              <a:rect b="b" l="l" r="r" t="t"/>
              <a:pathLst>
                <a:path extrusionOk="0" h="758" w="751">
                  <a:moveTo>
                    <a:pt x="354" y="1"/>
                  </a:moveTo>
                  <a:cubicBezTo>
                    <a:pt x="150" y="1"/>
                    <a:pt x="1" y="207"/>
                    <a:pt x="1" y="350"/>
                  </a:cubicBezTo>
                  <a:cubicBezTo>
                    <a:pt x="1" y="454"/>
                    <a:pt x="1" y="661"/>
                    <a:pt x="104" y="661"/>
                  </a:cubicBezTo>
                  <a:cubicBezTo>
                    <a:pt x="208" y="725"/>
                    <a:pt x="318" y="757"/>
                    <a:pt x="414" y="757"/>
                  </a:cubicBezTo>
                  <a:cubicBezTo>
                    <a:pt x="511" y="757"/>
                    <a:pt x="595" y="725"/>
                    <a:pt x="647" y="661"/>
                  </a:cubicBezTo>
                  <a:cubicBezTo>
                    <a:pt x="751" y="454"/>
                    <a:pt x="751" y="247"/>
                    <a:pt x="647" y="144"/>
                  </a:cubicBezTo>
                  <a:cubicBezTo>
                    <a:pt x="544" y="41"/>
                    <a:pt x="444" y="1"/>
                    <a:pt x="35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 name="Google Shape;1687;p16"/>
            <p:cNvSpPr/>
            <p:nvPr/>
          </p:nvSpPr>
          <p:spPr>
            <a:xfrm>
              <a:off x="7361593" y="3769049"/>
              <a:ext cx="400292" cy="42996"/>
            </a:xfrm>
            <a:custGeom>
              <a:rect b="b" l="l" r="r" t="t"/>
              <a:pathLst>
                <a:path extrusionOk="0" h="1294" w="12047">
                  <a:moveTo>
                    <a:pt x="311" y="1"/>
                  </a:moveTo>
                  <a:cubicBezTo>
                    <a:pt x="311" y="1"/>
                    <a:pt x="0" y="104"/>
                    <a:pt x="0" y="647"/>
                  </a:cubicBezTo>
                  <a:cubicBezTo>
                    <a:pt x="0" y="1060"/>
                    <a:pt x="311" y="1293"/>
                    <a:pt x="311" y="1293"/>
                  </a:cubicBezTo>
                  <a:lnTo>
                    <a:pt x="12047" y="1293"/>
                  </a:lnTo>
                  <a:lnTo>
                    <a:pt x="1204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 name="Google Shape;1688;p16"/>
            <p:cNvSpPr/>
            <p:nvPr/>
          </p:nvSpPr>
          <p:spPr>
            <a:xfrm>
              <a:off x="7375349" y="3769049"/>
              <a:ext cx="14620" cy="42996"/>
            </a:xfrm>
            <a:custGeom>
              <a:rect b="b" l="l" r="r" t="t"/>
              <a:pathLst>
                <a:path extrusionOk="0" h="1294" w="440">
                  <a:moveTo>
                    <a:pt x="336" y="1"/>
                  </a:moveTo>
                  <a:cubicBezTo>
                    <a:pt x="0" y="518"/>
                    <a:pt x="233" y="1060"/>
                    <a:pt x="336" y="1293"/>
                  </a:cubicBezTo>
                  <a:lnTo>
                    <a:pt x="439" y="1293"/>
                  </a:lnTo>
                  <a:cubicBezTo>
                    <a:pt x="336" y="1060"/>
                    <a:pt x="129" y="518"/>
                    <a:pt x="439"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 name="Google Shape;1689;p16"/>
            <p:cNvSpPr/>
            <p:nvPr/>
          </p:nvSpPr>
          <p:spPr>
            <a:xfrm>
              <a:off x="7393359" y="3769049"/>
              <a:ext cx="14653" cy="42996"/>
            </a:xfrm>
            <a:custGeom>
              <a:rect b="b" l="l" r="r" t="t"/>
              <a:pathLst>
                <a:path extrusionOk="0" h="1294" w="441">
                  <a:moveTo>
                    <a:pt x="337" y="1"/>
                  </a:moveTo>
                  <a:cubicBezTo>
                    <a:pt x="1" y="518"/>
                    <a:pt x="234" y="1060"/>
                    <a:pt x="337" y="1293"/>
                  </a:cubicBezTo>
                  <a:lnTo>
                    <a:pt x="440" y="1293"/>
                  </a:lnTo>
                  <a:cubicBezTo>
                    <a:pt x="337" y="1060"/>
                    <a:pt x="104" y="518"/>
                    <a:pt x="337"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 name="Google Shape;1690;p16"/>
            <p:cNvSpPr/>
            <p:nvPr/>
          </p:nvSpPr>
          <p:spPr>
            <a:xfrm>
              <a:off x="7637322" y="3769049"/>
              <a:ext cx="13756" cy="42996"/>
            </a:xfrm>
            <a:custGeom>
              <a:rect b="b" l="l" r="r" t="t"/>
              <a:pathLst>
                <a:path extrusionOk="0" h="1294" w="414">
                  <a:moveTo>
                    <a:pt x="311" y="1"/>
                  </a:moveTo>
                  <a:cubicBezTo>
                    <a:pt x="0" y="518"/>
                    <a:pt x="207" y="1060"/>
                    <a:pt x="311" y="1293"/>
                  </a:cubicBezTo>
                  <a:lnTo>
                    <a:pt x="414" y="1293"/>
                  </a:lnTo>
                  <a:cubicBezTo>
                    <a:pt x="311" y="1060"/>
                    <a:pt x="104" y="518"/>
                    <a:pt x="41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 name="Google Shape;1691;p16"/>
            <p:cNvSpPr/>
            <p:nvPr/>
          </p:nvSpPr>
          <p:spPr>
            <a:xfrm>
              <a:off x="7619279" y="3769049"/>
              <a:ext cx="13789" cy="42996"/>
            </a:xfrm>
            <a:custGeom>
              <a:rect b="b" l="l" r="r" t="t"/>
              <a:pathLst>
                <a:path extrusionOk="0" h="1294" w="415">
                  <a:moveTo>
                    <a:pt x="311" y="1"/>
                  </a:moveTo>
                  <a:cubicBezTo>
                    <a:pt x="1" y="518"/>
                    <a:pt x="207" y="1060"/>
                    <a:pt x="311" y="1293"/>
                  </a:cubicBezTo>
                  <a:lnTo>
                    <a:pt x="414" y="1293"/>
                  </a:lnTo>
                  <a:cubicBezTo>
                    <a:pt x="311" y="1060"/>
                    <a:pt x="104" y="518"/>
                    <a:pt x="41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 name="Google Shape;1692;p16"/>
            <p:cNvSpPr/>
            <p:nvPr/>
          </p:nvSpPr>
          <p:spPr>
            <a:xfrm>
              <a:off x="7672544" y="3772505"/>
              <a:ext cx="89349" cy="35221"/>
            </a:xfrm>
            <a:custGeom>
              <a:rect b="b" l="l" r="r" t="t"/>
              <a:pathLst>
                <a:path extrusionOk="0" h="1060" w="2689">
                  <a:moveTo>
                    <a:pt x="233" y="0"/>
                  </a:moveTo>
                  <a:lnTo>
                    <a:pt x="104" y="103"/>
                  </a:lnTo>
                  <a:lnTo>
                    <a:pt x="0" y="207"/>
                  </a:lnTo>
                  <a:lnTo>
                    <a:pt x="0" y="310"/>
                  </a:lnTo>
                  <a:lnTo>
                    <a:pt x="0" y="414"/>
                  </a:lnTo>
                  <a:lnTo>
                    <a:pt x="0" y="543"/>
                  </a:lnTo>
                  <a:lnTo>
                    <a:pt x="0" y="646"/>
                  </a:lnTo>
                  <a:lnTo>
                    <a:pt x="0" y="750"/>
                  </a:lnTo>
                  <a:lnTo>
                    <a:pt x="0" y="853"/>
                  </a:lnTo>
                  <a:lnTo>
                    <a:pt x="104" y="853"/>
                  </a:lnTo>
                  <a:lnTo>
                    <a:pt x="104" y="956"/>
                  </a:lnTo>
                  <a:lnTo>
                    <a:pt x="233" y="956"/>
                  </a:lnTo>
                  <a:cubicBezTo>
                    <a:pt x="336" y="1060"/>
                    <a:pt x="440" y="1060"/>
                    <a:pt x="440" y="1060"/>
                  </a:cubicBezTo>
                  <a:lnTo>
                    <a:pt x="2689" y="1060"/>
                  </a:lnTo>
                  <a:lnTo>
                    <a:pt x="268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 name="Google Shape;1693;p16"/>
            <p:cNvSpPr/>
            <p:nvPr/>
          </p:nvSpPr>
          <p:spPr>
            <a:xfrm>
              <a:off x="7680253" y="3772505"/>
              <a:ext cx="81640" cy="0"/>
            </a:xfrm>
            <a:custGeom>
              <a:rect b="b" l="l" r="r" t="t"/>
              <a:pathLst>
                <a:path extrusionOk="0" h="120000" w="2457">
                  <a:moveTo>
                    <a:pt x="2457" y="0"/>
                  </a:moveTo>
                  <a:lnTo>
                    <a:pt x="2457" y="0"/>
                  </a:lnTo>
                  <a:lnTo>
                    <a:pt x="1" y="0"/>
                  </a:lnTo>
                  <a:lnTo>
                    <a:pt x="1" y="0"/>
                  </a:lnTo>
                  <a:close/>
                </a:path>
              </a:pathLst>
            </a:custGeom>
            <a:solidFill>
              <a:srgbClr val="FFB3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 name="Google Shape;1694;p16"/>
            <p:cNvSpPr/>
            <p:nvPr/>
          </p:nvSpPr>
          <p:spPr>
            <a:xfrm>
              <a:off x="7675967" y="3775928"/>
              <a:ext cx="85926" cy="33"/>
            </a:xfrm>
            <a:custGeom>
              <a:rect b="b" l="l" r="r" t="t"/>
              <a:pathLst>
                <a:path extrusionOk="0" h="1" w="2586">
                  <a:moveTo>
                    <a:pt x="2586" y="0"/>
                  </a:moveTo>
                  <a:lnTo>
                    <a:pt x="2586" y="0"/>
                  </a:lnTo>
                  <a:lnTo>
                    <a:pt x="1"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 name="Google Shape;1695;p16"/>
            <p:cNvSpPr/>
            <p:nvPr/>
          </p:nvSpPr>
          <p:spPr>
            <a:xfrm>
              <a:off x="7675967" y="3775928"/>
              <a:ext cx="85926" cy="33"/>
            </a:xfrm>
            <a:custGeom>
              <a:rect b="b" l="l" r="r" t="t"/>
              <a:pathLst>
                <a:path extrusionOk="0" h="1" w="2586">
                  <a:moveTo>
                    <a:pt x="2586" y="0"/>
                  </a:moveTo>
                  <a:lnTo>
                    <a:pt x="2586" y="0"/>
                  </a:lnTo>
                  <a:lnTo>
                    <a:pt x="1"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 name="Google Shape;1696;p16"/>
            <p:cNvSpPr/>
            <p:nvPr/>
          </p:nvSpPr>
          <p:spPr>
            <a:xfrm>
              <a:off x="7672544" y="3779350"/>
              <a:ext cx="89349" cy="33"/>
            </a:xfrm>
            <a:custGeom>
              <a:rect b="b" l="l" r="r" t="t"/>
              <a:pathLst>
                <a:path extrusionOk="0" h="1" w="2689">
                  <a:moveTo>
                    <a:pt x="2689" y="1"/>
                  </a:moveTo>
                  <a:lnTo>
                    <a:pt x="2689"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 name="Google Shape;1697;p16"/>
            <p:cNvSpPr/>
            <p:nvPr/>
          </p:nvSpPr>
          <p:spPr>
            <a:xfrm>
              <a:off x="7672544" y="3779350"/>
              <a:ext cx="89349" cy="33"/>
            </a:xfrm>
            <a:custGeom>
              <a:rect b="b" l="l" r="r" t="t"/>
              <a:pathLst>
                <a:path extrusionOk="0" h="1" w="2689">
                  <a:moveTo>
                    <a:pt x="2689" y="1"/>
                  </a:moveTo>
                  <a:lnTo>
                    <a:pt x="2689" y="1"/>
                  </a:ln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 name="Google Shape;1698;p16"/>
            <p:cNvSpPr/>
            <p:nvPr/>
          </p:nvSpPr>
          <p:spPr>
            <a:xfrm>
              <a:off x="7672544" y="3782806"/>
              <a:ext cx="89349" cy="33"/>
            </a:xfrm>
            <a:custGeom>
              <a:rect b="b" l="l" r="r" t="t"/>
              <a:pathLst>
                <a:path extrusionOk="0" h="1" w="2689">
                  <a:moveTo>
                    <a:pt x="2689" y="0"/>
                  </a:moveTo>
                  <a:lnTo>
                    <a:pt x="2689"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 name="Google Shape;1699;p16"/>
            <p:cNvSpPr/>
            <p:nvPr/>
          </p:nvSpPr>
          <p:spPr>
            <a:xfrm>
              <a:off x="7672544" y="3786229"/>
              <a:ext cx="89349" cy="33"/>
            </a:xfrm>
            <a:custGeom>
              <a:rect b="b" l="l" r="r" t="t"/>
              <a:pathLst>
                <a:path extrusionOk="0" h="1" w="2689">
                  <a:moveTo>
                    <a:pt x="2689" y="1"/>
                  </a:moveTo>
                  <a:lnTo>
                    <a:pt x="2689" y="1"/>
                  </a:ln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 name="Google Shape;1700;p16"/>
            <p:cNvSpPr/>
            <p:nvPr/>
          </p:nvSpPr>
          <p:spPr>
            <a:xfrm>
              <a:off x="7672544" y="3790515"/>
              <a:ext cx="89349" cy="33"/>
            </a:xfrm>
            <a:custGeom>
              <a:rect b="b" l="l" r="r" t="t"/>
              <a:pathLst>
                <a:path extrusionOk="0" h="1" w="2689">
                  <a:moveTo>
                    <a:pt x="2689" y="1"/>
                  </a:moveTo>
                  <a:lnTo>
                    <a:pt x="2689" y="1"/>
                  </a:ln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 name="Google Shape;1701;p16"/>
            <p:cNvSpPr/>
            <p:nvPr/>
          </p:nvSpPr>
          <p:spPr>
            <a:xfrm>
              <a:off x="7672544" y="3793971"/>
              <a:ext cx="89349" cy="33"/>
            </a:xfrm>
            <a:custGeom>
              <a:rect b="b" l="l" r="r" t="t"/>
              <a:pathLst>
                <a:path extrusionOk="0" h="1" w="2689">
                  <a:moveTo>
                    <a:pt x="2689" y="0"/>
                  </a:moveTo>
                  <a:lnTo>
                    <a:pt x="2689" y="0"/>
                  </a:lnTo>
                  <a:lnTo>
                    <a:pt x="0"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 name="Google Shape;1702;p16"/>
            <p:cNvSpPr/>
            <p:nvPr/>
          </p:nvSpPr>
          <p:spPr>
            <a:xfrm>
              <a:off x="7672544" y="3797393"/>
              <a:ext cx="89349" cy="33"/>
            </a:xfrm>
            <a:custGeom>
              <a:rect b="b" l="l" r="r" t="t"/>
              <a:pathLst>
                <a:path extrusionOk="0" h="1" w="2689">
                  <a:moveTo>
                    <a:pt x="2689" y="1"/>
                  </a:moveTo>
                  <a:lnTo>
                    <a:pt x="2689"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 name="Google Shape;1703;p16"/>
            <p:cNvSpPr/>
            <p:nvPr/>
          </p:nvSpPr>
          <p:spPr>
            <a:xfrm>
              <a:off x="7672544" y="3797393"/>
              <a:ext cx="89349" cy="3489"/>
            </a:xfrm>
            <a:custGeom>
              <a:rect b="b" l="l" r="r" t="t"/>
              <a:pathLst>
                <a:path extrusionOk="0" h="105" w="2689">
                  <a:moveTo>
                    <a:pt x="0" y="1"/>
                  </a:moveTo>
                  <a:lnTo>
                    <a:pt x="0" y="104"/>
                  </a:lnTo>
                  <a:lnTo>
                    <a:pt x="2689" y="104"/>
                  </a:lnTo>
                  <a:lnTo>
                    <a:pt x="2689"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 name="Google Shape;1704;p16"/>
            <p:cNvSpPr/>
            <p:nvPr/>
          </p:nvSpPr>
          <p:spPr>
            <a:xfrm>
              <a:off x="7675967" y="3800849"/>
              <a:ext cx="85926" cy="3456"/>
            </a:xfrm>
            <a:custGeom>
              <a:rect b="b" l="l" r="r" t="t"/>
              <a:pathLst>
                <a:path extrusionOk="0" h="104" w="2586">
                  <a:moveTo>
                    <a:pt x="1" y="0"/>
                  </a:moveTo>
                  <a:lnTo>
                    <a:pt x="1" y="103"/>
                  </a:lnTo>
                  <a:lnTo>
                    <a:pt x="2586" y="103"/>
                  </a:lnTo>
                  <a:lnTo>
                    <a:pt x="258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 name="Google Shape;1705;p16"/>
            <p:cNvSpPr/>
            <p:nvPr/>
          </p:nvSpPr>
          <p:spPr>
            <a:xfrm>
              <a:off x="7680253" y="3804272"/>
              <a:ext cx="81640" cy="33"/>
            </a:xfrm>
            <a:custGeom>
              <a:rect b="b" l="l" r="r" t="t"/>
              <a:pathLst>
                <a:path extrusionOk="0" h="1" w="2457">
                  <a:moveTo>
                    <a:pt x="2457" y="0"/>
                  </a:moveTo>
                  <a:lnTo>
                    <a:pt x="2457" y="0"/>
                  </a:lnTo>
                  <a:lnTo>
                    <a:pt x="1" y="0"/>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 name="Google Shape;1706;p16"/>
            <p:cNvSpPr/>
            <p:nvPr/>
          </p:nvSpPr>
          <p:spPr>
            <a:xfrm>
              <a:off x="7361593" y="3657402"/>
              <a:ext cx="378827" cy="68748"/>
            </a:xfrm>
            <a:custGeom>
              <a:rect b="b" l="l" r="r" t="t"/>
              <a:pathLst>
                <a:path extrusionOk="0" h="2069" w="11401">
                  <a:moveTo>
                    <a:pt x="311" y="0"/>
                  </a:moveTo>
                  <a:cubicBezTo>
                    <a:pt x="311" y="0"/>
                    <a:pt x="0" y="233"/>
                    <a:pt x="0" y="982"/>
                  </a:cubicBezTo>
                  <a:cubicBezTo>
                    <a:pt x="0" y="1732"/>
                    <a:pt x="311" y="2068"/>
                    <a:pt x="311" y="2068"/>
                  </a:cubicBezTo>
                  <a:lnTo>
                    <a:pt x="11400" y="2068"/>
                  </a:lnTo>
                  <a:lnTo>
                    <a:pt x="1140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 name="Google Shape;1707;p16"/>
            <p:cNvSpPr/>
            <p:nvPr/>
          </p:nvSpPr>
          <p:spPr>
            <a:xfrm>
              <a:off x="7375349" y="3657402"/>
              <a:ext cx="14620" cy="68748"/>
            </a:xfrm>
            <a:custGeom>
              <a:rect b="b" l="l" r="r" t="t"/>
              <a:pathLst>
                <a:path extrusionOk="0" h="2069" w="440">
                  <a:moveTo>
                    <a:pt x="336" y="0"/>
                  </a:moveTo>
                  <a:cubicBezTo>
                    <a:pt x="0" y="879"/>
                    <a:pt x="129" y="1732"/>
                    <a:pt x="336" y="2068"/>
                  </a:cubicBezTo>
                  <a:lnTo>
                    <a:pt x="439" y="2068"/>
                  </a:lnTo>
                  <a:cubicBezTo>
                    <a:pt x="233" y="1732"/>
                    <a:pt x="129" y="982"/>
                    <a:pt x="43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 name="Google Shape;1708;p16"/>
            <p:cNvSpPr/>
            <p:nvPr/>
          </p:nvSpPr>
          <p:spPr>
            <a:xfrm>
              <a:off x="7389937" y="3657402"/>
              <a:ext cx="14620" cy="68748"/>
            </a:xfrm>
            <a:custGeom>
              <a:rect b="b" l="l" r="r" t="t"/>
              <a:pathLst>
                <a:path extrusionOk="0" h="2069" w="440">
                  <a:moveTo>
                    <a:pt x="337" y="0"/>
                  </a:moveTo>
                  <a:cubicBezTo>
                    <a:pt x="0" y="879"/>
                    <a:pt x="207" y="1732"/>
                    <a:pt x="337" y="2068"/>
                  </a:cubicBezTo>
                  <a:lnTo>
                    <a:pt x="440" y="2068"/>
                  </a:lnTo>
                  <a:cubicBezTo>
                    <a:pt x="337" y="1732"/>
                    <a:pt x="104" y="879"/>
                    <a:pt x="44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 name="Google Shape;1709;p16"/>
            <p:cNvSpPr/>
            <p:nvPr/>
          </p:nvSpPr>
          <p:spPr>
            <a:xfrm>
              <a:off x="7622701" y="3657402"/>
              <a:ext cx="10367" cy="68748"/>
            </a:xfrm>
            <a:custGeom>
              <a:rect b="b" l="l" r="r" t="t"/>
              <a:pathLst>
                <a:path extrusionOk="0" h="2069" w="312">
                  <a:moveTo>
                    <a:pt x="208" y="0"/>
                  </a:moveTo>
                  <a:cubicBezTo>
                    <a:pt x="1" y="879"/>
                    <a:pt x="104" y="1732"/>
                    <a:pt x="208" y="2068"/>
                  </a:cubicBezTo>
                  <a:lnTo>
                    <a:pt x="311" y="2068"/>
                  </a:lnTo>
                  <a:cubicBezTo>
                    <a:pt x="208" y="1732"/>
                    <a:pt x="104" y="879"/>
                    <a:pt x="311"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 name="Google Shape;1710;p16"/>
            <p:cNvSpPr/>
            <p:nvPr/>
          </p:nvSpPr>
          <p:spPr>
            <a:xfrm>
              <a:off x="7604692" y="3657402"/>
              <a:ext cx="14620" cy="68748"/>
            </a:xfrm>
            <a:custGeom>
              <a:rect b="b" l="l" r="r" t="t"/>
              <a:pathLst>
                <a:path extrusionOk="0" h="2069" w="440">
                  <a:moveTo>
                    <a:pt x="336" y="0"/>
                  </a:moveTo>
                  <a:cubicBezTo>
                    <a:pt x="0" y="879"/>
                    <a:pt x="207" y="1732"/>
                    <a:pt x="336" y="2068"/>
                  </a:cubicBezTo>
                  <a:lnTo>
                    <a:pt x="440" y="2068"/>
                  </a:lnTo>
                  <a:cubicBezTo>
                    <a:pt x="336" y="1732"/>
                    <a:pt x="103" y="879"/>
                    <a:pt x="44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 name="Google Shape;1711;p16"/>
            <p:cNvSpPr/>
            <p:nvPr/>
          </p:nvSpPr>
          <p:spPr>
            <a:xfrm>
              <a:off x="7654501" y="3665111"/>
              <a:ext cx="85926" cy="56719"/>
            </a:xfrm>
            <a:custGeom>
              <a:rect b="b" l="l" r="r" t="t"/>
              <a:pathLst>
                <a:path extrusionOk="0" h="1707" w="2586">
                  <a:moveTo>
                    <a:pt x="233" y="1"/>
                  </a:moveTo>
                  <a:cubicBezTo>
                    <a:pt x="233" y="104"/>
                    <a:pt x="233" y="104"/>
                    <a:pt x="130" y="208"/>
                  </a:cubicBezTo>
                  <a:lnTo>
                    <a:pt x="130" y="311"/>
                  </a:lnTo>
                  <a:lnTo>
                    <a:pt x="0" y="414"/>
                  </a:lnTo>
                  <a:lnTo>
                    <a:pt x="0" y="544"/>
                  </a:lnTo>
                  <a:lnTo>
                    <a:pt x="0" y="647"/>
                  </a:lnTo>
                  <a:lnTo>
                    <a:pt x="0" y="750"/>
                  </a:lnTo>
                  <a:lnTo>
                    <a:pt x="0" y="854"/>
                  </a:lnTo>
                  <a:lnTo>
                    <a:pt x="0" y="957"/>
                  </a:lnTo>
                  <a:lnTo>
                    <a:pt x="0" y="1061"/>
                  </a:lnTo>
                  <a:cubicBezTo>
                    <a:pt x="0" y="1190"/>
                    <a:pt x="0" y="1190"/>
                    <a:pt x="130" y="1293"/>
                  </a:cubicBezTo>
                  <a:lnTo>
                    <a:pt x="130" y="1397"/>
                  </a:lnTo>
                  <a:cubicBezTo>
                    <a:pt x="233" y="1500"/>
                    <a:pt x="233" y="1500"/>
                    <a:pt x="233" y="1603"/>
                  </a:cubicBezTo>
                  <a:cubicBezTo>
                    <a:pt x="336" y="1603"/>
                    <a:pt x="440" y="1707"/>
                    <a:pt x="440" y="1707"/>
                  </a:cubicBezTo>
                  <a:lnTo>
                    <a:pt x="2585" y="1707"/>
                  </a:lnTo>
                  <a:lnTo>
                    <a:pt x="2585"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 name="Google Shape;1712;p16"/>
            <p:cNvSpPr/>
            <p:nvPr/>
          </p:nvSpPr>
          <p:spPr>
            <a:xfrm>
              <a:off x="7662243" y="3665111"/>
              <a:ext cx="78184" cy="33"/>
            </a:xfrm>
            <a:custGeom>
              <a:rect b="b" l="l" r="r" t="t"/>
              <a:pathLst>
                <a:path extrusionOk="0" h="1" w="2353">
                  <a:moveTo>
                    <a:pt x="2352" y="1"/>
                  </a:moveTo>
                  <a:lnTo>
                    <a:pt x="2352" y="1"/>
                  </a:lnTo>
                  <a:lnTo>
                    <a:pt x="0" y="1"/>
                  </a:lnTo>
                  <a:lnTo>
                    <a:pt x="0" y="1"/>
                  </a:lnTo>
                  <a:close/>
                </a:path>
              </a:pathLst>
            </a:custGeom>
            <a:solidFill>
              <a:srgbClr val="FFB3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 name="Google Shape;1713;p16"/>
            <p:cNvSpPr/>
            <p:nvPr/>
          </p:nvSpPr>
          <p:spPr>
            <a:xfrm>
              <a:off x="7658787" y="3671989"/>
              <a:ext cx="81640" cy="33"/>
            </a:xfrm>
            <a:custGeom>
              <a:rect b="b" l="l" r="r" t="t"/>
              <a:pathLst>
                <a:path extrusionOk="0" h="1" w="2457">
                  <a:moveTo>
                    <a:pt x="2456" y="1"/>
                  </a:moveTo>
                  <a:lnTo>
                    <a:pt x="245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 name="Google Shape;1714;p16"/>
            <p:cNvSpPr/>
            <p:nvPr/>
          </p:nvSpPr>
          <p:spPr>
            <a:xfrm>
              <a:off x="7658787" y="3671989"/>
              <a:ext cx="81640" cy="33"/>
            </a:xfrm>
            <a:custGeom>
              <a:rect b="b" l="l" r="r" t="t"/>
              <a:pathLst>
                <a:path extrusionOk="0" h="1" w="2457">
                  <a:moveTo>
                    <a:pt x="2456" y="1"/>
                  </a:moveTo>
                  <a:lnTo>
                    <a:pt x="245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 name="Google Shape;1715;p16"/>
            <p:cNvSpPr/>
            <p:nvPr/>
          </p:nvSpPr>
          <p:spPr>
            <a:xfrm>
              <a:off x="7658787" y="3675412"/>
              <a:ext cx="81640" cy="33"/>
            </a:xfrm>
            <a:custGeom>
              <a:rect b="b" l="l" r="r" t="t"/>
              <a:pathLst>
                <a:path extrusionOk="0" h="1" w="2457">
                  <a:moveTo>
                    <a:pt x="2456" y="1"/>
                  </a:moveTo>
                  <a:lnTo>
                    <a:pt x="245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 name="Google Shape;1716;p16"/>
            <p:cNvSpPr/>
            <p:nvPr/>
          </p:nvSpPr>
          <p:spPr>
            <a:xfrm>
              <a:off x="7658787" y="3675412"/>
              <a:ext cx="81640" cy="33"/>
            </a:xfrm>
            <a:custGeom>
              <a:rect b="b" l="l" r="r" t="t"/>
              <a:pathLst>
                <a:path extrusionOk="0" h="1" w="2457">
                  <a:moveTo>
                    <a:pt x="2456" y="1"/>
                  </a:moveTo>
                  <a:lnTo>
                    <a:pt x="245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 name="Google Shape;1717;p16"/>
            <p:cNvSpPr/>
            <p:nvPr/>
          </p:nvSpPr>
          <p:spPr>
            <a:xfrm>
              <a:off x="7654501" y="3678867"/>
              <a:ext cx="85926" cy="4320"/>
            </a:xfrm>
            <a:custGeom>
              <a:rect b="b" l="l" r="r" t="t"/>
              <a:pathLst>
                <a:path extrusionOk="0" h="130" w="2586">
                  <a:moveTo>
                    <a:pt x="0" y="0"/>
                  </a:moveTo>
                  <a:lnTo>
                    <a:pt x="0" y="130"/>
                  </a:lnTo>
                  <a:lnTo>
                    <a:pt x="2585" y="130"/>
                  </a:lnTo>
                  <a:lnTo>
                    <a:pt x="25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 name="Google Shape;1718;p16"/>
            <p:cNvSpPr/>
            <p:nvPr/>
          </p:nvSpPr>
          <p:spPr>
            <a:xfrm>
              <a:off x="7654501" y="3686576"/>
              <a:ext cx="85926" cy="33"/>
            </a:xfrm>
            <a:custGeom>
              <a:rect b="b" l="l" r="r" t="t"/>
              <a:pathLst>
                <a:path extrusionOk="0" h="1" w="2586">
                  <a:moveTo>
                    <a:pt x="2585" y="1"/>
                  </a:moveTo>
                  <a:lnTo>
                    <a:pt x="2585"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 name="Google Shape;1719;p16"/>
            <p:cNvSpPr/>
            <p:nvPr/>
          </p:nvSpPr>
          <p:spPr>
            <a:xfrm>
              <a:off x="7654501" y="3690032"/>
              <a:ext cx="85926" cy="3456"/>
            </a:xfrm>
            <a:custGeom>
              <a:rect b="b" l="l" r="r" t="t"/>
              <a:pathLst>
                <a:path extrusionOk="0" h="104" w="2586">
                  <a:moveTo>
                    <a:pt x="0" y="0"/>
                  </a:moveTo>
                  <a:lnTo>
                    <a:pt x="0" y="104"/>
                  </a:lnTo>
                  <a:lnTo>
                    <a:pt x="2585" y="104"/>
                  </a:lnTo>
                  <a:lnTo>
                    <a:pt x="258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 name="Google Shape;1720;p16"/>
            <p:cNvSpPr/>
            <p:nvPr/>
          </p:nvSpPr>
          <p:spPr>
            <a:xfrm>
              <a:off x="7654501" y="3696910"/>
              <a:ext cx="85926" cy="33"/>
            </a:xfrm>
            <a:custGeom>
              <a:rect b="b" l="l" r="r" t="t"/>
              <a:pathLst>
                <a:path extrusionOk="0" h="1" w="2586">
                  <a:moveTo>
                    <a:pt x="2585" y="0"/>
                  </a:moveTo>
                  <a:lnTo>
                    <a:pt x="2585"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 name="Google Shape;1721;p16"/>
            <p:cNvSpPr/>
            <p:nvPr/>
          </p:nvSpPr>
          <p:spPr>
            <a:xfrm>
              <a:off x="7654501" y="3700333"/>
              <a:ext cx="85926" cy="33"/>
            </a:xfrm>
            <a:custGeom>
              <a:rect b="b" l="l" r="r" t="t"/>
              <a:pathLst>
                <a:path extrusionOk="0" h="1" w="2586">
                  <a:moveTo>
                    <a:pt x="2585" y="1"/>
                  </a:moveTo>
                  <a:lnTo>
                    <a:pt x="2585" y="1"/>
                  </a:ln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 name="Google Shape;1722;p16"/>
            <p:cNvSpPr/>
            <p:nvPr/>
          </p:nvSpPr>
          <p:spPr>
            <a:xfrm>
              <a:off x="7658787" y="3708075"/>
              <a:ext cx="81640" cy="33"/>
            </a:xfrm>
            <a:custGeom>
              <a:rect b="b" l="l" r="r" t="t"/>
              <a:pathLst>
                <a:path extrusionOk="0" h="1" w="2457">
                  <a:moveTo>
                    <a:pt x="2456" y="0"/>
                  </a:moveTo>
                  <a:lnTo>
                    <a:pt x="2456" y="0"/>
                  </a:lnTo>
                  <a:lnTo>
                    <a:pt x="1" y="0"/>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 name="Google Shape;1723;p16"/>
            <p:cNvSpPr/>
            <p:nvPr/>
          </p:nvSpPr>
          <p:spPr>
            <a:xfrm>
              <a:off x="7658787" y="3711498"/>
              <a:ext cx="81640" cy="33"/>
            </a:xfrm>
            <a:custGeom>
              <a:rect b="b" l="l" r="r" t="t"/>
              <a:pathLst>
                <a:path extrusionOk="0" h="1" w="2457">
                  <a:moveTo>
                    <a:pt x="2456" y="1"/>
                  </a:moveTo>
                  <a:lnTo>
                    <a:pt x="2456" y="1"/>
                  </a:lnTo>
                  <a:lnTo>
                    <a:pt x="1" y="1"/>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 name="Google Shape;1724;p16"/>
            <p:cNvSpPr/>
            <p:nvPr/>
          </p:nvSpPr>
          <p:spPr>
            <a:xfrm>
              <a:off x="7662243" y="3718376"/>
              <a:ext cx="78184" cy="33"/>
            </a:xfrm>
            <a:custGeom>
              <a:rect b="b" l="l" r="r" t="t"/>
              <a:pathLst>
                <a:path extrusionOk="0" h="1" w="2353">
                  <a:moveTo>
                    <a:pt x="2352" y="0"/>
                  </a:moveTo>
                  <a:lnTo>
                    <a:pt x="2352"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 name="Google Shape;1725;p16"/>
            <p:cNvSpPr/>
            <p:nvPr/>
          </p:nvSpPr>
          <p:spPr>
            <a:xfrm>
              <a:off x="7343550" y="3726118"/>
              <a:ext cx="401156" cy="42963"/>
            </a:xfrm>
            <a:custGeom>
              <a:rect b="b" l="l" r="r" t="t"/>
              <a:pathLst>
                <a:path extrusionOk="0" h="1293" w="12073">
                  <a:moveTo>
                    <a:pt x="311" y="0"/>
                  </a:moveTo>
                  <a:cubicBezTo>
                    <a:pt x="311" y="0"/>
                    <a:pt x="1" y="103"/>
                    <a:pt x="1" y="646"/>
                  </a:cubicBezTo>
                  <a:cubicBezTo>
                    <a:pt x="1" y="1060"/>
                    <a:pt x="311" y="1293"/>
                    <a:pt x="311" y="1293"/>
                  </a:cubicBezTo>
                  <a:lnTo>
                    <a:pt x="12073" y="1293"/>
                  </a:lnTo>
                  <a:lnTo>
                    <a:pt x="1207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 name="Google Shape;1726;p16"/>
            <p:cNvSpPr/>
            <p:nvPr/>
          </p:nvSpPr>
          <p:spPr>
            <a:xfrm>
              <a:off x="7358170" y="3726118"/>
              <a:ext cx="13756" cy="42963"/>
            </a:xfrm>
            <a:custGeom>
              <a:rect b="b" l="l" r="r" t="t"/>
              <a:pathLst>
                <a:path extrusionOk="0" h="1293" w="414">
                  <a:moveTo>
                    <a:pt x="310" y="0"/>
                  </a:moveTo>
                  <a:cubicBezTo>
                    <a:pt x="0" y="517"/>
                    <a:pt x="207" y="1060"/>
                    <a:pt x="310" y="1293"/>
                  </a:cubicBezTo>
                  <a:lnTo>
                    <a:pt x="414" y="1293"/>
                  </a:lnTo>
                  <a:cubicBezTo>
                    <a:pt x="310" y="1060"/>
                    <a:pt x="103" y="517"/>
                    <a:pt x="41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 name="Google Shape;1727;p16"/>
            <p:cNvSpPr/>
            <p:nvPr/>
          </p:nvSpPr>
          <p:spPr>
            <a:xfrm>
              <a:off x="7375349" y="3726118"/>
              <a:ext cx="14620" cy="42963"/>
            </a:xfrm>
            <a:custGeom>
              <a:rect b="b" l="l" r="r" t="t"/>
              <a:pathLst>
                <a:path extrusionOk="0" h="1293" w="440">
                  <a:moveTo>
                    <a:pt x="336" y="0"/>
                  </a:moveTo>
                  <a:cubicBezTo>
                    <a:pt x="0" y="517"/>
                    <a:pt x="233" y="1060"/>
                    <a:pt x="336" y="1293"/>
                  </a:cubicBezTo>
                  <a:lnTo>
                    <a:pt x="439" y="1293"/>
                  </a:lnTo>
                  <a:cubicBezTo>
                    <a:pt x="336" y="1060"/>
                    <a:pt x="129" y="517"/>
                    <a:pt x="439"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 name="Google Shape;1728;p16"/>
            <p:cNvSpPr/>
            <p:nvPr/>
          </p:nvSpPr>
          <p:spPr>
            <a:xfrm>
              <a:off x="7619279" y="3726118"/>
              <a:ext cx="13789" cy="42963"/>
            </a:xfrm>
            <a:custGeom>
              <a:rect b="b" l="l" r="r" t="t"/>
              <a:pathLst>
                <a:path extrusionOk="0" h="1293" w="415">
                  <a:moveTo>
                    <a:pt x="311" y="0"/>
                  </a:moveTo>
                  <a:cubicBezTo>
                    <a:pt x="1" y="517"/>
                    <a:pt x="207" y="1060"/>
                    <a:pt x="311" y="1293"/>
                  </a:cubicBezTo>
                  <a:lnTo>
                    <a:pt x="414" y="1293"/>
                  </a:lnTo>
                  <a:cubicBezTo>
                    <a:pt x="311" y="1060"/>
                    <a:pt x="104" y="517"/>
                    <a:pt x="414"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 name="Google Shape;1729;p16"/>
            <p:cNvSpPr/>
            <p:nvPr/>
          </p:nvSpPr>
          <p:spPr>
            <a:xfrm>
              <a:off x="7601236" y="3726118"/>
              <a:ext cx="14653" cy="42963"/>
            </a:xfrm>
            <a:custGeom>
              <a:rect b="b" l="l" r="r" t="t"/>
              <a:pathLst>
                <a:path extrusionOk="0" h="1293" w="441">
                  <a:moveTo>
                    <a:pt x="311" y="0"/>
                  </a:moveTo>
                  <a:cubicBezTo>
                    <a:pt x="1" y="517"/>
                    <a:pt x="207" y="1060"/>
                    <a:pt x="311" y="1293"/>
                  </a:cubicBezTo>
                  <a:lnTo>
                    <a:pt x="440" y="1293"/>
                  </a:lnTo>
                  <a:cubicBezTo>
                    <a:pt x="311" y="1060"/>
                    <a:pt x="104" y="517"/>
                    <a:pt x="44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 name="Google Shape;1730;p16"/>
            <p:cNvSpPr/>
            <p:nvPr/>
          </p:nvSpPr>
          <p:spPr>
            <a:xfrm>
              <a:off x="7654501" y="3729541"/>
              <a:ext cx="90213" cy="35254"/>
            </a:xfrm>
            <a:custGeom>
              <a:rect b="b" l="l" r="r" t="t"/>
              <a:pathLst>
                <a:path extrusionOk="0" h="1061" w="2715">
                  <a:moveTo>
                    <a:pt x="233" y="0"/>
                  </a:moveTo>
                  <a:lnTo>
                    <a:pt x="130" y="104"/>
                  </a:lnTo>
                  <a:lnTo>
                    <a:pt x="130" y="207"/>
                  </a:lnTo>
                  <a:lnTo>
                    <a:pt x="0" y="207"/>
                  </a:lnTo>
                  <a:lnTo>
                    <a:pt x="0" y="311"/>
                  </a:lnTo>
                  <a:lnTo>
                    <a:pt x="0" y="414"/>
                  </a:lnTo>
                  <a:lnTo>
                    <a:pt x="0" y="543"/>
                  </a:lnTo>
                  <a:lnTo>
                    <a:pt x="0" y="647"/>
                  </a:lnTo>
                  <a:lnTo>
                    <a:pt x="0" y="750"/>
                  </a:lnTo>
                  <a:lnTo>
                    <a:pt x="130" y="750"/>
                  </a:lnTo>
                  <a:lnTo>
                    <a:pt x="130" y="854"/>
                  </a:lnTo>
                  <a:lnTo>
                    <a:pt x="130" y="957"/>
                  </a:lnTo>
                  <a:lnTo>
                    <a:pt x="233" y="957"/>
                  </a:lnTo>
                  <a:cubicBezTo>
                    <a:pt x="336" y="1060"/>
                    <a:pt x="440" y="1060"/>
                    <a:pt x="440" y="1060"/>
                  </a:cubicBezTo>
                  <a:lnTo>
                    <a:pt x="2715" y="1060"/>
                  </a:lnTo>
                  <a:lnTo>
                    <a:pt x="271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 name="Google Shape;1731;p16"/>
            <p:cNvSpPr/>
            <p:nvPr/>
          </p:nvSpPr>
          <p:spPr>
            <a:xfrm>
              <a:off x="7662243" y="3729541"/>
              <a:ext cx="82471" cy="33"/>
            </a:xfrm>
            <a:custGeom>
              <a:rect b="b" l="l" r="r" t="t"/>
              <a:pathLst>
                <a:path extrusionOk="0" h="1" w="2482">
                  <a:moveTo>
                    <a:pt x="2482" y="0"/>
                  </a:moveTo>
                  <a:lnTo>
                    <a:pt x="2482" y="0"/>
                  </a:lnTo>
                  <a:lnTo>
                    <a:pt x="0" y="0"/>
                  </a:lnTo>
                  <a:lnTo>
                    <a:pt x="103" y="0"/>
                  </a:lnTo>
                  <a:close/>
                </a:path>
              </a:pathLst>
            </a:custGeom>
            <a:solidFill>
              <a:srgbClr val="FFB3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 name="Google Shape;1732;p16"/>
            <p:cNvSpPr/>
            <p:nvPr/>
          </p:nvSpPr>
          <p:spPr>
            <a:xfrm>
              <a:off x="7658787" y="3732963"/>
              <a:ext cx="85926" cy="33"/>
            </a:xfrm>
            <a:custGeom>
              <a:rect b="b" l="l" r="r" t="t"/>
              <a:pathLst>
                <a:path extrusionOk="0" h="1" w="2586">
                  <a:moveTo>
                    <a:pt x="2586" y="1"/>
                  </a:moveTo>
                  <a:lnTo>
                    <a:pt x="258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 name="Google Shape;1733;p16"/>
            <p:cNvSpPr/>
            <p:nvPr/>
          </p:nvSpPr>
          <p:spPr>
            <a:xfrm>
              <a:off x="7658787" y="3732963"/>
              <a:ext cx="85926" cy="33"/>
            </a:xfrm>
            <a:custGeom>
              <a:rect b="b" l="l" r="r" t="t"/>
              <a:pathLst>
                <a:path extrusionOk="0" h="1" w="2586">
                  <a:moveTo>
                    <a:pt x="2586" y="1"/>
                  </a:moveTo>
                  <a:lnTo>
                    <a:pt x="2586" y="1"/>
                  </a:lnTo>
                  <a:lnTo>
                    <a:pt x="1" y="1"/>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 name="Google Shape;1734;p16"/>
            <p:cNvSpPr/>
            <p:nvPr/>
          </p:nvSpPr>
          <p:spPr>
            <a:xfrm>
              <a:off x="7654501" y="3736419"/>
              <a:ext cx="90213" cy="33"/>
            </a:xfrm>
            <a:custGeom>
              <a:rect b="b" l="l" r="r" t="t"/>
              <a:pathLst>
                <a:path extrusionOk="0" h="1" w="2715">
                  <a:moveTo>
                    <a:pt x="2715" y="0"/>
                  </a:moveTo>
                  <a:lnTo>
                    <a:pt x="2715" y="0"/>
                  </a:lnTo>
                  <a:lnTo>
                    <a:pt x="0" y="0"/>
                  </a:lnTo>
                  <a:lnTo>
                    <a:pt x="13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 name="Google Shape;1735;p16"/>
            <p:cNvSpPr/>
            <p:nvPr/>
          </p:nvSpPr>
          <p:spPr>
            <a:xfrm>
              <a:off x="7654501" y="3736419"/>
              <a:ext cx="90213" cy="33"/>
            </a:xfrm>
            <a:custGeom>
              <a:rect b="b" l="l" r="r" t="t"/>
              <a:pathLst>
                <a:path extrusionOk="0" h="1" w="2715">
                  <a:moveTo>
                    <a:pt x="2715" y="0"/>
                  </a:moveTo>
                  <a:lnTo>
                    <a:pt x="2715" y="0"/>
                  </a:lnTo>
                  <a:lnTo>
                    <a:pt x="0" y="0"/>
                  </a:lnTo>
                  <a:lnTo>
                    <a:pt x="13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 name="Google Shape;1736;p16"/>
            <p:cNvSpPr/>
            <p:nvPr/>
          </p:nvSpPr>
          <p:spPr>
            <a:xfrm>
              <a:off x="7654501" y="3739842"/>
              <a:ext cx="90213" cy="33"/>
            </a:xfrm>
            <a:custGeom>
              <a:rect b="b" l="l" r="r" t="t"/>
              <a:pathLst>
                <a:path extrusionOk="0" h="1" w="2715">
                  <a:moveTo>
                    <a:pt x="2715" y="1"/>
                  </a:moveTo>
                  <a:lnTo>
                    <a:pt x="2715"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 name="Google Shape;1737;p16"/>
            <p:cNvSpPr/>
            <p:nvPr/>
          </p:nvSpPr>
          <p:spPr>
            <a:xfrm>
              <a:off x="7654501" y="3743297"/>
              <a:ext cx="90213" cy="33"/>
            </a:xfrm>
            <a:custGeom>
              <a:rect b="b" l="l" r="r" t="t"/>
              <a:pathLst>
                <a:path extrusionOk="0" h="1" w="2715">
                  <a:moveTo>
                    <a:pt x="2715" y="0"/>
                  </a:moveTo>
                  <a:lnTo>
                    <a:pt x="2715" y="0"/>
                  </a:lnTo>
                  <a:lnTo>
                    <a:pt x="0" y="0"/>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 name="Google Shape;1738;p16"/>
            <p:cNvSpPr/>
            <p:nvPr/>
          </p:nvSpPr>
          <p:spPr>
            <a:xfrm>
              <a:off x="7654501" y="3747584"/>
              <a:ext cx="90213" cy="33"/>
            </a:xfrm>
            <a:custGeom>
              <a:rect b="b" l="l" r="r" t="t"/>
              <a:pathLst>
                <a:path extrusionOk="0" h="1" w="2715">
                  <a:moveTo>
                    <a:pt x="2715" y="0"/>
                  </a:moveTo>
                  <a:lnTo>
                    <a:pt x="2715"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 name="Google Shape;1739;p16"/>
            <p:cNvSpPr/>
            <p:nvPr/>
          </p:nvSpPr>
          <p:spPr>
            <a:xfrm>
              <a:off x="7654501" y="3751006"/>
              <a:ext cx="90213" cy="33"/>
            </a:xfrm>
            <a:custGeom>
              <a:rect b="b" l="l" r="r" t="t"/>
              <a:pathLst>
                <a:path extrusionOk="0" h="1" w="2715">
                  <a:moveTo>
                    <a:pt x="2715" y="1"/>
                  </a:moveTo>
                  <a:lnTo>
                    <a:pt x="2715" y="1"/>
                  </a:lnTo>
                  <a:lnTo>
                    <a:pt x="0" y="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 name="Google Shape;1740;p16"/>
            <p:cNvSpPr/>
            <p:nvPr/>
          </p:nvSpPr>
          <p:spPr>
            <a:xfrm>
              <a:off x="7654501" y="3754462"/>
              <a:ext cx="90213" cy="33"/>
            </a:xfrm>
            <a:custGeom>
              <a:rect b="b" l="l" r="r" t="t"/>
              <a:pathLst>
                <a:path extrusionOk="0" h="1" w="2715">
                  <a:moveTo>
                    <a:pt x="2715" y="0"/>
                  </a:moveTo>
                  <a:lnTo>
                    <a:pt x="2715" y="0"/>
                  </a:lnTo>
                  <a:lnTo>
                    <a:pt x="0" y="0"/>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 name="Google Shape;1741;p16"/>
            <p:cNvSpPr/>
            <p:nvPr/>
          </p:nvSpPr>
          <p:spPr>
            <a:xfrm>
              <a:off x="7658787" y="3754462"/>
              <a:ext cx="85926" cy="3456"/>
            </a:xfrm>
            <a:custGeom>
              <a:rect b="b" l="l" r="r" t="t"/>
              <a:pathLst>
                <a:path extrusionOk="0" h="104" w="2586">
                  <a:moveTo>
                    <a:pt x="1" y="0"/>
                  </a:moveTo>
                  <a:lnTo>
                    <a:pt x="1" y="104"/>
                  </a:lnTo>
                  <a:lnTo>
                    <a:pt x="2586" y="104"/>
                  </a:lnTo>
                  <a:lnTo>
                    <a:pt x="258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 name="Google Shape;1742;p16"/>
            <p:cNvSpPr/>
            <p:nvPr/>
          </p:nvSpPr>
          <p:spPr>
            <a:xfrm>
              <a:off x="7658787" y="3757885"/>
              <a:ext cx="85926" cy="3456"/>
            </a:xfrm>
            <a:custGeom>
              <a:rect b="b" l="l" r="r" t="t"/>
              <a:pathLst>
                <a:path extrusionOk="0" h="104" w="2586">
                  <a:moveTo>
                    <a:pt x="1" y="1"/>
                  </a:moveTo>
                  <a:lnTo>
                    <a:pt x="1" y="104"/>
                  </a:lnTo>
                  <a:lnTo>
                    <a:pt x="2586" y="104"/>
                  </a:lnTo>
                  <a:lnTo>
                    <a:pt x="25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 name="Google Shape;1743;p16"/>
            <p:cNvSpPr/>
            <p:nvPr/>
          </p:nvSpPr>
          <p:spPr>
            <a:xfrm>
              <a:off x="7662243" y="3761307"/>
              <a:ext cx="82471" cy="33"/>
            </a:xfrm>
            <a:custGeom>
              <a:rect b="b" l="l" r="r" t="t"/>
              <a:pathLst>
                <a:path extrusionOk="0" h="1" w="2482">
                  <a:moveTo>
                    <a:pt x="2482" y="1"/>
                  </a:moveTo>
                  <a:lnTo>
                    <a:pt x="2482" y="1"/>
                  </a:lnTo>
                  <a:lnTo>
                    <a:pt x="0" y="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44" name="Google Shape;1744;p16"/>
          <p:cNvSpPr/>
          <p:nvPr/>
        </p:nvSpPr>
        <p:spPr>
          <a:xfrm flipH="1" rot="-5400000">
            <a:off x="7528201" y="1073574"/>
            <a:ext cx="497697" cy="516747"/>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48" name="Shape 1748"/>
        <p:cNvGrpSpPr/>
        <p:nvPr/>
      </p:nvGrpSpPr>
      <p:grpSpPr>
        <a:xfrm>
          <a:off x="0" y="0"/>
          <a:ext cx="0" cy="0"/>
          <a:chOff x="0" y="0"/>
          <a:chExt cx="0" cy="0"/>
        </a:xfrm>
      </p:grpSpPr>
      <p:pic>
        <p:nvPicPr>
          <p:cNvPr id="1749" name="Google Shape;1749;p17"/>
          <p:cNvPicPr preferRelativeResize="0"/>
          <p:nvPr/>
        </p:nvPicPr>
        <p:blipFill rotWithShape="1">
          <a:blip r:embed="rId3">
            <a:alphaModFix/>
          </a:blip>
          <a:srcRect b="0" l="0" r="0" t="0"/>
          <a:stretch/>
        </p:blipFill>
        <p:spPr>
          <a:xfrm>
            <a:off x="1606750" y="1199075"/>
            <a:ext cx="2093775" cy="2675899"/>
          </a:xfrm>
          <a:prstGeom prst="rect">
            <a:avLst/>
          </a:prstGeom>
          <a:noFill/>
          <a:ln>
            <a:noFill/>
          </a:ln>
        </p:spPr>
      </p:pic>
      <p:sp>
        <p:nvSpPr>
          <p:cNvPr id="1750" name="Google Shape;1750;p17"/>
          <p:cNvSpPr txBox="1"/>
          <p:nvPr>
            <p:ph idx="1" type="subTitle"/>
          </p:nvPr>
        </p:nvSpPr>
        <p:spPr>
          <a:xfrm>
            <a:off x="4859500" y="2412575"/>
            <a:ext cx="3569400" cy="7920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0"/>
              </a:spcAft>
              <a:buSzPts val="1400"/>
              <a:buNone/>
            </a:pPr>
            <a:r>
              <a:rPr lang="en"/>
              <a:t>You can replace the image on the screen with your own work. Just right-click on it and select “Replace image”</a:t>
            </a:r>
            <a:endParaRPr/>
          </a:p>
        </p:txBody>
      </p:sp>
      <p:sp>
        <p:nvSpPr>
          <p:cNvPr id="1751" name="Google Shape;1751;p17"/>
          <p:cNvSpPr txBox="1"/>
          <p:nvPr>
            <p:ph type="title"/>
          </p:nvPr>
        </p:nvSpPr>
        <p:spPr>
          <a:xfrm>
            <a:off x="5629450" y="1813125"/>
            <a:ext cx="2799300" cy="572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3000"/>
              <a:buNone/>
            </a:pPr>
            <a:r>
              <a:rPr lang="en"/>
              <a:t>MOBILE </a:t>
            </a:r>
            <a:r>
              <a:rPr lang="en">
                <a:solidFill>
                  <a:schemeClr val="lt2"/>
                </a:solidFill>
              </a:rPr>
              <a:t>WEB</a:t>
            </a:r>
            <a:endParaRPr>
              <a:solidFill>
                <a:schemeClr val="lt2"/>
              </a:solidFill>
            </a:endParaRPr>
          </a:p>
        </p:txBody>
      </p:sp>
      <p:grpSp>
        <p:nvGrpSpPr>
          <p:cNvPr id="1752" name="Google Shape;1752;p17"/>
          <p:cNvGrpSpPr/>
          <p:nvPr/>
        </p:nvGrpSpPr>
        <p:grpSpPr>
          <a:xfrm>
            <a:off x="1489302" y="1053249"/>
            <a:ext cx="2310048" cy="3273322"/>
            <a:chOff x="1583952" y="914424"/>
            <a:chExt cx="2310048" cy="3273322"/>
          </a:xfrm>
        </p:grpSpPr>
        <p:grpSp>
          <p:nvGrpSpPr>
            <p:cNvPr id="1753" name="Google Shape;1753;p17"/>
            <p:cNvGrpSpPr/>
            <p:nvPr/>
          </p:nvGrpSpPr>
          <p:grpSpPr>
            <a:xfrm>
              <a:off x="1583952" y="914424"/>
              <a:ext cx="2255355" cy="3273322"/>
              <a:chOff x="3086100" y="1218025"/>
              <a:chExt cx="2364600" cy="2843400"/>
            </a:xfrm>
          </p:grpSpPr>
          <p:sp>
            <p:nvSpPr>
              <p:cNvPr id="1754" name="Google Shape;1754;p17"/>
              <p:cNvSpPr/>
              <p:nvPr/>
            </p:nvSpPr>
            <p:spPr>
              <a:xfrm rot="5400000">
                <a:off x="2846700" y="1457425"/>
                <a:ext cx="2843400" cy="2364600"/>
              </a:xfrm>
              <a:prstGeom prst="frame">
                <a:avLst>
                  <a:gd fmla="val 8618" name="adj1"/>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 name="Google Shape;1755;p17"/>
              <p:cNvSpPr/>
              <p:nvPr/>
            </p:nvSpPr>
            <p:spPr>
              <a:xfrm>
                <a:off x="3142900" y="3647775"/>
                <a:ext cx="2202600" cy="3534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56" name="Google Shape;1756;p17"/>
            <p:cNvSpPr/>
            <p:nvPr/>
          </p:nvSpPr>
          <p:spPr>
            <a:xfrm>
              <a:off x="2582475" y="3812100"/>
              <a:ext cx="258300" cy="258300"/>
            </a:xfrm>
            <a:prstGeom prst="flowChartSummingJunction">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 name="Google Shape;1757;p17"/>
            <p:cNvSpPr/>
            <p:nvPr/>
          </p:nvSpPr>
          <p:spPr>
            <a:xfrm>
              <a:off x="3774000" y="1154925"/>
              <a:ext cx="120000" cy="2208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 name="Google Shape;1758;p17"/>
            <p:cNvSpPr/>
            <p:nvPr/>
          </p:nvSpPr>
          <p:spPr>
            <a:xfrm>
              <a:off x="3774000" y="1445225"/>
              <a:ext cx="120000" cy="2208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9" name="Google Shape;1759;p17"/>
          <p:cNvGrpSpPr/>
          <p:nvPr/>
        </p:nvGrpSpPr>
        <p:grpSpPr>
          <a:xfrm>
            <a:off x="631100" y="3044825"/>
            <a:ext cx="1561600" cy="1363801"/>
            <a:chOff x="7735242" y="4271850"/>
            <a:chExt cx="569532" cy="497393"/>
          </a:xfrm>
        </p:grpSpPr>
        <p:sp>
          <p:nvSpPr>
            <p:cNvPr id="1760" name="Google Shape;1760;p17"/>
            <p:cNvSpPr/>
            <p:nvPr/>
          </p:nvSpPr>
          <p:spPr>
            <a:xfrm>
              <a:off x="8035892" y="4626597"/>
              <a:ext cx="33" cy="99682"/>
            </a:xfrm>
            <a:custGeom>
              <a:rect b="b" l="l" r="r" t="t"/>
              <a:pathLst>
                <a:path extrusionOk="0" h="3000" w="1">
                  <a:moveTo>
                    <a:pt x="0" y="3000"/>
                  </a:moveTo>
                  <a:lnTo>
                    <a:pt x="0" y="2896"/>
                  </a:lnTo>
                  <a:lnTo>
                    <a:pt x="0" y="1"/>
                  </a:lnTo>
                  <a:lnTo>
                    <a:pt x="0" y="1"/>
                  </a:lnTo>
                  <a:lnTo>
                    <a:pt x="0" y="1"/>
                  </a:lnTo>
                  <a:lnTo>
                    <a:pt x="0" y="2896"/>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 name="Google Shape;1761;p17"/>
            <p:cNvSpPr/>
            <p:nvPr/>
          </p:nvSpPr>
          <p:spPr>
            <a:xfrm>
              <a:off x="8017849" y="4278728"/>
              <a:ext cx="3456" cy="32663"/>
            </a:xfrm>
            <a:custGeom>
              <a:rect b="b" l="l" r="r" t="t"/>
              <a:pathLst>
                <a:path extrusionOk="0" h="983" w="104">
                  <a:moveTo>
                    <a:pt x="104" y="1"/>
                  </a:moveTo>
                  <a:lnTo>
                    <a:pt x="0" y="130"/>
                  </a:lnTo>
                  <a:lnTo>
                    <a:pt x="0" y="983"/>
                  </a:lnTo>
                  <a:lnTo>
                    <a:pt x="104" y="983"/>
                  </a:lnTo>
                  <a:lnTo>
                    <a:pt x="104" y="130"/>
                  </a:lnTo>
                  <a:lnTo>
                    <a:pt x="104"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 name="Google Shape;1762;p17"/>
            <p:cNvSpPr/>
            <p:nvPr/>
          </p:nvSpPr>
          <p:spPr>
            <a:xfrm>
              <a:off x="7982627" y="4697905"/>
              <a:ext cx="110847" cy="53297"/>
            </a:xfrm>
            <a:custGeom>
              <a:rect b="b" l="l" r="r" t="t"/>
              <a:pathLst>
                <a:path extrusionOk="0" h="1604" w="3336">
                  <a:moveTo>
                    <a:pt x="1707" y="0"/>
                  </a:moveTo>
                  <a:cubicBezTo>
                    <a:pt x="750" y="0"/>
                    <a:pt x="0" y="750"/>
                    <a:pt x="0" y="1603"/>
                  </a:cubicBezTo>
                  <a:lnTo>
                    <a:pt x="3335" y="1603"/>
                  </a:lnTo>
                  <a:cubicBezTo>
                    <a:pt x="3335" y="750"/>
                    <a:pt x="2586" y="0"/>
                    <a:pt x="17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 name="Google Shape;1763;p17"/>
            <p:cNvSpPr/>
            <p:nvPr/>
          </p:nvSpPr>
          <p:spPr>
            <a:xfrm>
              <a:off x="7853768" y="4304513"/>
              <a:ext cx="353939" cy="339286"/>
            </a:xfrm>
            <a:custGeom>
              <a:rect b="b" l="l" r="r" t="t"/>
              <a:pathLst>
                <a:path extrusionOk="0" h="10211" w="10652">
                  <a:moveTo>
                    <a:pt x="5274" y="0"/>
                  </a:moveTo>
                  <a:cubicBezTo>
                    <a:pt x="3749" y="0"/>
                    <a:pt x="2353" y="646"/>
                    <a:pt x="1397" y="1603"/>
                  </a:cubicBezTo>
                  <a:cubicBezTo>
                    <a:pt x="518" y="2585"/>
                    <a:pt x="1" y="3748"/>
                    <a:pt x="1" y="5041"/>
                  </a:cubicBezTo>
                  <a:cubicBezTo>
                    <a:pt x="1" y="7962"/>
                    <a:pt x="2353" y="10211"/>
                    <a:pt x="5274" y="10211"/>
                  </a:cubicBezTo>
                  <a:cubicBezTo>
                    <a:pt x="5921" y="10211"/>
                    <a:pt x="6464" y="10108"/>
                    <a:pt x="6981" y="10004"/>
                  </a:cubicBezTo>
                  <a:cubicBezTo>
                    <a:pt x="9152" y="9254"/>
                    <a:pt x="10651" y="7419"/>
                    <a:pt x="10651" y="5041"/>
                  </a:cubicBezTo>
                  <a:cubicBezTo>
                    <a:pt x="10651" y="4834"/>
                    <a:pt x="10651" y="4524"/>
                    <a:pt x="10548" y="4291"/>
                  </a:cubicBezTo>
                  <a:cubicBezTo>
                    <a:pt x="10212" y="2146"/>
                    <a:pt x="8506" y="414"/>
                    <a:pt x="6231" y="103"/>
                  </a:cubicBezTo>
                  <a:cubicBezTo>
                    <a:pt x="5921" y="0"/>
                    <a:pt x="5585" y="0"/>
                    <a:pt x="527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 name="Google Shape;1764;p17"/>
            <p:cNvSpPr/>
            <p:nvPr/>
          </p:nvSpPr>
          <p:spPr>
            <a:xfrm>
              <a:off x="8004093" y="4307936"/>
              <a:ext cx="200162" cy="164077"/>
            </a:xfrm>
            <a:custGeom>
              <a:rect b="b" l="l" r="r" t="t"/>
              <a:pathLst>
                <a:path extrusionOk="0" h="4938" w="6024">
                  <a:moveTo>
                    <a:pt x="1707" y="0"/>
                  </a:moveTo>
                  <a:cubicBezTo>
                    <a:pt x="957" y="207"/>
                    <a:pt x="414" y="750"/>
                    <a:pt x="104" y="1396"/>
                  </a:cubicBezTo>
                  <a:cubicBezTo>
                    <a:pt x="1" y="1603"/>
                    <a:pt x="1" y="1939"/>
                    <a:pt x="1" y="2146"/>
                  </a:cubicBezTo>
                  <a:cubicBezTo>
                    <a:pt x="104" y="2353"/>
                    <a:pt x="208" y="2689"/>
                    <a:pt x="518" y="2689"/>
                  </a:cubicBezTo>
                  <a:cubicBezTo>
                    <a:pt x="518" y="2792"/>
                    <a:pt x="647" y="2792"/>
                    <a:pt x="750" y="2792"/>
                  </a:cubicBezTo>
                  <a:cubicBezTo>
                    <a:pt x="957" y="2896"/>
                    <a:pt x="957" y="3232"/>
                    <a:pt x="854" y="3439"/>
                  </a:cubicBezTo>
                  <a:cubicBezTo>
                    <a:pt x="854" y="3645"/>
                    <a:pt x="854" y="3878"/>
                    <a:pt x="957" y="4085"/>
                  </a:cubicBezTo>
                  <a:cubicBezTo>
                    <a:pt x="957" y="4292"/>
                    <a:pt x="1164" y="4524"/>
                    <a:pt x="1397" y="4628"/>
                  </a:cubicBezTo>
                  <a:cubicBezTo>
                    <a:pt x="1456" y="4647"/>
                    <a:pt x="1512" y="4656"/>
                    <a:pt x="1567" y="4656"/>
                  </a:cubicBezTo>
                  <a:cubicBezTo>
                    <a:pt x="1799" y="4656"/>
                    <a:pt x="1999" y="4505"/>
                    <a:pt x="2250" y="4421"/>
                  </a:cubicBezTo>
                  <a:cubicBezTo>
                    <a:pt x="2497" y="4249"/>
                    <a:pt x="2731" y="4148"/>
                    <a:pt x="2920" y="4148"/>
                  </a:cubicBezTo>
                  <a:cubicBezTo>
                    <a:pt x="2987" y="4148"/>
                    <a:pt x="3048" y="4161"/>
                    <a:pt x="3103" y="4188"/>
                  </a:cubicBezTo>
                  <a:cubicBezTo>
                    <a:pt x="3439" y="4421"/>
                    <a:pt x="3542" y="4834"/>
                    <a:pt x="3749" y="4938"/>
                  </a:cubicBezTo>
                  <a:cubicBezTo>
                    <a:pt x="4189" y="4938"/>
                    <a:pt x="4395" y="4292"/>
                    <a:pt x="4835" y="4292"/>
                  </a:cubicBezTo>
                  <a:cubicBezTo>
                    <a:pt x="5042" y="4292"/>
                    <a:pt x="5171" y="4421"/>
                    <a:pt x="5274" y="4421"/>
                  </a:cubicBezTo>
                  <a:cubicBezTo>
                    <a:pt x="5356" y="4448"/>
                    <a:pt x="5432" y="4461"/>
                    <a:pt x="5504" y="4461"/>
                  </a:cubicBezTo>
                  <a:cubicBezTo>
                    <a:pt x="5705" y="4461"/>
                    <a:pt x="5871" y="4360"/>
                    <a:pt x="6024" y="4188"/>
                  </a:cubicBezTo>
                  <a:cubicBezTo>
                    <a:pt x="5688" y="2043"/>
                    <a:pt x="3982" y="311"/>
                    <a:pt x="170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 name="Google Shape;1765;p17"/>
            <p:cNvSpPr/>
            <p:nvPr/>
          </p:nvSpPr>
          <p:spPr>
            <a:xfrm>
              <a:off x="7853768" y="4357745"/>
              <a:ext cx="250004" cy="286056"/>
            </a:xfrm>
            <a:custGeom>
              <a:rect b="b" l="l" r="r" t="t"/>
              <a:pathLst>
                <a:path extrusionOk="0" h="8609" w="7524">
                  <a:moveTo>
                    <a:pt x="1397" y="1"/>
                  </a:moveTo>
                  <a:cubicBezTo>
                    <a:pt x="518" y="983"/>
                    <a:pt x="1" y="2146"/>
                    <a:pt x="1" y="3439"/>
                  </a:cubicBezTo>
                  <a:cubicBezTo>
                    <a:pt x="1" y="6360"/>
                    <a:pt x="2353" y="8609"/>
                    <a:pt x="5274" y="8609"/>
                  </a:cubicBezTo>
                  <a:cubicBezTo>
                    <a:pt x="5921" y="8609"/>
                    <a:pt x="6464" y="8506"/>
                    <a:pt x="6981" y="8402"/>
                  </a:cubicBezTo>
                  <a:cubicBezTo>
                    <a:pt x="7213" y="8092"/>
                    <a:pt x="7420" y="7756"/>
                    <a:pt x="7523" y="7316"/>
                  </a:cubicBezTo>
                  <a:lnTo>
                    <a:pt x="7523" y="6903"/>
                  </a:lnTo>
                  <a:cubicBezTo>
                    <a:pt x="7420" y="6799"/>
                    <a:pt x="7317" y="6670"/>
                    <a:pt x="7213" y="6670"/>
                  </a:cubicBezTo>
                  <a:cubicBezTo>
                    <a:pt x="6981" y="6670"/>
                    <a:pt x="6877" y="6799"/>
                    <a:pt x="6670" y="6799"/>
                  </a:cubicBezTo>
                  <a:cubicBezTo>
                    <a:pt x="6464" y="6670"/>
                    <a:pt x="6464" y="6463"/>
                    <a:pt x="6231" y="6360"/>
                  </a:cubicBezTo>
                  <a:cubicBezTo>
                    <a:pt x="6196" y="6325"/>
                    <a:pt x="6162" y="6314"/>
                    <a:pt x="6127" y="6314"/>
                  </a:cubicBezTo>
                  <a:cubicBezTo>
                    <a:pt x="6059" y="6314"/>
                    <a:pt x="5990" y="6360"/>
                    <a:pt x="5921" y="6360"/>
                  </a:cubicBezTo>
                  <a:cubicBezTo>
                    <a:pt x="5171" y="6567"/>
                    <a:pt x="4732" y="7446"/>
                    <a:pt x="4189" y="7859"/>
                  </a:cubicBezTo>
                  <a:cubicBezTo>
                    <a:pt x="3982" y="7963"/>
                    <a:pt x="3878" y="8092"/>
                    <a:pt x="3749" y="8092"/>
                  </a:cubicBezTo>
                  <a:cubicBezTo>
                    <a:pt x="3542" y="7963"/>
                    <a:pt x="3439" y="7756"/>
                    <a:pt x="3439" y="7549"/>
                  </a:cubicBezTo>
                  <a:cubicBezTo>
                    <a:pt x="3439" y="7316"/>
                    <a:pt x="3439" y="7110"/>
                    <a:pt x="3542" y="7006"/>
                  </a:cubicBezTo>
                  <a:cubicBezTo>
                    <a:pt x="3542" y="6799"/>
                    <a:pt x="3439" y="6463"/>
                    <a:pt x="3336" y="6360"/>
                  </a:cubicBezTo>
                  <a:cubicBezTo>
                    <a:pt x="3219" y="6308"/>
                    <a:pt x="3084" y="6308"/>
                    <a:pt x="2951" y="6308"/>
                  </a:cubicBezTo>
                  <a:cubicBezTo>
                    <a:pt x="2819" y="6308"/>
                    <a:pt x="2689" y="6308"/>
                    <a:pt x="2586" y="6257"/>
                  </a:cubicBezTo>
                  <a:cubicBezTo>
                    <a:pt x="2147" y="6153"/>
                    <a:pt x="2043" y="5610"/>
                    <a:pt x="2147" y="5171"/>
                  </a:cubicBezTo>
                  <a:cubicBezTo>
                    <a:pt x="2353" y="4731"/>
                    <a:pt x="2689" y="4421"/>
                    <a:pt x="3103" y="4214"/>
                  </a:cubicBezTo>
                  <a:cubicBezTo>
                    <a:pt x="3439" y="3982"/>
                    <a:pt x="3749" y="3775"/>
                    <a:pt x="4085" y="3568"/>
                  </a:cubicBezTo>
                  <a:cubicBezTo>
                    <a:pt x="4292" y="3335"/>
                    <a:pt x="4628" y="3025"/>
                    <a:pt x="4525" y="2689"/>
                  </a:cubicBezTo>
                  <a:cubicBezTo>
                    <a:pt x="4525" y="2520"/>
                    <a:pt x="4301" y="2351"/>
                    <a:pt x="4050" y="2351"/>
                  </a:cubicBezTo>
                  <a:cubicBezTo>
                    <a:pt x="3993" y="2351"/>
                    <a:pt x="3935" y="2360"/>
                    <a:pt x="3878" y="2379"/>
                  </a:cubicBezTo>
                  <a:cubicBezTo>
                    <a:pt x="3646" y="2379"/>
                    <a:pt x="3439" y="2586"/>
                    <a:pt x="3232" y="2793"/>
                  </a:cubicBezTo>
                  <a:cubicBezTo>
                    <a:pt x="3126" y="2983"/>
                    <a:pt x="2969" y="3156"/>
                    <a:pt x="2858" y="3156"/>
                  </a:cubicBezTo>
                  <a:cubicBezTo>
                    <a:pt x="2834" y="3156"/>
                    <a:pt x="2812" y="3147"/>
                    <a:pt x="2793" y="3129"/>
                  </a:cubicBezTo>
                  <a:cubicBezTo>
                    <a:pt x="2586" y="3129"/>
                    <a:pt x="2586" y="3025"/>
                    <a:pt x="2353" y="2922"/>
                  </a:cubicBezTo>
                  <a:cubicBezTo>
                    <a:pt x="2305" y="2885"/>
                    <a:pt x="2253" y="2871"/>
                    <a:pt x="2199" y="2871"/>
                  </a:cubicBezTo>
                  <a:cubicBezTo>
                    <a:pt x="1955" y="2871"/>
                    <a:pt x="1657" y="3170"/>
                    <a:pt x="1350" y="3170"/>
                  </a:cubicBezTo>
                  <a:cubicBezTo>
                    <a:pt x="1289" y="3170"/>
                    <a:pt x="1226" y="3158"/>
                    <a:pt x="1164" y="3129"/>
                  </a:cubicBezTo>
                  <a:cubicBezTo>
                    <a:pt x="1061" y="3025"/>
                    <a:pt x="957" y="2922"/>
                    <a:pt x="957" y="2793"/>
                  </a:cubicBezTo>
                  <a:cubicBezTo>
                    <a:pt x="854" y="2379"/>
                    <a:pt x="957" y="2043"/>
                    <a:pt x="1164" y="1629"/>
                  </a:cubicBezTo>
                  <a:cubicBezTo>
                    <a:pt x="1293" y="1293"/>
                    <a:pt x="1810" y="647"/>
                    <a:pt x="1604" y="337"/>
                  </a:cubicBezTo>
                  <a:cubicBezTo>
                    <a:pt x="1604" y="104"/>
                    <a:pt x="1500" y="104"/>
                    <a:pt x="139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 name="Google Shape;1766;p17"/>
            <p:cNvSpPr/>
            <p:nvPr/>
          </p:nvSpPr>
          <p:spPr>
            <a:xfrm>
              <a:off x="8128666" y="4488466"/>
              <a:ext cx="57550" cy="63996"/>
            </a:xfrm>
            <a:custGeom>
              <a:rect b="b" l="l" r="r" t="t"/>
              <a:pathLst>
                <a:path extrusionOk="0" h="1926" w="1732">
                  <a:moveTo>
                    <a:pt x="1147" y="0"/>
                  </a:moveTo>
                  <a:cubicBezTo>
                    <a:pt x="785" y="0"/>
                    <a:pt x="348" y="248"/>
                    <a:pt x="129" y="591"/>
                  </a:cubicBezTo>
                  <a:cubicBezTo>
                    <a:pt x="129" y="694"/>
                    <a:pt x="0" y="694"/>
                    <a:pt x="0" y="797"/>
                  </a:cubicBezTo>
                  <a:cubicBezTo>
                    <a:pt x="0" y="927"/>
                    <a:pt x="0" y="927"/>
                    <a:pt x="129" y="1030"/>
                  </a:cubicBezTo>
                  <a:lnTo>
                    <a:pt x="440" y="1030"/>
                  </a:lnTo>
                  <a:cubicBezTo>
                    <a:pt x="543" y="1133"/>
                    <a:pt x="646" y="1340"/>
                    <a:pt x="646" y="1444"/>
                  </a:cubicBezTo>
                  <a:cubicBezTo>
                    <a:pt x="646" y="1676"/>
                    <a:pt x="776" y="1883"/>
                    <a:pt x="879" y="1883"/>
                  </a:cubicBezTo>
                  <a:cubicBezTo>
                    <a:pt x="909" y="1913"/>
                    <a:pt x="948" y="1926"/>
                    <a:pt x="991" y="1926"/>
                  </a:cubicBezTo>
                  <a:cubicBezTo>
                    <a:pt x="1095" y="1926"/>
                    <a:pt x="1219" y="1853"/>
                    <a:pt x="1293" y="1780"/>
                  </a:cubicBezTo>
                  <a:cubicBezTo>
                    <a:pt x="1525" y="1444"/>
                    <a:pt x="1732" y="1133"/>
                    <a:pt x="1732" y="694"/>
                  </a:cubicBezTo>
                  <a:cubicBezTo>
                    <a:pt x="1732" y="196"/>
                    <a:pt x="1469" y="0"/>
                    <a:pt x="114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 name="Google Shape;1767;p17"/>
            <p:cNvSpPr/>
            <p:nvPr/>
          </p:nvSpPr>
          <p:spPr>
            <a:xfrm>
              <a:off x="7949997" y="4493484"/>
              <a:ext cx="28376" cy="29240"/>
            </a:xfrm>
            <a:custGeom>
              <a:rect b="b" l="l" r="r" t="t"/>
              <a:pathLst>
                <a:path extrusionOk="0" h="880" w="854">
                  <a:moveTo>
                    <a:pt x="440" y="0"/>
                  </a:moveTo>
                  <a:cubicBezTo>
                    <a:pt x="207" y="0"/>
                    <a:pt x="0" y="233"/>
                    <a:pt x="0" y="440"/>
                  </a:cubicBezTo>
                  <a:cubicBezTo>
                    <a:pt x="0" y="646"/>
                    <a:pt x="207" y="879"/>
                    <a:pt x="440" y="879"/>
                  </a:cubicBezTo>
                  <a:cubicBezTo>
                    <a:pt x="750" y="879"/>
                    <a:pt x="853" y="646"/>
                    <a:pt x="853" y="440"/>
                  </a:cubicBezTo>
                  <a:cubicBezTo>
                    <a:pt x="853" y="233"/>
                    <a:pt x="750" y="0"/>
                    <a:pt x="44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 name="Google Shape;1768;p17"/>
            <p:cNvSpPr/>
            <p:nvPr/>
          </p:nvSpPr>
          <p:spPr>
            <a:xfrm>
              <a:off x="8093444" y="4493484"/>
              <a:ext cx="28376" cy="29240"/>
            </a:xfrm>
            <a:custGeom>
              <a:rect b="b" l="l" r="r" t="t"/>
              <a:pathLst>
                <a:path extrusionOk="0" h="880" w="854">
                  <a:moveTo>
                    <a:pt x="414" y="0"/>
                  </a:moveTo>
                  <a:cubicBezTo>
                    <a:pt x="104" y="0"/>
                    <a:pt x="0" y="233"/>
                    <a:pt x="0" y="440"/>
                  </a:cubicBezTo>
                  <a:cubicBezTo>
                    <a:pt x="0" y="646"/>
                    <a:pt x="104" y="879"/>
                    <a:pt x="414" y="879"/>
                  </a:cubicBezTo>
                  <a:cubicBezTo>
                    <a:pt x="646" y="879"/>
                    <a:pt x="853" y="646"/>
                    <a:pt x="853" y="440"/>
                  </a:cubicBezTo>
                  <a:cubicBezTo>
                    <a:pt x="853" y="233"/>
                    <a:pt x="646"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 name="Google Shape;1769;p17"/>
            <p:cNvSpPr/>
            <p:nvPr/>
          </p:nvSpPr>
          <p:spPr>
            <a:xfrm>
              <a:off x="8014394" y="4514949"/>
              <a:ext cx="49874" cy="21498"/>
            </a:xfrm>
            <a:custGeom>
              <a:rect b="b" l="l" r="r" t="t"/>
              <a:pathLst>
                <a:path extrusionOk="0" h="647" w="1501">
                  <a:moveTo>
                    <a:pt x="104" y="0"/>
                  </a:moveTo>
                  <a:lnTo>
                    <a:pt x="1" y="130"/>
                  </a:lnTo>
                  <a:cubicBezTo>
                    <a:pt x="104" y="440"/>
                    <a:pt x="440" y="647"/>
                    <a:pt x="751" y="647"/>
                  </a:cubicBezTo>
                  <a:cubicBezTo>
                    <a:pt x="1190" y="647"/>
                    <a:pt x="1500" y="336"/>
                    <a:pt x="1500" y="0"/>
                  </a:cubicBezTo>
                  <a:lnTo>
                    <a:pt x="1500" y="0"/>
                  </a:lnTo>
                  <a:cubicBezTo>
                    <a:pt x="1397" y="336"/>
                    <a:pt x="1087" y="543"/>
                    <a:pt x="751" y="543"/>
                  </a:cubicBezTo>
                  <a:cubicBezTo>
                    <a:pt x="544" y="543"/>
                    <a:pt x="208" y="336"/>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 name="Google Shape;1770;p17"/>
            <p:cNvSpPr/>
            <p:nvPr/>
          </p:nvSpPr>
          <p:spPr>
            <a:xfrm>
              <a:off x="7986050" y="4271850"/>
              <a:ext cx="243126" cy="397733"/>
            </a:xfrm>
            <a:custGeom>
              <a:rect b="b" l="l" r="r" t="t"/>
              <a:pathLst>
                <a:path extrusionOk="0" h="11970" w="7317">
                  <a:moveTo>
                    <a:pt x="1397" y="1"/>
                  </a:moveTo>
                  <a:cubicBezTo>
                    <a:pt x="957" y="1"/>
                    <a:pt x="544" y="1"/>
                    <a:pt x="104" y="104"/>
                  </a:cubicBezTo>
                  <a:cubicBezTo>
                    <a:pt x="1" y="104"/>
                    <a:pt x="1" y="208"/>
                    <a:pt x="1" y="337"/>
                  </a:cubicBezTo>
                  <a:cubicBezTo>
                    <a:pt x="1" y="440"/>
                    <a:pt x="104" y="440"/>
                    <a:pt x="208" y="440"/>
                  </a:cubicBezTo>
                  <a:cubicBezTo>
                    <a:pt x="544" y="337"/>
                    <a:pt x="957" y="337"/>
                    <a:pt x="1397" y="337"/>
                  </a:cubicBezTo>
                  <a:cubicBezTo>
                    <a:pt x="4525" y="337"/>
                    <a:pt x="7110" y="2793"/>
                    <a:pt x="7110" y="5920"/>
                  </a:cubicBezTo>
                  <a:cubicBezTo>
                    <a:pt x="7110" y="9048"/>
                    <a:pt x="4525" y="11633"/>
                    <a:pt x="1397" y="11633"/>
                  </a:cubicBezTo>
                  <a:lnTo>
                    <a:pt x="647" y="11633"/>
                  </a:lnTo>
                  <a:cubicBezTo>
                    <a:pt x="617" y="11603"/>
                    <a:pt x="584" y="11591"/>
                    <a:pt x="554" y="11591"/>
                  </a:cubicBezTo>
                  <a:cubicBezTo>
                    <a:pt x="479" y="11591"/>
                    <a:pt x="414" y="11664"/>
                    <a:pt x="414" y="11737"/>
                  </a:cubicBezTo>
                  <a:cubicBezTo>
                    <a:pt x="414" y="11737"/>
                    <a:pt x="414" y="11840"/>
                    <a:pt x="544" y="11840"/>
                  </a:cubicBezTo>
                  <a:cubicBezTo>
                    <a:pt x="854" y="11969"/>
                    <a:pt x="1061" y="11969"/>
                    <a:pt x="1397" y="11969"/>
                  </a:cubicBezTo>
                  <a:cubicBezTo>
                    <a:pt x="4628" y="11969"/>
                    <a:pt x="7317" y="9255"/>
                    <a:pt x="7317" y="5920"/>
                  </a:cubicBezTo>
                  <a:cubicBezTo>
                    <a:pt x="7317" y="2689"/>
                    <a:pt x="4628" y="1"/>
                    <a:pt x="139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 name="Google Shape;1771;p17"/>
            <p:cNvSpPr/>
            <p:nvPr/>
          </p:nvSpPr>
          <p:spPr>
            <a:xfrm>
              <a:off x="7735242" y="4440218"/>
              <a:ext cx="135734" cy="168397"/>
            </a:xfrm>
            <a:custGeom>
              <a:rect b="b" l="l" r="r" t="t"/>
              <a:pathLst>
                <a:path extrusionOk="0" h="5068" w="4085">
                  <a:moveTo>
                    <a:pt x="854" y="0"/>
                  </a:moveTo>
                  <a:lnTo>
                    <a:pt x="1" y="5067"/>
                  </a:lnTo>
                  <a:lnTo>
                    <a:pt x="1836" y="3438"/>
                  </a:lnTo>
                  <a:lnTo>
                    <a:pt x="4085" y="3878"/>
                  </a:lnTo>
                  <a:lnTo>
                    <a:pt x="854"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 name="Google Shape;1772;p17"/>
            <p:cNvSpPr/>
            <p:nvPr/>
          </p:nvSpPr>
          <p:spPr>
            <a:xfrm>
              <a:off x="7760163" y="4440218"/>
              <a:ext cx="57583" cy="125434"/>
            </a:xfrm>
            <a:custGeom>
              <a:rect b="b" l="l" r="r" t="t"/>
              <a:pathLst>
                <a:path extrusionOk="0" h="3775" w="1733">
                  <a:moveTo>
                    <a:pt x="0" y="0"/>
                  </a:moveTo>
                  <a:lnTo>
                    <a:pt x="646" y="3775"/>
                  </a:lnTo>
                  <a:lnTo>
                    <a:pt x="750" y="3775"/>
                  </a:lnTo>
                  <a:lnTo>
                    <a:pt x="104" y="207"/>
                  </a:lnTo>
                  <a:lnTo>
                    <a:pt x="1629" y="3542"/>
                  </a:lnTo>
                  <a:lnTo>
                    <a:pt x="1732" y="3542"/>
                  </a:lnTo>
                  <a:lnTo>
                    <a:pt x="1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 name="Google Shape;1773;p17"/>
            <p:cNvSpPr/>
            <p:nvPr/>
          </p:nvSpPr>
          <p:spPr>
            <a:xfrm>
              <a:off x="7760163" y="4440218"/>
              <a:ext cx="36085" cy="114269"/>
            </a:xfrm>
            <a:custGeom>
              <a:rect b="b" l="l" r="r" t="t"/>
              <a:pathLst>
                <a:path extrusionOk="0" h="3439" w="1086">
                  <a:moveTo>
                    <a:pt x="0" y="0"/>
                  </a:moveTo>
                  <a:lnTo>
                    <a:pt x="1086" y="3438"/>
                  </a:lnTo>
                  <a:lnTo>
                    <a:pt x="10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 name="Google Shape;1774;p17"/>
            <p:cNvSpPr/>
            <p:nvPr/>
          </p:nvSpPr>
          <p:spPr>
            <a:xfrm>
              <a:off x="7792794" y="4562200"/>
              <a:ext cx="3456" cy="6878"/>
            </a:xfrm>
            <a:custGeom>
              <a:rect b="b" l="l" r="r" t="t"/>
              <a:pathLst>
                <a:path extrusionOk="0" h="207" w="104">
                  <a:moveTo>
                    <a:pt x="104" y="0"/>
                  </a:moveTo>
                  <a:cubicBezTo>
                    <a:pt x="1" y="0"/>
                    <a:pt x="1" y="104"/>
                    <a:pt x="1" y="104"/>
                  </a:cubicBezTo>
                  <a:lnTo>
                    <a:pt x="1" y="207"/>
                  </a:lnTo>
                  <a:cubicBezTo>
                    <a:pt x="104" y="104"/>
                    <a:pt x="104" y="0"/>
                    <a:pt x="104" y="0"/>
                  </a:cubicBez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 name="Google Shape;1775;p17"/>
            <p:cNvSpPr/>
            <p:nvPr/>
          </p:nvSpPr>
          <p:spPr>
            <a:xfrm>
              <a:off x="7785051" y="4579379"/>
              <a:ext cx="197604" cy="143476"/>
            </a:xfrm>
            <a:custGeom>
              <a:rect b="b" l="l" r="r" t="t"/>
              <a:pathLst>
                <a:path extrusionOk="0" h="4318" w="5947">
                  <a:moveTo>
                    <a:pt x="130" y="0"/>
                  </a:moveTo>
                  <a:cubicBezTo>
                    <a:pt x="1" y="129"/>
                    <a:pt x="1" y="233"/>
                    <a:pt x="1" y="336"/>
                  </a:cubicBezTo>
                  <a:lnTo>
                    <a:pt x="1" y="440"/>
                  </a:lnTo>
                  <a:cubicBezTo>
                    <a:pt x="1" y="233"/>
                    <a:pt x="130" y="129"/>
                    <a:pt x="130" y="0"/>
                  </a:cubicBezTo>
                  <a:close/>
                  <a:moveTo>
                    <a:pt x="1" y="776"/>
                  </a:moveTo>
                  <a:cubicBezTo>
                    <a:pt x="1" y="879"/>
                    <a:pt x="1" y="1086"/>
                    <a:pt x="130" y="1189"/>
                  </a:cubicBezTo>
                  <a:cubicBezTo>
                    <a:pt x="130" y="1086"/>
                    <a:pt x="1" y="879"/>
                    <a:pt x="1" y="776"/>
                  </a:cubicBezTo>
                  <a:close/>
                  <a:moveTo>
                    <a:pt x="1423" y="879"/>
                  </a:moveTo>
                  <a:lnTo>
                    <a:pt x="1423" y="879"/>
                  </a:lnTo>
                  <a:cubicBezTo>
                    <a:pt x="1293" y="982"/>
                    <a:pt x="1293" y="1086"/>
                    <a:pt x="1190" y="1189"/>
                  </a:cubicBezTo>
                  <a:lnTo>
                    <a:pt x="1190" y="1293"/>
                  </a:lnTo>
                  <a:lnTo>
                    <a:pt x="1293" y="1293"/>
                  </a:lnTo>
                  <a:lnTo>
                    <a:pt x="1293" y="1189"/>
                  </a:lnTo>
                  <a:cubicBezTo>
                    <a:pt x="1293" y="1086"/>
                    <a:pt x="1423" y="982"/>
                    <a:pt x="1423" y="879"/>
                  </a:cubicBezTo>
                  <a:close/>
                  <a:moveTo>
                    <a:pt x="2276" y="1189"/>
                  </a:moveTo>
                  <a:cubicBezTo>
                    <a:pt x="2276" y="1293"/>
                    <a:pt x="2276" y="1422"/>
                    <a:pt x="2172" y="1525"/>
                  </a:cubicBezTo>
                  <a:lnTo>
                    <a:pt x="2276" y="1525"/>
                  </a:lnTo>
                  <a:lnTo>
                    <a:pt x="2276" y="1189"/>
                  </a:lnTo>
                  <a:close/>
                  <a:moveTo>
                    <a:pt x="234" y="1525"/>
                  </a:moveTo>
                  <a:lnTo>
                    <a:pt x="544" y="1836"/>
                  </a:lnTo>
                  <a:lnTo>
                    <a:pt x="544" y="1732"/>
                  </a:lnTo>
                  <a:cubicBezTo>
                    <a:pt x="440" y="1732"/>
                    <a:pt x="337" y="1629"/>
                    <a:pt x="337" y="1525"/>
                  </a:cubicBezTo>
                  <a:close/>
                  <a:moveTo>
                    <a:pt x="1940" y="1836"/>
                  </a:moveTo>
                  <a:cubicBezTo>
                    <a:pt x="1836" y="1836"/>
                    <a:pt x="1836" y="1939"/>
                    <a:pt x="1733" y="1939"/>
                  </a:cubicBezTo>
                  <a:lnTo>
                    <a:pt x="1629" y="2068"/>
                  </a:lnTo>
                  <a:lnTo>
                    <a:pt x="1733" y="2068"/>
                  </a:lnTo>
                  <a:cubicBezTo>
                    <a:pt x="1836" y="1939"/>
                    <a:pt x="1940" y="1939"/>
                    <a:pt x="1940" y="1836"/>
                  </a:cubicBezTo>
                  <a:close/>
                  <a:moveTo>
                    <a:pt x="1087" y="1629"/>
                  </a:moveTo>
                  <a:lnTo>
                    <a:pt x="1087" y="1939"/>
                  </a:lnTo>
                  <a:lnTo>
                    <a:pt x="1087" y="2060"/>
                  </a:lnTo>
                  <a:lnTo>
                    <a:pt x="1087" y="2060"/>
                  </a:lnTo>
                  <a:cubicBezTo>
                    <a:pt x="1003" y="2047"/>
                    <a:pt x="941" y="2016"/>
                    <a:pt x="880" y="1939"/>
                  </a:cubicBezTo>
                  <a:lnTo>
                    <a:pt x="880" y="2068"/>
                  </a:lnTo>
                  <a:cubicBezTo>
                    <a:pt x="983" y="2068"/>
                    <a:pt x="1087" y="2172"/>
                    <a:pt x="1293" y="2172"/>
                  </a:cubicBezTo>
                  <a:lnTo>
                    <a:pt x="1293" y="2068"/>
                  </a:lnTo>
                  <a:cubicBezTo>
                    <a:pt x="1256" y="2068"/>
                    <a:pt x="1221" y="2068"/>
                    <a:pt x="1190" y="2067"/>
                  </a:cubicBezTo>
                  <a:lnTo>
                    <a:pt x="1190" y="2067"/>
                  </a:lnTo>
                  <a:lnTo>
                    <a:pt x="1190" y="1939"/>
                  </a:lnTo>
                  <a:lnTo>
                    <a:pt x="1190" y="1629"/>
                  </a:lnTo>
                  <a:close/>
                  <a:moveTo>
                    <a:pt x="5946" y="2068"/>
                  </a:moveTo>
                  <a:cubicBezTo>
                    <a:pt x="5817" y="2172"/>
                    <a:pt x="5714" y="2172"/>
                    <a:pt x="5714" y="2275"/>
                  </a:cubicBezTo>
                  <a:cubicBezTo>
                    <a:pt x="5817" y="2275"/>
                    <a:pt x="5817" y="2172"/>
                    <a:pt x="5946" y="2172"/>
                  </a:cubicBezTo>
                  <a:lnTo>
                    <a:pt x="5946" y="2068"/>
                  </a:lnTo>
                  <a:close/>
                  <a:moveTo>
                    <a:pt x="5714" y="2275"/>
                  </a:moveTo>
                  <a:lnTo>
                    <a:pt x="5610" y="2378"/>
                  </a:lnTo>
                  <a:lnTo>
                    <a:pt x="5714" y="2378"/>
                  </a:lnTo>
                  <a:lnTo>
                    <a:pt x="5714" y="2275"/>
                  </a:lnTo>
                  <a:close/>
                  <a:moveTo>
                    <a:pt x="1190" y="2378"/>
                  </a:moveTo>
                  <a:cubicBezTo>
                    <a:pt x="1190" y="2585"/>
                    <a:pt x="1190" y="2714"/>
                    <a:pt x="1293" y="2818"/>
                  </a:cubicBezTo>
                  <a:cubicBezTo>
                    <a:pt x="1293" y="2714"/>
                    <a:pt x="1190" y="2482"/>
                    <a:pt x="1190" y="2378"/>
                  </a:cubicBezTo>
                  <a:close/>
                  <a:moveTo>
                    <a:pt x="5507" y="2714"/>
                  </a:moveTo>
                  <a:cubicBezTo>
                    <a:pt x="5404" y="2818"/>
                    <a:pt x="5404" y="2818"/>
                    <a:pt x="5404" y="2921"/>
                  </a:cubicBezTo>
                  <a:cubicBezTo>
                    <a:pt x="5507" y="2921"/>
                    <a:pt x="5507" y="2818"/>
                    <a:pt x="5507" y="2818"/>
                  </a:cubicBezTo>
                  <a:lnTo>
                    <a:pt x="5507" y="2714"/>
                  </a:lnTo>
                  <a:close/>
                  <a:moveTo>
                    <a:pt x="5404" y="2921"/>
                  </a:moveTo>
                  <a:cubicBezTo>
                    <a:pt x="5404" y="3025"/>
                    <a:pt x="5404" y="3025"/>
                    <a:pt x="5300" y="3128"/>
                  </a:cubicBezTo>
                  <a:lnTo>
                    <a:pt x="5404" y="3128"/>
                  </a:lnTo>
                  <a:lnTo>
                    <a:pt x="5404" y="2921"/>
                  </a:lnTo>
                  <a:close/>
                  <a:moveTo>
                    <a:pt x="1526" y="3128"/>
                  </a:moveTo>
                  <a:cubicBezTo>
                    <a:pt x="1526" y="3231"/>
                    <a:pt x="1526" y="3231"/>
                    <a:pt x="1629" y="3361"/>
                  </a:cubicBezTo>
                  <a:cubicBezTo>
                    <a:pt x="1629" y="3231"/>
                    <a:pt x="1526" y="3128"/>
                    <a:pt x="1526" y="3128"/>
                  </a:cubicBezTo>
                  <a:close/>
                  <a:moveTo>
                    <a:pt x="1629" y="3361"/>
                  </a:moveTo>
                  <a:lnTo>
                    <a:pt x="1733" y="3464"/>
                  </a:lnTo>
                  <a:cubicBezTo>
                    <a:pt x="1733" y="3361"/>
                    <a:pt x="1733" y="3361"/>
                    <a:pt x="1629" y="3361"/>
                  </a:cubicBezTo>
                  <a:close/>
                  <a:moveTo>
                    <a:pt x="5171" y="3464"/>
                  </a:moveTo>
                  <a:lnTo>
                    <a:pt x="5171" y="3464"/>
                  </a:lnTo>
                  <a:cubicBezTo>
                    <a:pt x="5068" y="3567"/>
                    <a:pt x="5068" y="3671"/>
                    <a:pt x="4964" y="3774"/>
                  </a:cubicBezTo>
                  <a:cubicBezTo>
                    <a:pt x="5068" y="3774"/>
                    <a:pt x="5171" y="3671"/>
                    <a:pt x="5171" y="3464"/>
                  </a:cubicBezTo>
                  <a:close/>
                  <a:moveTo>
                    <a:pt x="2069" y="3671"/>
                  </a:moveTo>
                  <a:lnTo>
                    <a:pt x="2069" y="3774"/>
                  </a:lnTo>
                  <a:cubicBezTo>
                    <a:pt x="2172" y="3774"/>
                    <a:pt x="2276" y="3878"/>
                    <a:pt x="2379" y="4007"/>
                  </a:cubicBezTo>
                  <a:lnTo>
                    <a:pt x="2379" y="3878"/>
                  </a:lnTo>
                  <a:cubicBezTo>
                    <a:pt x="2276" y="3878"/>
                    <a:pt x="2172" y="3774"/>
                    <a:pt x="2069" y="3671"/>
                  </a:cubicBezTo>
                  <a:close/>
                  <a:moveTo>
                    <a:pt x="2715" y="4110"/>
                  </a:moveTo>
                  <a:cubicBezTo>
                    <a:pt x="2819" y="4214"/>
                    <a:pt x="2922" y="4214"/>
                    <a:pt x="3129" y="4214"/>
                  </a:cubicBezTo>
                  <a:cubicBezTo>
                    <a:pt x="3025" y="4214"/>
                    <a:pt x="2819" y="4110"/>
                    <a:pt x="2715" y="4110"/>
                  </a:cubicBezTo>
                  <a:close/>
                  <a:moveTo>
                    <a:pt x="4654" y="4007"/>
                  </a:moveTo>
                  <a:cubicBezTo>
                    <a:pt x="4525" y="4110"/>
                    <a:pt x="4421" y="4110"/>
                    <a:pt x="4318" y="4214"/>
                  </a:cubicBezTo>
                  <a:cubicBezTo>
                    <a:pt x="4421" y="4214"/>
                    <a:pt x="4525" y="4110"/>
                    <a:pt x="4654" y="4110"/>
                  </a:cubicBezTo>
                  <a:lnTo>
                    <a:pt x="4654" y="4007"/>
                  </a:lnTo>
                  <a:close/>
                  <a:moveTo>
                    <a:pt x="3465" y="4214"/>
                  </a:moveTo>
                  <a:lnTo>
                    <a:pt x="3465" y="4317"/>
                  </a:lnTo>
                  <a:lnTo>
                    <a:pt x="3878" y="4317"/>
                  </a:lnTo>
                  <a:lnTo>
                    <a:pt x="3878" y="4214"/>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 name="Google Shape;1776;p17"/>
            <p:cNvSpPr/>
            <p:nvPr/>
          </p:nvSpPr>
          <p:spPr>
            <a:xfrm>
              <a:off x="7992928" y="4643776"/>
              <a:ext cx="6911" cy="4353"/>
            </a:xfrm>
            <a:custGeom>
              <a:rect b="b" l="l" r="r" t="t"/>
              <a:pathLst>
                <a:path extrusionOk="0" h="131" w="208">
                  <a:moveTo>
                    <a:pt x="1" y="1"/>
                  </a:moveTo>
                  <a:cubicBezTo>
                    <a:pt x="104" y="1"/>
                    <a:pt x="104" y="1"/>
                    <a:pt x="207" y="130"/>
                  </a:cubicBezTo>
                  <a:lnTo>
                    <a:pt x="207" y="1"/>
                  </a:ln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 name="Google Shape;1777;p17"/>
            <p:cNvSpPr/>
            <p:nvPr/>
          </p:nvSpPr>
          <p:spPr>
            <a:xfrm>
              <a:off x="7799672" y="4304513"/>
              <a:ext cx="82471" cy="92771"/>
            </a:xfrm>
            <a:custGeom>
              <a:rect b="b" l="l" r="r" t="t"/>
              <a:pathLst>
                <a:path extrusionOk="0" h="2792" w="2482">
                  <a:moveTo>
                    <a:pt x="440" y="0"/>
                  </a:moveTo>
                  <a:lnTo>
                    <a:pt x="983" y="1163"/>
                  </a:lnTo>
                  <a:lnTo>
                    <a:pt x="0" y="1939"/>
                  </a:lnTo>
                  <a:lnTo>
                    <a:pt x="983" y="1706"/>
                  </a:lnTo>
                  <a:lnTo>
                    <a:pt x="1086" y="2792"/>
                  </a:lnTo>
                  <a:lnTo>
                    <a:pt x="1396" y="1603"/>
                  </a:lnTo>
                  <a:lnTo>
                    <a:pt x="2482" y="2042"/>
                  </a:lnTo>
                  <a:lnTo>
                    <a:pt x="2482" y="2042"/>
                  </a:lnTo>
                  <a:lnTo>
                    <a:pt x="1732" y="1163"/>
                  </a:lnTo>
                  <a:lnTo>
                    <a:pt x="2275" y="310"/>
                  </a:lnTo>
                  <a:lnTo>
                    <a:pt x="1396" y="956"/>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 name="Google Shape;1778;p17"/>
            <p:cNvSpPr/>
            <p:nvPr/>
          </p:nvSpPr>
          <p:spPr>
            <a:xfrm>
              <a:off x="8211106" y="4465140"/>
              <a:ext cx="93668" cy="92771"/>
            </a:xfrm>
            <a:custGeom>
              <a:rect b="b" l="l" r="r" t="t"/>
              <a:pathLst>
                <a:path extrusionOk="0" h="2792" w="2819">
                  <a:moveTo>
                    <a:pt x="2172" y="0"/>
                  </a:moveTo>
                  <a:lnTo>
                    <a:pt x="1397" y="1086"/>
                  </a:lnTo>
                  <a:lnTo>
                    <a:pt x="337" y="543"/>
                  </a:lnTo>
                  <a:lnTo>
                    <a:pt x="983" y="1293"/>
                  </a:lnTo>
                  <a:lnTo>
                    <a:pt x="1" y="1835"/>
                  </a:lnTo>
                  <a:lnTo>
                    <a:pt x="1" y="1835"/>
                  </a:lnTo>
                  <a:lnTo>
                    <a:pt x="1293" y="1629"/>
                  </a:lnTo>
                  <a:lnTo>
                    <a:pt x="1397" y="2792"/>
                  </a:lnTo>
                  <a:lnTo>
                    <a:pt x="1733" y="1732"/>
                  </a:lnTo>
                  <a:lnTo>
                    <a:pt x="2818" y="1732"/>
                  </a:lnTo>
                  <a:lnTo>
                    <a:pt x="1836" y="1293"/>
                  </a:lnTo>
                  <a:lnTo>
                    <a:pt x="21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 name="Google Shape;1779;p17"/>
            <p:cNvSpPr/>
            <p:nvPr/>
          </p:nvSpPr>
          <p:spPr>
            <a:xfrm>
              <a:off x="8050480" y="4676439"/>
              <a:ext cx="89382" cy="92804"/>
            </a:xfrm>
            <a:custGeom>
              <a:rect b="b" l="l" r="r" t="t"/>
              <a:pathLst>
                <a:path extrusionOk="0" h="2793" w="2690">
                  <a:moveTo>
                    <a:pt x="957" y="0"/>
                  </a:moveTo>
                  <a:lnTo>
                    <a:pt x="1190" y="1293"/>
                  </a:lnTo>
                  <a:lnTo>
                    <a:pt x="1" y="1603"/>
                  </a:lnTo>
                  <a:lnTo>
                    <a:pt x="1061" y="1732"/>
                  </a:lnTo>
                  <a:lnTo>
                    <a:pt x="750" y="2792"/>
                  </a:lnTo>
                  <a:lnTo>
                    <a:pt x="1500" y="1732"/>
                  </a:lnTo>
                  <a:lnTo>
                    <a:pt x="2353" y="2482"/>
                  </a:lnTo>
                  <a:lnTo>
                    <a:pt x="1939" y="1500"/>
                  </a:lnTo>
                  <a:lnTo>
                    <a:pt x="2689" y="853"/>
                  </a:lnTo>
                  <a:lnTo>
                    <a:pt x="1603" y="1189"/>
                  </a:lnTo>
                  <a:lnTo>
                    <a:pt x="95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80" name="Google Shape;1780;p17"/>
          <p:cNvSpPr/>
          <p:nvPr/>
        </p:nvSpPr>
        <p:spPr>
          <a:xfrm flipH="1">
            <a:off x="3457576" y="739799"/>
            <a:ext cx="497697" cy="516747"/>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4" name="Shape 1784"/>
        <p:cNvGrpSpPr/>
        <p:nvPr/>
      </p:nvGrpSpPr>
      <p:grpSpPr>
        <a:xfrm>
          <a:off x="0" y="0"/>
          <a:ext cx="0" cy="0"/>
          <a:chOff x="0" y="0"/>
          <a:chExt cx="0" cy="0"/>
        </a:xfrm>
      </p:grpSpPr>
      <p:sp>
        <p:nvSpPr>
          <p:cNvPr id="1785" name="Google Shape;1785;p18"/>
          <p:cNvSpPr/>
          <p:nvPr/>
        </p:nvSpPr>
        <p:spPr>
          <a:xfrm flipH="1">
            <a:off x="869143" y="1858326"/>
            <a:ext cx="838517" cy="241457"/>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 name="Google Shape;1786;p18"/>
          <p:cNvSpPr/>
          <p:nvPr/>
        </p:nvSpPr>
        <p:spPr>
          <a:xfrm flipH="1">
            <a:off x="514960" y="1438750"/>
            <a:ext cx="1192690" cy="318879"/>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87" name="Google Shape;1787;p18"/>
          <p:cNvPicPr preferRelativeResize="0"/>
          <p:nvPr/>
        </p:nvPicPr>
        <p:blipFill rotWithShape="1">
          <a:blip r:embed="rId3">
            <a:alphaModFix/>
          </a:blip>
          <a:srcRect b="37137" l="32825" r="31801" t="0"/>
          <a:stretch/>
        </p:blipFill>
        <p:spPr>
          <a:xfrm>
            <a:off x="1219950" y="1214431"/>
            <a:ext cx="1336500" cy="1336500"/>
          </a:xfrm>
          <a:prstGeom prst="ellipse">
            <a:avLst/>
          </a:prstGeom>
          <a:noFill/>
          <a:ln>
            <a:noFill/>
          </a:ln>
        </p:spPr>
      </p:pic>
      <p:sp>
        <p:nvSpPr>
          <p:cNvPr id="1788" name="Google Shape;1788;p18"/>
          <p:cNvSpPr/>
          <p:nvPr/>
        </p:nvSpPr>
        <p:spPr>
          <a:xfrm>
            <a:off x="3482363" y="2461724"/>
            <a:ext cx="838517" cy="241457"/>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 name="Google Shape;1789;p18"/>
          <p:cNvSpPr/>
          <p:nvPr/>
        </p:nvSpPr>
        <p:spPr>
          <a:xfrm flipH="1">
            <a:off x="4498060" y="2664448"/>
            <a:ext cx="1192690" cy="318880"/>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90" name="Google Shape;1790;p18"/>
          <p:cNvPicPr preferRelativeResize="0"/>
          <p:nvPr/>
        </p:nvPicPr>
        <p:blipFill rotWithShape="1">
          <a:blip r:embed="rId4">
            <a:alphaModFix/>
          </a:blip>
          <a:srcRect b="19136" l="29646" r="26836" t="3511"/>
          <a:stretch/>
        </p:blipFill>
        <p:spPr>
          <a:xfrm>
            <a:off x="3906549" y="2190352"/>
            <a:ext cx="1336500" cy="1336500"/>
          </a:xfrm>
          <a:prstGeom prst="ellipse">
            <a:avLst/>
          </a:prstGeom>
          <a:noFill/>
          <a:ln>
            <a:noFill/>
          </a:ln>
        </p:spPr>
      </p:pic>
      <p:sp>
        <p:nvSpPr>
          <p:cNvPr id="1791" name="Google Shape;1791;p18"/>
          <p:cNvSpPr/>
          <p:nvPr/>
        </p:nvSpPr>
        <p:spPr>
          <a:xfrm flipH="1">
            <a:off x="7410410" y="1819613"/>
            <a:ext cx="1192690" cy="318879"/>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1792" name="Google Shape;1792;p18"/>
          <p:cNvPicPr preferRelativeResize="0"/>
          <p:nvPr/>
        </p:nvPicPr>
        <p:blipFill rotWithShape="1">
          <a:blip r:embed="rId5">
            <a:alphaModFix/>
          </a:blip>
          <a:srcRect b="48826" l="29686" r="46365" t="8606"/>
          <a:stretch/>
        </p:blipFill>
        <p:spPr>
          <a:xfrm>
            <a:off x="6593147" y="1214429"/>
            <a:ext cx="1336500" cy="1336500"/>
          </a:xfrm>
          <a:prstGeom prst="ellipse">
            <a:avLst/>
          </a:prstGeom>
          <a:noFill/>
          <a:ln>
            <a:noFill/>
          </a:ln>
        </p:spPr>
      </p:pic>
      <p:sp>
        <p:nvSpPr>
          <p:cNvPr id="1793" name="Google Shape;1793;p18"/>
          <p:cNvSpPr txBox="1"/>
          <p:nvPr>
            <p:ph type="title"/>
          </p:nvPr>
        </p:nvSpPr>
        <p:spPr>
          <a:xfrm>
            <a:off x="861600" y="2644050"/>
            <a:ext cx="20532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Tim Jones</a:t>
            </a:r>
            <a:endParaRPr/>
          </a:p>
        </p:txBody>
      </p:sp>
      <p:sp>
        <p:nvSpPr>
          <p:cNvPr id="1794" name="Google Shape;1794;p18"/>
          <p:cNvSpPr txBox="1"/>
          <p:nvPr>
            <p:ph idx="1" type="subTitle"/>
          </p:nvPr>
        </p:nvSpPr>
        <p:spPr>
          <a:xfrm>
            <a:off x="861600" y="3135442"/>
            <a:ext cx="20532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talk a bit about this person here</a:t>
            </a:r>
            <a:endParaRPr/>
          </a:p>
        </p:txBody>
      </p:sp>
      <p:sp>
        <p:nvSpPr>
          <p:cNvPr id="1795" name="Google Shape;1795;p18"/>
          <p:cNvSpPr txBox="1"/>
          <p:nvPr>
            <p:ph idx="2" type="title"/>
          </p:nvPr>
        </p:nvSpPr>
        <p:spPr>
          <a:xfrm>
            <a:off x="3548199" y="3621525"/>
            <a:ext cx="20532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Kaliyah Harris</a:t>
            </a:r>
            <a:endParaRPr/>
          </a:p>
        </p:txBody>
      </p:sp>
      <p:sp>
        <p:nvSpPr>
          <p:cNvPr id="1796" name="Google Shape;1796;p18"/>
          <p:cNvSpPr txBox="1"/>
          <p:nvPr>
            <p:ph idx="3" type="subTitle"/>
          </p:nvPr>
        </p:nvSpPr>
        <p:spPr>
          <a:xfrm>
            <a:off x="3548199" y="4112917"/>
            <a:ext cx="20532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talk a bit about this person here</a:t>
            </a:r>
            <a:endParaRPr/>
          </a:p>
        </p:txBody>
      </p:sp>
      <p:sp>
        <p:nvSpPr>
          <p:cNvPr id="1797" name="Google Shape;1797;p18"/>
          <p:cNvSpPr txBox="1"/>
          <p:nvPr>
            <p:ph idx="4" type="title"/>
          </p:nvPr>
        </p:nvSpPr>
        <p:spPr>
          <a:xfrm>
            <a:off x="6234797" y="2644050"/>
            <a:ext cx="20532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Sofia Hill</a:t>
            </a:r>
            <a:endParaRPr/>
          </a:p>
        </p:txBody>
      </p:sp>
      <p:sp>
        <p:nvSpPr>
          <p:cNvPr id="1798" name="Google Shape;1798;p18"/>
          <p:cNvSpPr txBox="1"/>
          <p:nvPr>
            <p:ph idx="5" type="subTitle"/>
          </p:nvPr>
        </p:nvSpPr>
        <p:spPr>
          <a:xfrm>
            <a:off x="6234797" y="3135442"/>
            <a:ext cx="20532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You can talk a bit about this person here</a:t>
            </a:r>
            <a:endParaRPr/>
          </a:p>
        </p:txBody>
      </p:sp>
      <p:sp>
        <p:nvSpPr>
          <p:cNvPr id="1799" name="Google Shape;1799;p18"/>
          <p:cNvSpPr txBox="1"/>
          <p:nvPr>
            <p:ph idx="6" type="title"/>
          </p:nvPr>
        </p:nvSpPr>
        <p:spPr>
          <a:xfrm>
            <a:off x="720000" y="444200"/>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YOUR </a:t>
            </a:r>
            <a:r>
              <a:rPr lang="en">
                <a:solidFill>
                  <a:schemeClr val="lt2"/>
                </a:solidFill>
              </a:rPr>
              <a:t>TEACHERS!</a:t>
            </a:r>
            <a:endParaRPr>
              <a:solidFill>
                <a:schemeClr val="lt2"/>
              </a:solidFill>
            </a:endParaRPr>
          </a:p>
        </p:txBody>
      </p:sp>
      <p:sp>
        <p:nvSpPr>
          <p:cNvPr id="1800" name="Google Shape;1800;p18"/>
          <p:cNvSpPr/>
          <p:nvPr/>
        </p:nvSpPr>
        <p:spPr>
          <a:xfrm>
            <a:off x="7846238" y="1438751"/>
            <a:ext cx="838517" cy="241457"/>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 name="Google Shape;1801;p18"/>
          <p:cNvSpPr/>
          <p:nvPr/>
        </p:nvSpPr>
        <p:spPr>
          <a:xfrm rot="4902384">
            <a:off x="2351878" y="1438186"/>
            <a:ext cx="383876" cy="44520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 name="Google Shape;1802;p18"/>
          <p:cNvSpPr/>
          <p:nvPr/>
        </p:nvSpPr>
        <p:spPr>
          <a:xfrm rot="4902384">
            <a:off x="4058153" y="2017086"/>
            <a:ext cx="383876" cy="44520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 name="Google Shape;1803;p18"/>
          <p:cNvSpPr/>
          <p:nvPr/>
        </p:nvSpPr>
        <p:spPr>
          <a:xfrm rot="4902384">
            <a:off x="6373503" y="1485349"/>
            <a:ext cx="383876" cy="44520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07" name="Shape 1807"/>
        <p:cNvGrpSpPr/>
        <p:nvPr/>
      </p:nvGrpSpPr>
      <p:grpSpPr>
        <a:xfrm>
          <a:off x="0" y="0"/>
          <a:ext cx="0" cy="0"/>
          <a:chOff x="0" y="0"/>
          <a:chExt cx="0" cy="0"/>
        </a:xfrm>
      </p:grpSpPr>
      <p:sp>
        <p:nvSpPr>
          <p:cNvPr id="1808" name="Google Shape;1808;p19"/>
          <p:cNvSpPr/>
          <p:nvPr/>
        </p:nvSpPr>
        <p:spPr>
          <a:xfrm>
            <a:off x="800241" y="2111350"/>
            <a:ext cx="1179010" cy="701561"/>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1809" name="Google Shape;1809;p19"/>
          <p:cNvSpPr txBox="1"/>
          <p:nvPr>
            <p:ph type="title"/>
          </p:nvPr>
        </p:nvSpPr>
        <p:spPr>
          <a:xfrm>
            <a:off x="969209" y="2235625"/>
            <a:ext cx="784200" cy="4530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2100"/>
              <a:buNone/>
            </a:pPr>
            <a:r>
              <a:rPr lang="en"/>
              <a:t>100%</a:t>
            </a:r>
            <a:endParaRPr/>
          </a:p>
        </p:txBody>
      </p:sp>
      <p:sp>
        <p:nvSpPr>
          <p:cNvPr id="1810" name="Google Shape;1810;p19"/>
          <p:cNvSpPr/>
          <p:nvPr/>
        </p:nvSpPr>
        <p:spPr>
          <a:xfrm>
            <a:off x="902593" y="211136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11" name="Google Shape;1811;p19"/>
          <p:cNvGrpSpPr/>
          <p:nvPr/>
        </p:nvGrpSpPr>
        <p:grpSpPr>
          <a:xfrm>
            <a:off x="1705677" y="1524347"/>
            <a:ext cx="630097" cy="2817428"/>
            <a:chOff x="1705677" y="1439697"/>
            <a:chExt cx="630097" cy="2817428"/>
          </a:xfrm>
        </p:grpSpPr>
        <p:grpSp>
          <p:nvGrpSpPr>
            <p:cNvPr id="1812" name="Google Shape;1812;p19"/>
            <p:cNvGrpSpPr/>
            <p:nvPr/>
          </p:nvGrpSpPr>
          <p:grpSpPr>
            <a:xfrm>
              <a:off x="1802000" y="1848900"/>
              <a:ext cx="360775" cy="2408225"/>
              <a:chOff x="1802000" y="1848900"/>
              <a:chExt cx="360775" cy="2408225"/>
            </a:xfrm>
          </p:grpSpPr>
          <p:sp>
            <p:nvSpPr>
              <p:cNvPr id="1813" name="Google Shape;1813;p19"/>
              <p:cNvSpPr/>
              <p:nvPr/>
            </p:nvSpPr>
            <p:spPr>
              <a:xfrm>
                <a:off x="1802975" y="1936025"/>
                <a:ext cx="359700" cy="2321100"/>
              </a:xfrm>
              <a:prstGeom prst="rect">
                <a:avLst/>
              </a:pr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 name="Google Shape;1814;p19"/>
              <p:cNvSpPr/>
              <p:nvPr/>
            </p:nvSpPr>
            <p:spPr>
              <a:xfrm>
                <a:off x="1802000" y="1848900"/>
                <a:ext cx="360775" cy="181700"/>
              </a:xfrm>
              <a:custGeom>
                <a:rect b="b" l="l" r="r" t="t"/>
                <a:pathLst>
                  <a:path extrusionOk="0" h="7268" w="14431">
                    <a:moveTo>
                      <a:pt x="334" y="4625"/>
                    </a:moveTo>
                    <a:lnTo>
                      <a:pt x="0" y="3506"/>
                    </a:lnTo>
                    <a:lnTo>
                      <a:pt x="4550" y="0"/>
                    </a:lnTo>
                    <a:lnTo>
                      <a:pt x="12428" y="621"/>
                    </a:lnTo>
                    <a:lnTo>
                      <a:pt x="14431" y="3768"/>
                    </a:lnTo>
                    <a:lnTo>
                      <a:pt x="14383" y="7268"/>
                    </a:lnTo>
                    <a:close/>
                  </a:path>
                </a:pathLst>
              </a:custGeom>
              <a:solidFill>
                <a:schemeClr val="accent4"/>
              </a:solidFill>
              <a:ln>
                <a:noFill/>
              </a:ln>
            </p:spPr>
          </p:sp>
        </p:grpSp>
        <p:sp>
          <p:nvSpPr>
            <p:cNvPr id="1815" name="Google Shape;1815;p19"/>
            <p:cNvSpPr/>
            <p:nvPr/>
          </p:nvSpPr>
          <p:spPr>
            <a:xfrm rot="1908003">
              <a:off x="1809616" y="1515060"/>
              <a:ext cx="422219" cy="514760"/>
            </a:xfrm>
            <a:custGeom>
              <a:rect b="b" l="l" r="r" t="t"/>
              <a:pathLst>
                <a:path extrusionOk="0" h="2043" w="1630">
                  <a:moveTo>
                    <a:pt x="1" y="1"/>
                  </a:moveTo>
                  <a:lnTo>
                    <a:pt x="440" y="2043"/>
                  </a:lnTo>
                  <a:lnTo>
                    <a:pt x="647" y="1603"/>
                  </a:lnTo>
                  <a:lnTo>
                    <a:pt x="1087" y="1836"/>
                  </a:lnTo>
                  <a:lnTo>
                    <a:pt x="1190" y="1397"/>
                  </a:lnTo>
                  <a:lnTo>
                    <a:pt x="1526" y="1500"/>
                  </a:lnTo>
                  <a:lnTo>
                    <a:pt x="1629" y="1293"/>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 name="Google Shape;1816;p19"/>
            <p:cNvSpPr/>
            <p:nvPr/>
          </p:nvSpPr>
          <p:spPr>
            <a:xfrm rot="1965910">
              <a:off x="1889360" y="1481212"/>
              <a:ext cx="225631" cy="245626"/>
            </a:xfrm>
            <a:custGeom>
              <a:rect b="b" l="l" r="r" t="t"/>
              <a:pathLst>
                <a:path extrusionOk="0" h="958" w="880">
                  <a:moveTo>
                    <a:pt x="1" y="1"/>
                  </a:moveTo>
                  <a:lnTo>
                    <a:pt x="234" y="957"/>
                  </a:lnTo>
                  <a:lnTo>
                    <a:pt x="440" y="957"/>
                  </a:lnTo>
                  <a:cubicBezTo>
                    <a:pt x="647" y="854"/>
                    <a:pt x="776" y="750"/>
                    <a:pt x="880" y="647"/>
                  </a:cubicBez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17" name="Google Shape;1817;p19"/>
          <p:cNvSpPr/>
          <p:nvPr/>
        </p:nvSpPr>
        <p:spPr>
          <a:xfrm>
            <a:off x="1802975" y="2111350"/>
            <a:ext cx="360600" cy="2230500"/>
          </a:xfrm>
          <a:prstGeom prst="rect">
            <a:avLst/>
          </a:pr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 name="Google Shape;1818;p19"/>
          <p:cNvSpPr/>
          <p:nvPr/>
        </p:nvSpPr>
        <p:spPr>
          <a:xfrm>
            <a:off x="2471770" y="2402625"/>
            <a:ext cx="1179010" cy="701561"/>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1819" name="Google Shape;1819;p19"/>
          <p:cNvSpPr/>
          <p:nvPr/>
        </p:nvSpPr>
        <p:spPr>
          <a:xfrm>
            <a:off x="3963238" y="3040925"/>
            <a:ext cx="1179010" cy="701561"/>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1820" name="Google Shape;1820;p19"/>
          <p:cNvSpPr txBox="1"/>
          <p:nvPr>
            <p:ph idx="2" type="title"/>
          </p:nvPr>
        </p:nvSpPr>
        <p:spPr>
          <a:xfrm>
            <a:off x="2617353" y="2531868"/>
            <a:ext cx="784200" cy="45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100"/>
              <a:buNone/>
            </a:pPr>
            <a:r>
              <a:rPr lang="en"/>
              <a:t>80%</a:t>
            </a:r>
            <a:endParaRPr/>
          </a:p>
        </p:txBody>
      </p:sp>
      <p:sp>
        <p:nvSpPr>
          <p:cNvPr id="1821" name="Google Shape;1821;p19"/>
          <p:cNvSpPr txBox="1"/>
          <p:nvPr>
            <p:ph idx="4" type="title"/>
          </p:nvPr>
        </p:nvSpPr>
        <p:spPr>
          <a:xfrm>
            <a:off x="4101353" y="3192094"/>
            <a:ext cx="784200" cy="45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100"/>
              <a:buNone/>
            </a:pPr>
            <a:r>
              <a:rPr lang="en"/>
              <a:t>50%</a:t>
            </a:r>
            <a:endParaRPr/>
          </a:p>
        </p:txBody>
      </p:sp>
      <p:sp>
        <p:nvSpPr>
          <p:cNvPr id="1822" name="Google Shape;1822;p19"/>
          <p:cNvSpPr/>
          <p:nvPr/>
        </p:nvSpPr>
        <p:spPr>
          <a:xfrm flipH="1">
            <a:off x="7843891" y="1430605"/>
            <a:ext cx="351509" cy="345002"/>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 name="Google Shape;1823;p19"/>
          <p:cNvSpPr/>
          <p:nvPr/>
        </p:nvSpPr>
        <p:spPr>
          <a:xfrm flipH="1">
            <a:off x="7843891" y="2572430"/>
            <a:ext cx="351509" cy="345002"/>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 name="Google Shape;1824;p19"/>
          <p:cNvSpPr/>
          <p:nvPr/>
        </p:nvSpPr>
        <p:spPr>
          <a:xfrm flipH="1">
            <a:off x="7843891" y="3714255"/>
            <a:ext cx="351509" cy="345002"/>
          </a:xfrm>
          <a:custGeom>
            <a:rect b="b" l="l" r="r" t="t"/>
            <a:pathLst>
              <a:path extrusionOk="0" h="6877" w="7006">
                <a:moveTo>
                  <a:pt x="7006" y="0"/>
                </a:moveTo>
                <a:lnTo>
                  <a:pt x="7006" y="0"/>
                </a:lnTo>
                <a:cubicBezTo>
                  <a:pt x="3671" y="414"/>
                  <a:pt x="646" y="3232"/>
                  <a:pt x="0" y="6670"/>
                </a:cubicBezTo>
                <a:lnTo>
                  <a:pt x="0" y="6877"/>
                </a:lnTo>
                <a:cubicBezTo>
                  <a:pt x="104" y="6877"/>
                  <a:pt x="207" y="6773"/>
                  <a:pt x="104" y="6773"/>
                </a:cubicBezTo>
                <a:cubicBezTo>
                  <a:pt x="1732" y="6360"/>
                  <a:pt x="3542" y="5920"/>
                  <a:pt x="4834" y="4731"/>
                </a:cubicBezTo>
                <a:cubicBezTo>
                  <a:pt x="6127" y="3439"/>
                  <a:pt x="6566" y="1707"/>
                  <a:pt x="700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 name="Google Shape;1825;p19"/>
          <p:cNvSpPr/>
          <p:nvPr/>
        </p:nvSpPr>
        <p:spPr>
          <a:xfrm>
            <a:off x="2554610" y="2402631"/>
            <a:ext cx="210046" cy="220733"/>
          </a:xfrm>
          <a:custGeom>
            <a:rect b="b" l="l" r="r" t="t"/>
            <a:pathLst>
              <a:path extrusionOk="0" h="2147" w="2043">
                <a:moveTo>
                  <a:pt x="414" y="1"/>
                </a:moveTo>
                <a:lnTo>
                  <a:pt x="853" y="854"/>
                </a:lnTo>
                <a:lnTo>
                  <a:pt x="0" y="1397"/>
                </a:lnTo>
                <a:lnTo>
                  <a:pt x="957" y="1164"/>
                </a:lnTo>
                <a:lnTo>
                  <a:pt x="1396" y="2146"/>
                </a:lnTo>
                <a:lnTo>
                  <a:pt x="1293" y="1164"/>
                </a:lnTo>
                <a:lnTo>
                  <a:pt x="2043" y="1500"/>
                </a:lnTo>
                <a:lnTo>
                  <a:pt x="1396" y="854"/>
                </a:lnTo>
                <a:lnTo>
                  <a:pt x="1836" y="104"/>
                </a:lnTo>
                <a:lnTo>
                  <a:pt x="1190" y="647"/>
                </a:lnTo>
                <a:lnTo>
                  <a:pt x="41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 name="Google Shape;1826;p19"/>
          <p:cNvSpPr/>
          <p:nvPr/>
        </p:nvSpPr>
        <p:spPr>
          <a:xfrm>
            <a:off x="4085458" y="2993631"/>
            <a:ext cx="234001" cy="210144"/>
          </a:xfrm>
          <a:custGeom>
            <a:rect b="b" l="l" r="r" t="t"/>
            <a:pathLst>
              <a:path extrusionOk="0" h="2044" w="2276">
                <a:moveTo>
                  <a:pt x="776" y="1"/>
                </a:moveTo>
                <a:lnTo>
                  <a:pt x="983" y="983"/>
                </a:lnTo>
                <a:lnTo>
                  <a:pt x="0" y="1397"/>
                </a:lnTo>
                <a:lnTo>
                  <a:pt x="0" y="1397"/>
                </a:lnTo>
                <a:lnTo>
                  <a:pt x="983" y="1293"/>
                </a:lnTo>
                <a:lnTo>
                  <a:pt x="776" y="2043"/>
                </a:lnTo>
                <a:lnTo>
                  <a:pt x="1293" y="1397"/>
                </a:lnTo>
                <a:lnTo>
                  <a:pt x="2172" y="1836"/>
                </a:lnTo>
                <a:lnTo>
                  <a:pt x="2172" y="1836"/>
                </a:lnTo>
                <a:lnTo>
                  <a:pt x="1526" y="1087"/>
                </a:lnTo>
                <a:lnTo>
                  <a:pt x="2275" y="440"/>
                </a:lnTo>
                <a:lnTo>
                  <a:pt x="1293" y="880"/>
                </a:lnTo>
                <a:lnTo>
                  <a:pt x="77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 name="Google Shape;1827;p19"/>
          <p:cNvSpPr txBox="1"/>
          <p:nvPr>
            <p:ph idx="1" type="subTitle"/>
          </p:nvPr>
        </p:nvSpPr>
        <p:spPr>
          <a:xfrm>
            <a:off x="5916700" y="1768650"/>
            <a:ext cx="1861200" cy="445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400"/>
              <a:buNone/>
            </a:pPr>
            <a:r>
              <a:rPr lang="en"/>
              <a:t>Venus is the second planet from the Sun</a:t>
            </a:r>
            <a:endParaRPr/>
          </a:p>
        </p:txBody>
      </p:sp>
      <p:sp>
        <p:nvSpPr>
          <p:cNvPr id="1828" name="Google Shape;1828;p19"/>
          <p:cNvSpPr txBox="1"/>
          <p:nvPr>
            <p:ph idx="3" type="subTitle"/>
          </p:nvPr>
        </p:nvSpPr>
        <p:spPr>
          <a:xfrm>
            <a:off x="5916700" y="2970724"/>
            <a:ext cx="1861200" cy="445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400"/>
              <a:buNone/>
            </a:pPr>
            <a:r>
              <a:rPr lang="en"/>
              <a:t>It’s the closest planet to the Sun</a:t>
            </a:r>
            <a:endParaRPr/>
          </a:p>
        </p:txBody>
      </p:sp>
      <p:sp>
        <p:nvSpPr>
          <p:cNvPr id="1829" name="Google Shape;1829;p19"/>
          <p:cNvSpPr txBox="1"/>
          <p:nvPr>
            <p:ph idx="5" type="subTitle"/>
          </p:nvPr>
        </p:nvSpPr>
        <p:spPr>
          <a:xfrm>
            <a:off x="5916700" y="4168866"/>
            <a:ext cx="1861200" cy="4452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1400"/>
              <a:buNone/>
            </a:pPr>
            <a:r>
              <a:rPr lang="en"/>
              <a:t>Mars is actually a very cold place</a:t>
            </a:r>
            <a:endParaRPr/>
          </a:p>
        </p:txBody>
      </p:sp>
      <p:sp>
        <p:nvSpPr>
          <p:cNvPr id="1830" name="Google Shape;1830;p19"/>
          <p:cNvSpPr txBox="1"/>
          <p:nvPr>
            <p:ph idx="6" type="title"/>
          </p:nvPr>
        </p:nvSpPr>
        <p:spPr>
          <a:xfrm>
            <a:off x="720000" y="410217"/>
            <a:ext cx="7704000" cy="527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THESE ARE </a:t>
            </a:r>
            <a:r>
              <a:rPr lang="en">
                <a:solidFill>
                  <a:schemeClr val="lt2"/>
                </a:solidFill>
              </a:rPr>
              <a:t>PERCENTAGES</a:t>
            </a:r>
            <a:endParaRPr>
              <a:solidFill>
                <a:schemeClr val="lt2"/>
              </a:solidFill>
            </a:endParaRPr>
          </a:p>
        </p:txBody>
      </p:sp>
      <p:grpSp>
        <p:nvGrpSpPr>
          <p:cNvPr id="1831" name="Google Shape;1831;p19"/>
          <p:cNvGrpSpPr/>
          <p:nvPr/>
        </p:nvGrpSpPr>
        <p:grpSpPr>
          <a:xfrm>
            <a:off x="3278977" y="1524347"/>
            <a:ext cx="630097" cy="2817428"/>
            <a:chOff x="1705677" y="1439697"/>
            <a:chExt cx="630097" cy="2817428"/>
          </a:xfrm>
        </p:grpSpPr>
        <p:grpSp>
          <p:nvGrpSpPr>
            <p:cNvPr id="1832" name="Google Shape;1832;p19"/>
            <p:cNvGrpSpPr/>
            <p:nvPr/>
          </p:nvGrpSpPr>
          <p:grpSpPr>
            <a:xfrm>
              <a:off x="1802000" y="1848900"/>
              <a:ext cx="360775" cy="2408225"/>
              <a:chOff x="1802000" y="1848900"/>
              <a:chExt cx="360775" cy="2408225"/>
            </a:xfrm>
          </p:grpSpPr>
          <p:sp>
            <p:nvSpPr>
              <p:cNvPr id="1833" name="Google Shape;1833;p19"/>
              <p:cNvSpPr/>
              <p:nvPr/>
            </p:nvSpPr>
            <p:spPr>
              <a:xfrm>
                <a:off x="1802975" y="1936025"/>
                <a:ext cx="359700" cy="2321100"/>
              </a:xfrm>
              <a:prstGeom prst="rect">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 name="Google Shape;1834;p19"/>
              <p:cNvSpPr/>
              <p:nvPr/>
            </p:nvSpPr>
            <p:spPr>
              <a:xfrm>
                <a:off x="1802000" y="1848900"/>
                <a:ext cx="360775" cy="181700"/>
              </a:xfrm>
              <a:custGeom>
                <a:rect b="b" l="l" r="r" t="t"/>
                <a:pathLst>
                  <a:path extrusionOk="0" h="7268" w="14431">
                    <a:moveTo>
                      <a:pt x="334" y="4625"/>
                    </a:moveTo>
                    <a:lnTo>
                      <a:pt x="0" y="3506"/>
                    </a:lnTo>
                    <a:lnTo>
                      <a:pt x="4550" y="0"/>
                    </a:lnTo>
                    <a:lnTo>
                      <a:pt x="12428" y="621"/>
                    </a:lnTo>
                    <a:lnTo>
                      <a:pt x="14431" y="3768"/>
                    </a:lnTo>
                    <a:lnTo>
                      <a:pt x="14383" y="7268"/>
                    </a:lnTo>
                    <a:close/>
                  </a:path>
                </a:pathLst>
              </a:custGeom>
              <a:solidFill>
                <a:schemeClr val="accent5"/>
              </a:solidFill>
              <a:ln>
                <a:noFill/>
              </a:ln>
            </p:spPr>
          </p:sp>
        </p:grpSp>
        <p:sp>
          <p:nvSpPr>
            <p:cNvPr id="1835" name="Google Shape;1835;p19"/>
            <p:cNvSpPr/>
            <p:nvPr/>
          </p:nvSpPr>
          <p:spPr>
            <a:xfrm rot="1908003">
              <a:off x="1809616" y="1515060"/>
              <a:ext cx="422219" cy="514760"/>
            </a:xfrm>
            <a:custGeom>
              <a:rect b="b" l="l" r="r" t="t"/>
              <a:pathLst>
                <a:path extrusionOk="0" h="2043" w="1630">
                  <a:moveTo>
                    <a:pt x="1" y="1"/>
                  </a:moveTo>
                  <a:lnTo>
                    <a:pt x="440" y="2043"/>
                  </a:lnTo>
                  <a:lnTo>
                    <a:pt x="647" y="1603"/>
                  </a:lnTo>
                  <a:lnTo>
                    <a:pt x="1087" y="1836"/>
                  </a:lnTo>
                  <a:lnTo>
                    <a:pt x="1190" y="1397"/>
                  </a:lnTo>
                  <a:lnTo>
                    <a:pt x="1526" y="1500"/>
                  </a:lnTo>
                  <a:lnTo>
                    <a:pt x="1629" y="1293"/>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 name="Google Shape;1836;p19"/>
            <p:cNvSpPr/>
            <p:nvPr/>
          </p:nvSpPr>
          <p:spPr>
            <a:xfrm rot="1965910">
              <a:off x="1889360" y="1481212"/>
              <a:ext cx="225631" cy="245626"/>
            </a:xfrm>
            <a:custGeom>
              <a:rect b="b" l="l" r="r" t="t"/>
              <a:pathLst>
                <a:path extrusionOk="0" h="958" w="880">
                  <a:moveTo>
                    <a:pt x="1" y="1"/>
                  </a:moveTo>
                  <a:lnTo>
                    <a:pt x="234" y="957"/>
                  </a:lnTo>
                  <a:lnTo>
                    <a:pt x="440" y="957"/>
                  </a:lnTo>
                  <a:cubicBezTo>
                    <a:pt x="647" y="854"/>
                    <a:pt x="776" y="750"/>
                    <a:pt x="880" y="647"/>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37" name="Google Shape;1837;p19"/>
          <p:cNvSpPr/>
          <p:nvPr/>
        </p:nvSpPr>
        <p:spPr>
          <a:xfrm>
            <a:off x="3376275" y="2453575"/>
            <a:ext cx="360600" cy="1888200"/>
          </a:xfrm>
          <a:prstGeom prst="rect">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38" name="Google Shape;1838;p19"/>
          <p:cNvGrpSpPr/>
          <p:nvPr/>
        </p:nvGrpSpPr>
        <p:grpSpPr>
          <a:xfrm>
            <a:off x="4803027" y="1524347"/>
            <a:ext cx="630097" cy="2817428"/>
            <a:chOff x="1705677" y="1439697"/>
            <a:chExt cx="630097" cy="2817428"/>
          </a:xfrm>
        </p:grpSpPr>
        <p:grpSp>
          <p:nvGrpSpPr>
            <p:cNvPr id="1839" name="Google Shape;1839;p19"/>
            <p:cNvGrpSpPr/>
            <p:nvPr/>
          </p:nvGrpSpPr>
          <p:grpSpPr>
            <a:xfrm>
              <a:off x="1802000" y="1848900"/>
              <a:ext cx="360775" cy="2408225"/>
              <a:chOff x="1802000" y="1848900"/>
              <a:chExt cx="360775" cy="2408225"/>
            </a:xfrm>
          </p:grpSpPr>
          <p:sp>
            <p:nvSpPr>
              <p:cNvPr id="1840" name="Google Shape;1840;p19"/>
              <p:cNvSpPr/>
              <p:nvPr/>
            </p:nvSpPr>
            <p:spPr>
              <a:xfrm>
                <a:off x="1802975" y="1936025"/>
                <a:ext cx="359700" cy="2321100"/>
              </a:xfrm>
              <a:prstGeom prst="rect">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 name="Google Shape;1841;p19"/>
              <p:cNvSpPr/>
              <p:nvPr/>
            </p:nvSpPr>
            <p:spPr>
              <a:xfrm>
                <a:off x="1802000" y="1848900"/>
                <a:ext cx="360775" cy="181700"/>
              </a:xfrm>
              <a:custGeom>
                <a:rect b="b" l="l" r="r" t="t"/>
                <a:pathLst>
                  <a:path extrusionOk="0" h="7268" w="14431">
                    <a:moveTo>
                      <a:pt x="334" y="4625"/>
                    </a:moveTo>
                    <a:lnTo>
                      <a:pt x="0" y="3506"/>
                    </a:lnTo>
                    <a:lnTo>
                      <a:pt x="4550" y="0"/>
                    </a:lnTo>
                    <a:lnTo>
                      <a:pt x="12428" y="621"/>
                    </a:lnTo>
                    <a:lnTo>
                      <a:pt x="14431" y="3768"/>
                    </a:lnTo>
                    <a:lnTo>
                      <a:pt x="14383" y="7268"/>
                    </a:lnTo>
                    <a:close/>
                  </a:path>
                </a:pathLst>
              </a:custGeom>
              <a:solidFill>
                <a:schemeClr val="lt2"/>
              </a:solidFill>
              <a:ln>
                <a:noFill/>
              </a:ln>
            </p:spPr>
          </p:sp>
        </p:grpSp>
        <p:sp>
          <p:nvSpPr>
            <p:cNvPr id="1842" name="Google Shape;1842;p19"/>
            <p:cNvSpPr/>
            <p:nvPr/>
          </p:nvSpPr>
          <p:spPr>
            <a:xfrm rot="1908003">
              <a:off x="1809616" y="1515060"/>
              <a:ext cx="422219" cy="514760"/>
            </a:xfrm>
            <a:custGeom>
              <a:rect b="b" l="l" r="r" t="t"/>
              <a:pathLst>
                <a:path extrusionOk="0" h="2043" w="1630">
                  <a:moveTo>
                    <a:pt x="1" y="1"/>
                  </a:moveTo>
                  <a:lnTo>
                    <a:pt x="440" y="2043"/>
                  </a:lnTo>
                  <a:lnTo>
                    <a:pt x="647" y="1603"/>
                  </a:lnTo>
                  <a:lnTo>
                    <a:pt x="1087" y="1836"/>
                  </a:lnTo>
                  <a:lnTo>
                    <a:pt x="1190" y="1397"/>
                  </a:lnTo>
                  <a:lnTo>
                    <a:pt x="1526" y="1500"/>
                  </a:lnTo>
                  <a:lnTo>
                    <a:pt x="1629" y="1293"/>
                  </a:lnTo>
                  <a:lnTo>
                    <a:pt x="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 name="Google Shape;1843;p19"/>
            <p:cNvSpPr/>
            <p:nvPr/>
          </p:nvSpPr>
          <p:spPr>
            <a:xfrm rot="1965910">
              <a:off x="1889360" y="1481212"/>
              <a:ext cx="225631" cy="245626"/>
            </a:xfrm>
            <a:custGeom>
              <a:rect b="b" l="l" r="r" t="t"/>
              <a:pathLst>
                <a:path extrusionOk="0" h="958" w="880">
                  <a:moveTo>
                    <a:pt x="1" y="1"/>
                  </a:moveTo>
                  <a:lnTo>
                    <a:pt x="234" y="957"/>
                  </a:lnTo>
                  <a:lnTo>
                    <a:pt x="440" y="957"/>
                  </a:lnTo>
                  <a:cubicBezTo>
                    <a:pt x="647" y="854"/>
                    <a:pt x="776" y="750"/>
                    <a:pt x="880" y="647"/>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44" name="Google Shape;1844;p19"/>
          <p:cNvSpPr/>
          <p:nvPr/>
        </p:nvSpPr>
        <p:spPr>
          <a:xfrm>
            <a:off x="4900325" y="3040925"/>
            <a:ext cx="360600" cy="1300800"/>
          </a:xfrm>
          <a:prstGeom prst="rect">
            <a:avLst/>
          </a:prstGeom>
          <a:solidFill>
            <a:srgbClr val="FFFFFF">
              <a:alpha val="2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 name="Google Shape;1845;p19"/>
          <p:cNvSpPr txBox="1"/>
          <p:nvPr>
            <p:ph idx="7" type="title"/>
          </p:nvPr>
        </p:nvSpPr>
        <p:spPr>
          <a:xfrm>
            <a:off x="5724700" y="1253134"/>
            <a:ext cx="2053200" cy="527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2200"/>
              <a:buNone/>
            </a:pPr>
            <a:r>
              <a:rPr lang="en"/>
              <a:t>Venus</a:t>
            </a:r>
            <a:endParaRPr/>
          </a:p>
        </p:txBody>
      </p:sp>
      <p:sp>
        <p:nvSpPr>
          <p:cNvPr id="1846" name="Google Shape;1846;p19"/>
          <p:cNvSpPr txBox="1"/>
          <p:nvPr>
            <p:ph idx="8" type="title"/>
          </p:nvPr>
        </p:nvSpPr>
        <p:spPr>
          <a:xfrm>
            <a:off x="5724700" y="2457908"/>
            <a:ext cx="2053200" cy="527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2200"/>
              <a:buNone/>
            </a:pPr>
            <a:r>
              <a:rPr lang="en"/>
              <a:t>Mercury</a:t>
            </a:r>
            <a:endParaRPr/>
          </a:p>
        </p:txBody>
      </p:sp>
      <p:sp>
        <p:nvSpPr>
          <p:cNvPr id="1847" name="Google Shape;1847;p19"/>
          <p:cNvSpPr txBox="1"/>
          <p:nvPr>
            <p:ph idx="9" type="title"/>
          </p:nvPr>
        </p:nvSpPr>
        <p:spPr>
          <a:xfrm>
            <a:off x="5724700" y="3655312"/>
            <a:ext cx="2053200" cy="5277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SzPts val="2200"/>
              <a:buNone/>
            </a:pPr>
            <a:r>
              <a:rPr lang="en"/>
              <a:t>Mars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3" name="Shape 1063"/>
        <p:cNvGrpSpPr/>
        <p:nvPr/>
      </p:nvGrpSpPr>
      <p:grpSpPr>
        <a:xfrm>
          <a:off x="0" y="0"/>
          <a:ext cx="0" cy="0"/>
          <a:chOff x="0" y="0"/>
          <a:chExt cx="0" cy="0"/>
        </a:xfrm>
      </p:grpSpPr>
      <p:sp>
        <p:nvSpPr>
          <p:cNvPr id="1064" name="Google Shape;1064;p2"/>
          <p:cNvSpPr txBox="1"/>
          <p:nvPr>
            <p:ph type="title"/>
          </p:nvPr>
        </p:nvSpPr>
        <p:spPr>
          <a:xfrm>
            <a:off x="0" y="0"/>
            <a:ext cx="9144000" cy="51435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solidFill>
                  <a:srgbClr val="0070C0"/>
                </a:solidFill>
              </a:rPr>
              <a:t>                                            November</a:t>
            </a:r>
            <a:br>
              <a:rPr lang="en"/>
            </a:br>
            <a:r>
              <a:rPr lang="en"/>
              <a:t>                     </a:t>
            </a:r>
            <a:r>
              <a:rPr lang="en">
                <a:solidFill>
                  <a:srgbClr val="418625"/>
                </a:solidFill>
              </a:rPr>
              <a:t>'' Let's get to know each other’’</a:t>
            </a:r>
            <a:br>
              <a:rPr lang="en">
                <a:solidFill>
                  <a:srgbClr val="418625"/>
                </a:solidFill>
              </a:rPr>
            </a:br>
            <a:r>
              <a:rPr lang="en"/>
              <a:t>                               </a:t>
            </a:r>
            <a:r>
              <a:rPr lang="en" sz="2400">
                <a:solidFill>
                  <a:srgbClr val="FF0000"/>
                </a:solidFill>
              </a:rPr>
              <a:t>Activities with Students</a:t>
            </a:r>
            <a:br>
              <a:rPr lang="en"/>
            </a:br>
            <a:r>
              <a:rPr lang="en" sz="2000">
                <a:solidFill>
                  <a:srgbClr val="006C7B"/>
                </a:solidFill>
              </a:rPr>
              <a:t>1. Students enter to  the project by reading the story of the earth and answering comprehension questions. Then  if the wants, they draw what impressed them from the fairy tale.</a:t>
            </a:r>
            <a:br>
              <a:rPr lang="en" sz="2000">
                <a:solidFill>
                  <a:srgbClr val="006C7B"/>
                </a:solidFill>
              </a:rPr>
            </a:br>
            <a:br>
              <a:rPr lang="en" sz="2400">
                <a:solidFill>
                  <a:srgbClr val="006C7B"/>
                </a:solidFill>
              </a:rPr>
            </a:br>
            <a:r>
              <a:rPr lang="en" sz="2400">
                <a:solidFill>
                  <a:srgbClr val="006C7B"/>
                </a:solidFill>
              </a:rPr>
              <a:t>2</a:t>
            </a:r>
            <a:r>
              <a:rPr lang="en" sz="2000">
                <a:solidFill>
                  <a:srgbClr val="006C7B"/>
                </a:solidFill>
              </a:rPr>
              <a:t>. Sending the first message from earth in which asking from students and teachers to know each other. Teachers and students get to know each other in the way they choose ( ex. Children and teachers draw themselves. Each class will create its own video and then they will join together in a common one</a:t>
            </a:r>
            <a:br>
              <a:rPr lang="en" sz="2000">
                <a:solidFill>
                  <a:srgbClr val="006C7B"/>
                </a:solidFill>
              </a:rPr>
            </a:br>
            <a:r>
              <a:rPr lang="en" sz="2000">
                <a:solidFill>
                  <a:srgbClr val="006C7B"/>
                </a:solidFill>
              </a:rPr>
              <a:t>with digital application blabberize.com,   genially, canva  etc).   </a:t>
            </a:r>
            <a:br>
              <a:rPr lang="en" sz="2000">
                <a:solidFill>
                  <a:srgbClr val="006C7B"/>
                </a:solidFill>
              </a:rPr>
            </a:br>
            <a:r>
              <a:rPr lang="en" sz="2000">
                <a:solidFill>
                  <a:srgbClr val="006C7B"/>
                </a:solidFill>
              </a:rPr>
              <a:t>                           </a:t>
            </a:r>
            <a:r>
              <a:rPr lang="en" sz="2000" u="sng">
                <a:solidFill>
                  <a:srgbClr val="006C7B"/>
                </a:solidFill>
                <a:hlinkClick r:id="rId3">
                  <a:extLst>
                    <a:ext uri="{A12FA001-AC4F-418D-AE19-62706E023703}">
                      <ahyp:hlinkClr val="tx"/>
                    </a:ext>
                  </a:extLst>
                </a:hlinkClick>
              </a:rPr>
              <a:t>https://youtu.be/TqJW6jQG8rw</a:t>
            </a:r>
            <a:br>
              <a:rPr lang="en" sz="2000">
                <a:solidFill>
                  <a:srgbClr val="006C7B"/>
                </a:solidFill>
              </a:rPr>
            </a:br>
            <a:endParaRPr sz="2000">
              <a:solidFill>
                <a:srgbClr val="006C7B"/>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 name="Shape 1851"/>
        <p:cNvGrpSpPr/>
        <p:nvPr/>
      </p:nvGrpSpPr>
      <p:grpSpPr>
        <a:xfrm>
          <a:off x="0" y="0"/>
          <a:ext cx="0" cy="0"/>
          <a:chOff x="0" y="0"/>
          <a:chExt cx="0" cy="0"/>
        </a:xfrm>
      </p:grpSpPr>
      <p:sp>
        <p:nvSpPr>
          <p:cNvPr id="1852" name="Google Shape;1852;p20"/>
          <p:cNvSpPr txBox="1"/>
          <p:nvPr>
            <p:ph type="title"/>
          </p:nvPr>
        </p:nvSpPr>
        <p:spPr>
          <a:xfrm>
            <a:off x="715100" y="3392850"/>
            <a:ext cx="3103200" cy="5319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t>—SOMEONE </a:t>
            </a:r>
            <a:r>
              <a:rPr lang="en">
                <a:solidFill>
                  <a:schemeClr val="lt2"/>
                </a:solidFill>
              </a:rPr>
              <a:t>FAMOUS</a:t>
            </a:r>
            <a:endParaRPr>
              <a:solidFill>
                <a:schemeClr val="lt2"/>
              </a:solidFill>
            </a:endParaRPr>
          </a:p>
        </p:txBody>
      </p:sp>
      <p:sp>
        <p:nvSpPr>
          <p:cNvPr id="1853" name="Google Shape;1853;p20"/>
          <p:cNvSpPr txBox="1"/>
          <p:nvPr>
            <p:ph idx="1" type="subTitle"/>
          </p:nvPr>
        </p:nvSpPr>
        <p:spPr>
          <a:xfrm>
            <a:off x="715100" y="882625"/>
            <a:ext cx="3807600" cy="2669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500"/>
              <a:buNone/>
            </a:pPr>
            <a:r>
              <a:rPr lang="en"/>
              <a:t>“This is a quote, words full of wisdom that someone important said and can make the reader get inspired.”</a:t>
            </a:r>
            <a:endParaRPr/>
          </a:p>
        </p:txBody>
      </p:sp>
      <p:grpSp>
        <p:nvGrpSpPr>
          <p:cNvPr id="1854" name="Google Shape;1854;p20"/>
          <p:cNvGrpSpPr/>
          <p:nvPr/>
        </p:nvGrpSpPr>
        <p:grpSpPr>
          <a:xfrm rot="-551610">
            <a:off x="5538971" y="1157090"/>
            <a:ext cx="2508905" cy="3026566"/>
            <a:chOff x="8261886" y="2672187"/>
            <a:chExt cx="419207" cy="505702"/>
          </a:xfrm>
        </p:grpSpPr>
        <p:grpSp>
          <p:nvGrpSpPr>
            <p:cNvPr id="1855" name="Google Shape;1855;p20"/>
            <p:cNvGrpSpPr/>
            <p:nvPr/>
          </p:nvGrpSpPr>
          <p:grpSpPr>
            <a:xfrm>
              <a:off x="8276473" y="2686774"/>
              <a:ext cx="357362" cy="414912"/>
              <a:chOff x="8276473" y="2686774"/>
              <a:chExt cx="357362" cy="414912"/>
            </a:xfrm>
          </p:grpSpPr>
          <p:sp>
            <p:nvSpPr>
              <p:cNvPr id="1856" name="Google Shape;1856;p20"/>
              <p:cNvSpPr/>
              <p:nvPr/>
            </p:nvSpPr>
            <p:spPr>
              <a:xfrm>
                <a:off x="8279896" y="2690230"/>
                <a:ext cx="353939" cy="408034"/>
              </a:xfrm>
              <a:custGeom>
                <a:rect b="b" l="l" r="r" t="t"/>
                <a:pathLst>
                  <a:path extrusionOk="0" h="12280" w="10652">
                    <a:moveTo>
                      <a:pt x="1" y="0"/>
                    </a:moveTo>
                    <a:lnTo>
                      <a:pt x="1" y="12279"/>
                    </a:lnTo>
                    <a:lnTo>
                      <a:pt x="10651" y="12279"/>
                    </a:lnTo>
                    <a:lnTo>
                      <a:pt x="10651"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 name="Google Shape;1857;p20"/>
              <p:cNvSpPr/>
              <p:nvPr/>
            </p:nvSpPr>
            <p:spPr>
              <a:xfrm>
                <a:off x="8276473" y="2686774"/>
                <a:ext cx="347061" cy="404611"/>
              </a:xfrm>
              <a:custGeom>
                <a:rect b="b" l="l" r="r" t="t"/>
                <a:pathLst>
                  <a:path extrusionOk="0" h="12177" w="10445">
                    <a:moveTo>
                      <a:pt x="10444" y="1"/>
                    </a:moveTo>
                    <a:lnTo>
                      <a:pt x="10341" y="104"/>
                    </a:lnTo>
                    <a:lnTo>
                      <a:pt x="10341" y="11944"/>
                    </a:lnTo>
                    <a:lnTo>
                      <a:pt x="104" y="11944"/>
                    </a:lnTo>
                    <a:lnTo>
                      <a:pt x="1" y="12047"/>
                    </a:lnTo>
                    <a:lnTo>
                      <a:pt x="104" y="12176"/>
                    </a:lnTo>
                    <a:lnTo>
                      <a:pt x="10444" y="12176"/>
                    </a:lnTo>
                    <a:lnTo>
                      <a:pt x="10444" y="12047"/>
                    </a:lnTo>
                    <a:lnTo>
                      <a:pt x="10444" y="104"/>
                    </a:lnTo>
                    <a:lnTo>
                      <a:pt x="1044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 name="Google Shape;1858;p20"/>
              <p:cNvSpPr/>
              <p:nvPr/>
            </p:nvSpPr>
            <p:spPr>
              <a:xfrm>
                <a:off x="8276473" y="2686774"/>
                <a:ext cx="350484" cy="408034"/>
              </a:xfrm>
              <a:custGeom>
                <a:rect b="b" l="l" r="r" t="t"/>
                <a:pathLst>
                  <a:path extrusionOk="0" h="12280" w="10548">
                    <a:moveTo>
                      <a:pt x="10547" y="1"/>
                    </a:moveTo>
                    <a:lnTo>
                      <a:pt x="10444" y="104"/>
                    </a:lnTo>
                    <a:lnTo>
                      <a:pt x="10444" y="12047"/>
                    </a:lnTo>
                    <a:lnTo>
                      <a:pt x="104" y="12047"/>
                    </a:lnTo>
                    <a:lnTo>
                      <a:pt x="1" y="12176"/>
                    </a:lnTo>
                    <a:lnTo>
                      <a:pt x="104" y="12280"/>
                    </a:lnTo>
                    <a:lnTo>
                      <a:pt x="10547" y="12280"/>
                    </a:lnTo>
                    <a:lnTo>
                      <a:pt x="10547" y="12176"/>
                    </a:lnTo>
                    <a:lnTo>
                      <a:pt x="10547" y="104"/>
                    </a:lnTo>
                    <a:lnTo>
                      <a:pt x="105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 name="Google Shape;1859;p20"/>
              <p:cNvSpPr/>
              <p:nvPr/>
            </p:nvSpPr>
            <p:spPr>
              <a:xfrm>
                <a:off x="8276473" y="2686774"/>
                <a:ext cx="353906" cy="411489"/>
              </a:xfrm>
              <a:custGeom>
                <a:rect b="b" l="l" r="r" t="t"/>
                <a:pathLst>
                  <a:path extrusionOk="0" h="12384" w="10651">
                    <a:moveTo>
                      <a:pt x="10651" y="1"/>
                    </a:moveTo>
                    <a:lnTo>
                      <a:pt x="10547" y="104"/>
                    </a:lnTo>
                    <a:lnTo>
                      <a:pt x="10547" y="12280"/>
                    </a:lnTo>
                    <a:lnTo>
                      <a:pt x="1" y="12280"/>
                    </a:lnTo>
                    <a:lnTo>
                      <a:pt x="104" y="12383"/>
                    </a:lnTo>
                    <a:lnTo>
                      <a:pt x="10651" y="12383"/>
                    </a:lnTo>
                    <a:lnTo>
                      <a:pt x="10651" y="12280"/>
                    </a:lnTo>
                    <a:lnTo>
                      <a:pt x="10651" y="104"/>
                    </a:lnTo>
                    <a:lnTo>
                      <a:pt x="1065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 name="Google Shape;1860;p20"/>
              <p:cNvSpPr/>
              <p:nvPr/>
            </p:nvSpPr>
            <p:spPr>
              <a:xfrm>
                <a:off x="8276473" y="2686774"/>
                <a:ext cx="357362" cy="414912"/>
              </a:xfrm>
              <a:custGeom>
                <a:rect b="b" l="l" r="r" t="t"/>
                <a:pathLst>
                  <a:path extrusionOk="0" h="12487" w="10755">
                    <a:moveTo>
                      <a:pt x="10754" y="1"/>
                    </a:moveTo>
                    <a:lnTo>
                      <a:pt x="10651" y="104"/>
                    </a:lnTo>
                    <a:lnTo>
                      <a:pt x="10651" y="12383"/>
                    </a:lnTo>
                    <a:lnTo>
                      <a:pt x="1" y="12383"/>
                    </a:lnTo>
                    <a:lnTo>
                      <a:pt x="104" y="12487"/>
                    </a:lnTo>
                    <a:lnTo>
                      <a:pt x="10754" y="12487"/>
                    </a:lnTo>
                    <a:lnTo>
                      <a:pt x="10754" y="12383"/>
                    </a:lnTo>
                    <a:lnTo>
                      <a:pt x="10754" y="104"/>
                    </a:lnTo>
                    <a:lnTo>
                      <a:pt x="1075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61" name="Google Shape;1861;p20"/>
            <p:cNvSpPr/>
            <p:nvPr/>
          </p:nvSpPr>
          <p:spPr>
            <a:xfrm>
              <a:off x="8276473" y="2672187"/>
              <a:ext cx="343606" cy="411456"/>
            </a:xfrm>
            <a:custGeom>
              <a:rect b="b" l="l" r="r" t="t"/>
              <a:pathLst>
                <a:path extrusionOk="0" h="12383" w="10341">
                  <a:moveTo>
                    <a:pt x="1" y="0"/>
                  </a:moveTo>
                  <a:lnTo>
                    <a:pt x="1" y="12383"/>
                  </a:lnTo>
                  <a:lnTo>
                    <a:pt x="10341" y="12383"/>
                  </a:lnTo>
                  <a:lnTo>
                    <a:pt x="10341"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 name="Google Shape;1862;p20"/>
            <p:cNvSpPr/>
            <p:nvPr/>
          </p:nvSpPr>
          <p:spPr>
            <a:xfrm>
              <a:off x="8290230" y="2697108"/>
              <a:ext cx="32663" cy="32663"/>
            </a:xfrm>
            <a:custGeom>
              <a:rect b="b" l="l" r="r" t="t"/>
              <a:pathLst>
                <a:path extrusionOk="0" h="983" w="983">
                  <a:moveTo>
                    <a:pt x="543" y="0"/>
                  </a:moveTo>
                  <a:cubicBezTo>
                    <a:pt x="233" y="0"/>
                    <a:pt x="0" y="233"/>
                    <a:pt x="0" y="543"/>
                  </a:cubicBezTo>
                  <a:cubicBezTo>
                    <a:pt x="0" y="750"/>
                    <a:pt x="233" y="982"/>
                    <a:pt x="543" y="982"/>
                  </a:cubicBezTo>
                  <a:cubicBezTo>
                    <a:pt x="776" y="982"/>
                    <a:pt x="982" y="750"/>
                    <a:pt x="982" y="543"/>
                  </a:cubicBezTo>
                  <a:cubicBezTo>
                    <a:pt x="982" y="233"/>
                    <a:pt x="776"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 name="Google Shape;1863;p20"/>
            <p:cNvSpPr/>
            <p:nvPr/>
          </p:nvSpPr>
          <p:spPr>
            <a:xfrm>
              <a:off x="8290230" y="2764961"/>
              <a:ext cx="32663" cy="32663"/>
            </a:xfrm>
            <a:custGeom>
              <a:rect b="b" l="l" r="r" t="t"/>
              <a:pathLst>
                <a:path extrusionOk="0" h="983" w="983">
                  <a:moveTo>
                    <a:pt x="543" y="0"/>
                  </a:moveTo>
                  <a:cubicBezTo>
                    <a:pt x="233" y="0"/>
                    <a:pt x="0" y="233"/>
                    <a:pt x="0" y="543"/>
                  </a:cubicBezTo>
                  <a:cubicBezTo>
                    <a:pt x="0" y="776"/>
                    <a:pt x="233" y="983"/>
                    <a:pt x="543" y="983"/>
                  </a:cubicBezTo>
                  <a:cubicBezTo>
                    <a:pt x="776" y="983"/>
                    <a:pt x="982" y="776"/>
                    <a:pt x="982" y="543"/>
                  </a:cubicBezTo>
                  <a:cubicBezTo>
                    <a:pt x="982" y="233"/>
                    <a:pt x="776"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 name="Google Shape;1864;p20"/>
            <p:cNvSpPr/>
            <p:nvPr/>
          </p:nvSpPr>
          <p:spPr>
            <a:xfrm>
              <a:off x="8290230" y="2833677"/>
              <a:ext cx="32663" cy="31799"/>
            </a:xfrm>
            <a:custGeom>
              <a:rect b="b" l="l" r="r" t="t"/>
              <a:pathLst>
                <a:path extrusionOk="0" h="957" w="983">
                  <a:moveTo>
                    <a:pt x="543" y="0"/>
                  </a:moveTo>
                  <a:cubicBezTo>
                    <a:pt x="233" y="0"/>
                    <a:pt x="0" y="207"/>
                    <a:pt x="0" y="414"/>
                  </a:cubicBezTo>
                  <a:cubicBezTo>
                    <a:pt x="0" y="750"/>
                    <a:pt x="233" y="957"/>
                    <a:pt x="543" y="957"/>
                  </a:cubicBezTo>
                  <a:cubicBezTo>
                    <a:pt x="776" y="957"/>
                    <a:pt x="982" y="750"/>
                    <a:pt x="982" y="414"/>
                  </a:cubicBezTo>
                  <a:cubicBezTo>
                    <a:pt x="982" y="207"/>
                    <a:pt x="776"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 name="Google Shape;1865;p20"/>
            <p:cNvSpPr/>
            <p:nvPr/>
          </p:nvSpPr>
          <p:spPr>
            <a:xfrm>
              <a:off x="8290230" y="2898107"/>
              <a:ext cx="32663" cy="35221"/>
            </a:xfrm>
            <a:custGeom>
              <a:rect b="b" l="l" r="r" t="t"/>
              <a:pathLst>
                <a:path extrusionOk="0" h="1060" w="983">
                  <a:moveTo>
                    <a:pt x="543" y="0"/>
                  </a:moveTo>
                  <a:cubicBezTo>
                    <a:pt x="233" y="0"/>
                    <a:pt x="0" y="207"/>
                    <a:pt x="0" y="517"/>
                  </a:cubicBezTo>
                  <a:cubicBezTo>
                    <a:pt x="0" y="853"/>
                    <a:pt x="233" y="1060"/>
                    <a:pt x="543" y="1060"/>
                  </a:cubicBezTo>
                  <a:cubicBezTo>
                    <a:pt x="776" y="1060"/>
                    <a:pt x="982" y="853"/>
                    <a:pt x="982" y="517"/>
                  </a:cubicBezTo>
                  <a:cubicBezTo>
                    <a:pt x="982" y="207"/>
                    <a:pt x="776"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 name="Google Shape;1866;p20"/>
            <p:cNvSpPr/>
            <p:nvPr/>
          </p:nvSpPr>
          <p:spPr>
            <a:xfrm>
              <a:off x="8290230" y="2965960"/>
              <a:ext cx="32663" cy="31799"/>
            </a:xfrm>
            <a:custGeom>
              <a:rect b="b" l="l" r="r" t="t"/>
              <a:pathLst>
                <a:path extrusionOk="0" h="957" w="983">
                  <a:moveTo>
                    <a:pt x="543" y="0"/>
                  </a:moveTo>
                  <a:cubicBezTo>
                    <a:pt x="233" y="0"/>
                    <a:pt x="0" y="207"/>
                    <a:pt x="0" y="543"/>
                  </a:cubicBezTo>
                  <a:cubicBezTo>
                    <a:pt x="0" y="750"/>
                    <a:pt x="233" y="957"/>
                    <a:pt x="543" y="957"/>
                  </a:cubicBezTo>
                  <a:cubicBezTo>
                    <a:pt x="776" y="957"/>
                    <a:pt x="982" y="750"/>
                    <a:pt x="982" y="543"/>
                  </a:cubicBezTo>
                  <a:cubicBezTo>
                    <a:pt x="982" y="207"/>
                    <a:pt x="776"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 name="Google Shape;1867;p20"/>
            <p:cNvSpPr/>
            <p:nvPr/>
          </p:nvSpPr>
          <p:spPr>
            <a:xfrm>
              <a:off x="8290230" y="3026934"/>
              <a:ext cx="32663" cy="35254"/>
            </a:xfrm>
            <a:custGeom>
              <a:rect b="b" l="l" r="r" t="t"/>
              <a:pathLst>
                <a:path extrusionOk="0" h="1061" w="983">
                  <a:moveTo>
                    <a:pt x="543" y="1"/>
                  </a:moveTo>
                  <a:cubicBezTo>
                    <a:pt x="233" y="1"/>
                    <a:pt x="0" y="207"/>
                    <a:pt x="0" y="518"/>
                  </a:cubicBezTo>
                  <a:cubicBezTo>
                    <a:pt x="0" y="854"/>
                    <a:pt x="233" y="1060"/>
                    <a:pt x="543" y="1060"/>
                  </a:cubicBezTo>
                  <a:cubicBezTo>
                    <a:pt x="776" y="1060"/>
                    <a:pt x="982" y="854"/>
                    <a:pt x="982" y="518"/>
                  </a:cubicBezTo>
                  <a:cubicBezTo>
                    <a:pt x="982" y="207"/>
                    <a:pt x="776" y="1"/>
                    <a:pt x="54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 name="Google Shape;1868;p20"/>
            <p:cNvSpPr/>
            <p:nvPr/>
          </p:nvSpPr>
          <p:spPr>
            <a:xfrm>
              <a:off x="8333161" y="2700531"/>
              <a:ext cx="268877" cy="14620"/>
            </a:xfrm>
            <a:custGeom>
              <a:rect b="b" l="l" r="r" t="t"/>
              <a:pathLst>
                <a:path extrusionOk="0" h="440" w="8092">
                  <a:moveTo>
                    <a:pt x="233" y="0"/>
                  </a:moveTo>
                  <a:cubicBezTo>
                    <a:pt x="130" y="0"/>
                    <a:pt x="1" y="130"/>
                    <a:pt x="1" y="233"/>
                  </a:cubicBezTo>
                  <a:cubicBezTo>
                    <a:pt x="1" y="337"/>
                    <a:pt x="130" y="440"/>
                    <a:pt x="233" y="440"/>
                  </a:cubicBezTo>
                  <a:lnTo>
                    <a:pt x="7885" y="440"/>
                  </a:lnTo>
                  <a:cubicBezTo>
                    <a:pt x="7988" y="440"/>
                    <a:pt x="8092" y="337"/>
                    <a:pt x="8092" y="233"/>
                  </a:cubicBezTo>
                  <a:cubicBezTo>
                    <a:pt x="8092" y="130"/>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 name="Google Shape;1869;p20"/>
            <p:cNvSpPr/>
            <p:nvPr/>
          </p:nvSpPr>
          <p:spPr>
            <a:xfrm>
              <a:off x="8333161" y="2729739"/>
              <a:ext cx="268877" cy="18076"/>
            </a:xfrm>
            <a:custGeom>
              <a:rect b="b" l="l" r="r" t="t"/>
              <a:pathLst>
                <a:path extrusionOk="0" h="544" w="8092">
                  <a:moveTo>
                    <a:pt x="233" y="0"/>
                  </a:moveTo>
                  <a:cubicBezTo>
                    <a:pt x="130" y="0"/>
                    <a:pt x="1" y="104"/>
                    <a:pt x="1" y="311"/>
                  </a:cubicBezTo>
                  <a:cubicBezTo>
                    <a:pt x="1" y="414"/>
                    <a:pt x="130" y="543"/>
                    <a:pt x="233" y="543"/>
                  </a:cubicBezTo>
                  <a:lnTo>
                    <a:pt x="7885" y="543"/>
                  </a:lnTo>
                  <a:cubicBezTo>
                    <a:pt x="7988" y="543"/>
                    <a:pt x="8092" y="414"/>
                    <a:pt x="8092" y="311"/>
                  </a:cubicBezTo>
                  <a:cubicBezTo>
                    <a:pt x="8092" y="104"/>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 name="Google Shape;1870;p20"/>
            <p:cNvSpPr/>
            <p:nvPr/>
          </p:nvSpPr>
          <p:spPr>
            <a:xfrm>
              <a:off x="8333161" y="2761505"/>
              <a:ext cx="268877" cy="14653"/>
            </a:xfrm>
            <a:custGeom>
              <a:rect b="b" l="l" r="r" t="t"/>
              <a:pathLst>
                <a:path extrusionOk="0" h="441" w="8092">
                  <a:moveTo>
                    <a:pt x="233" y="1"/>
                  </a:moveTo>
                  <a:cubicBezTo>
                    <a:pt x="130" y="1"/>
                    <a:pt x="1" y="104"/>
                    <a:pt x="1" y="234"/>
                  </a:cubicBezTo>
                  <a:cubicBezTo>
                    <a:pt x="1" y="337"/>
                    <a:pt x="130" y="440"/>
                    <a:pt x="233" y="440"/>
                  </a:cubicBezTo>
                  <a:lnTo>
                    <a:pt x="7885" y="440"/>
                  </a:lnTo>
                  <a:cubicBezTo>
                    <a:pt x="7988" y="440"/>
                    <a:pt x="8092" y="337"/>
                    <a:pt x="8092" y="234"/>
                  </a:cubicBezTo>
                  <a:cubicBezTo>
                    <a:pt x="8092" y="104"/>
                    <a:pt x="7988" y="1"/>
                    <a:pt x="7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 name="Google Shape;1871;p20"/>
            <p:cNvSpPr/>
            <p:nvPr/>
          </p:nvSpPr>
          <p:spPr>
            <a:xfrm>
              <a:off x="8333161" y="2794169"/>
              <a:ext cx="268877" cy="13756"/>
            </a:xfrm>
            <a:custGeom>
              <a:rect b="b" l="l" r="r" t="t"/>
              <a:pathLst>
                <a:path extrusionOk="0" h="414" w="8092">
                  <a:moveTo>
                    <a:pt x="233" y="0"/>
                  </a:moveTo>
                  <a:cubicBezTo>
                    <a:pt x="130" y="0"/>
                    <a:pt x="1" y="104"/>
                    <a:pt x="1" y="207"/>
                  </a:cubicBezTo>
                  <a:cubicBezTo>
                    <a:pt x="1" y="310"/>
                    <a:pt x="130" y="414"/>
                    <a:pt x="233" y="414"/>
                  </a:cubicBezTo>
                  <a:lnTo>
                    <a:pt x="7885" y="414"/>
                  </a:lnTo>
                  <a:cubicBezTo>
                    <a:pt x="7988" y="414"/>
                    <a:pt x="8092" y="310"/>
                    <a:pt x="8092" y="207"/>
                  </a:cubicBezTo>
                  <a:cubicBezTo>
                    <a:pt x="8092" y="104"/>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 name="Google Shape;1872;p20"/>
            <p:cNvSpPr/>
            <p:nvPr/>
          </p:nvSpPr>
          <p:spPr>
            <a:xfrm>
              <a:off x="8333161" y="2822512"/>
              <a:ext cx="268877" cy="18076"/>
            </a:xfrm>
            <a:custGeom>
              <a:rect b="b" l="l" r="r" t="t"/>
              <a:pathLst>
                <a:path extrusionOk="0" h="544" w="8092">
                  <a:moveTo>
                    <a:pt x="233" y="0"/>
                  </a:moveTo>
                  <a:cubicBezTo>
                    <a:pt x="130" y="0"/>
                    <a:pt x="1" y="104"/>
                    <a:pt x="1" y="336"/>
                  </a:cubicBezTo>
                  <a:cubicBezTo>
                    <a:pt x="1" y="440"/>
                    <a:pt x="130" y="543"/>
                    <a:pt x="233" y="543"/>
                  </a:cubicBezTo>
                  <a:lnTo>
                    <a:pt x="7885" y="543"/>
                  </a:lnTo>
                  <a:cubicBezTo>
                    <a:pt x="7988" y="543"/>
                    <a:pt x="8092" y="440"/>
                    <a:pt x="8092" y="336"/>
                  </a:cubicBezTo>
                  <a:cubicBezTo>
                    <a:pt x="8092" y="104"/>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 name="Google Shape;1873;p20"/>
            <p:cNvSpPr/>
            <p:nvPr/>
          </p:nvSpPr>
          <p:spPr>
            <a:xfrm>
              <a:off x="8333161" y="2855143"/>
              <a:ext cx="268877" cy="13789"/>
            </a:xfrm>
            <a:custGeom>
              <a:rect b="b" l="l" r="r" t="t"/>
              <a:pathLst>
                <a:path extrusionOk="0" h="415" w="8092">
                  <a:moveTo>
                    <a:pt x="233" y="1"/>
                  </a:moveTo>
                  <a:cubicBezTo>
                    <a:pt x="130" y="1"/>
                    <a:pt x="1" y="104"/>
                    <a:pt x="1" y="207"/>
                  </a:cubicBezTo>
                  <a:cubicBezTo>
                    <a:pt x="1" y="311"/>
                    <a:pt x="130" y="414"/>
                    <a:pt x="233" y="414"/>
                  </a:cubicBezTo>
                  <a:lnTo>
                    <a:pt x="7885" y="414"/>
                  </a:lnTo>
                  <a:cubicBezTo>
                    <a:pt x="7988" y="414"/>
                    <a:pt x="8092" y="311"/>
                    <a:pt x="8092" y="207"/>
                  </a:cubicBezTo>
                  <a:cubicBezTo>
                    <a:pt x="8092" y="104"/>
                    <a:pt x="7988" y="1"/>
                    <a:pt x="7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 name="Google Shape;1874;p20"/>
            <p:cNvSpPr/>
            <p:nvPr/>
          </p:nvSpPr>
          <p:spPr>
            <a:xfrm>
              <a:off x="8333161" y="2886942"/>
              <a:ext cx="268877" cy="14620"/>
            </a:xfrm>
            <a:custGeom>
              <a:rect b="b" l="l" r="r" t="t"/>
              <a:pathLst>
                <a:path extrusionOk="0" h="440" w="8092">
                  <a:moveTo>
                    <a:pt x="233" y="0"/>
                  </a:moveTo>
                  <a:cubicBezTo>
                    <a:pt x="130" y="0"/>
                    <a:pt x="1" y="103"/>
                    <a:pt x="1" y="207"/>
                  </a:cubicBezTo>
                  <a:cubicBezTo>
                    <a:pt x="1" y="336"/>
                    <a:pt x="130" y="439"/>
                    <a:pt x="233" y="439"/>
                  </a:cubicBezTo>
                  <a:lnTo>
                    <a:pt x="7885" y="439"/>
                  </a:lnTo>
                  <a:cubicBezTo>
                    <a:pt x="7988" y="439"/>
                    <a:pt x="8092" y="336"/>
                    <a:pt x="8092" y="207"/>
                  </a:cubicBezTo>
                  <a:cubicBezTo>
                    <a:pt x="8092" y="103"/>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 name="Google Shape;1875;p20"/>
            <p:cNvSpPr/>
            <p:nvPr/>
          </p:nvSpPr>
          <p:spPr>
            <a:xfrm>
              <a:off x="8333161" y="2915286"/>
              <a:ext cx="268877" cy="18043"/>
            </a:xfrm>
            <a:custGeom>
              <a:rect b="b" l="l" r="r" t="t"/>
              <a:pathLst>
                <a:path extrusionOk="0" h="543" w="8092">
                  <a:moveTo>
                    <a:pt x="233" y="0"/>
                  </a:moveTo>
                  <a:cubicBezTo>
                    <a:pt x="130" y="0"/>
                    <a:pt x="1" y="129"/>
                    <a:pt x="1" y="336"/>
                  </a:cubicBezTo>
                  <a:cubicBezTo>
                    <a:pt x="1" y="440"/>
                    <a:pt x="130" y="543"/>
                    <a:pt x="233" y="543"/>
                  </a:cubicBezTo>
                  <a:lnTo>
                    <a:pt x="7885" y="543"/>
                  </a:lnTo>
                  <a:cubicBezTo>
                    <a:pt x="7988" y="543"/>
                    <a:pt x="8092" y="440"/>
                    <a:pt x="8092" y="336"/>
                  </a:cubicBezTo>
                  <a:cubicBezTo>
                    <a:pt x="8092" y="129"/>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 name="Google Shape;1876;p20"/>
            <p:cNvSpPr/>
            <p:nvPr/>
          </p:nvSpPr>
          <p:spPr>
            <a:xfrm>
              <a:off x="8333161" y="2947917"/>
              <a:ext cx="268877" cy="14620"/>
            </a:xfrm>
            <a:custGeom>
              <a:rect b="b" l="l" r="r" t="t"/>
              <a:pathLst>
                <a:path extrusionOk="0" h="440" w="8092">
                  <a:moveTo>
                    <a:pt x="233" y="0"/>
                  </a:moveTo>
                  <a:cubicBezTo>
                    <a:pt x="130" y="0"/>
                    <a:pt x="1" y="104"/>
                    <a:pt x="1" y="207"/>
                  </a:cubicBezTo>
                  <a:cubicBezTo>
                    <a:pt x="1" y="311"/>
                    <a:pt x="130" y="440"/>
                    <a:pt x="233" y="440"/>
                  </a:cubicBezTo>
                  <a:lnTo>
                    <a:pt x="7885" y="440"/>
                  </a:lnTo>
                  <a:cubicBezTo>
                    <a:pt x="7988" y="440"/>
                    <a:pt x="8092" y="311"/>
                    <a:pt x="8092" y="207"/>
                  </a:cubicBezTo>
                  <a:cubicBezTo>
                    <a:pt x="8092" y="104"/>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 name="Google Shape;1877;p20"/>
            <p:cNvSpPr/>
            <p:nvPr/>
          </p:nvSpPr>
          <p:spPr>
            <a:xfrm>
              <a:off x="8333161" y="2979683"/>
              <a:ext cx="268877" cy="14653"/>
            </a:xfrm>
            <a:custGeom>
              <a:rect b="b" l="l" r="r" t="t"/>
              <a:pathLst>
                <a:path extrusionOk="0" h="441" w="8092">
                  <a:moveTo>
                    <a:pt x="233" y="1"/>
                  </a:moveTo>
                  <a:cubicBezTo>
                    <a:pt x="130" y="1"/>
                    <a:pt x="1" y="130"/>
                    <a:pt x="1" y="233"/>
                  </a:cubicBezTo>
                  <a:cubicBezTo>
                    <a:pt x="1" y="337"/>
                    <a:pt x="130" y="440"/>
                    <a:pt x="233" y="440"/>
                  </a:cubicBezTo>
                  <a:lnTo>
                    <a:pt x="7885" y="440"/>
                  </a:lnTo>
                  <a:cubicBezTo>
                    <a:pt x="7988" y="440"/>
                    <a:pt x="8092" y="337"/>
                    <a:pt x="8092" y="233"/>
                  </a:cubicBezTo>
                  <a:cubicBezTo>
                    <a:pt x="8092" y="130"/>
                    <a:pt x="7988" y="1"/>
                    <a:pt x="7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 name="Google Shape;1878;p20"/>
            <p:cNvSpPr/>
            <p:nvPr/>
          </p:nvSpPr>
          <p:spPr>
            <a:xfrm>
              <a:off x="8333161" y="3008891"/>
              <a:ext cx="268877" cy="18076"/>
            </a:xfrm>
            <a:custGeom>
              <a:rect b="b" l="l" r="r" t="t"/>
              <a:pathLst>
                <a:path extrusionOk="0" h="544" w="8092">
                  <a:moveTo>
                    <a:pt x="233" y="1"/>
                  </a:moveTo>
                  <a:cubicBezTo>
                    <a:pt x="130" y="1"/>
                    <a:pt x="1" y="104"/>
                    <a:pt x="1" y="311"/>
                  </a:cubicBezTo>
                  <a:cubicBezTo>
                    <a:pt x="1" y="414"/>
                    <a:pt x="130" y="544"/>
                    <a:pt x="233" y="544"/>
                  </a:cubicBezTo>
                  <a:lnTo>
                    <a:pt x="7885" y="544"/>
                  </a:lnTo>
                  <a:cubicBezTo>
                    <a:pt x="7988" y="544"/>
                    <a:pt x="8092" y="414"/>
                    <a:pt x="8092" y="311"/>
                  </a:cubicBezTo>
                  <a:cubicBezTo>
                    <a:pt x="8092" y="104"/>
                    <a:pt x="7988" y="1"/>
                    <a:pt x="78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 name="Google Shape;1879;p20"/>
            <p:cNvSpPr/>
            <p:nvPr/>
          </p:nvSpPr>
          <p:spPr>
            <a:xfrm>
              <a:off x="8333161" y="3040690"/>
              <a:ext cx="268877" cy="14620"/>
            </a:xfrm>
            <a:custGeom>
              <a:rect b="b" l="l" r="r" t="t"/>
              <a:pathLst>
                <a:path extrusionOk="0" h="440" w="8092">
                  <a:moveTo>
                    <a:pt x="233" y="0"/>
                  </a:moveTo>
                  <a:cubicBezTo>
                    <a:pt x="130" y="0"/>
                    <a:pt x="1" y="104"/>
                    <a:pt x="1" y="233"/>
                  </a:cubicBezTo>
                  <a:cubicBezTo>
                    <a:pt x="1" y="336"/>
                    <a:pt x="130" y="440"/>
                    <a:pt x="233" y="440"/>
                  </a:cubicBezTo>
                  <a:lnTo>
                    <a:pt x="7885" y="440"/>
                  </a:lnTo>
                  <a:cubicBezTo>
                    <a:pt x="7988" y="440"/>
                    <a:pt x="8092" y="336"/>
                    <a:pt x="8092" y="233"/>
                  </a:cubicBezTo>
                  <a:cubicBezTo>
                    <a:pt x="8092" y="104"/>
                    <a:pt x="7988" y="0"/>
                    <a:pt x="788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 name="Google Shape;1880;p20"/>
            <p:cNvSpPr/>
            <p:nvPr/>
          </p:nvSpPr>
          <p:spPr>
            <a:xfrm>
              <a:off x="8261886" y="2704817"/>
              <a:ext cx="49841" cy="46419"/>
            </a:xfrm>
            <a:custGeom>
              <a:rect b="b" l="l" r="r" t="t"/>
              <a:pathLst>
                <a:path extrusionOk="0" h="1397" w="1500">
                  <a:moveTo>
                    <a:pt x="750" y="1"/>
                  </a:moveTo>
                  <a:cubicBezTo>
                    <a:pt x="336" y="1"/>
                    <a:pt x="0" y="311"/>
                    <a:pt x="0" y="750"/>
                  </a:cubicBezTo>
                  <a:cubicBezTo>
                    <a:pt x="0" y="1061"/>
                    <a:pt x="207" y="1293"/>
                    <a:pt x="440" y="1397"/>
                  </a:cubicBezTo>
                  <a:lnTo>
                    <a:pt x="440" y="1293"/>
                  </a:lnTo>
                  <a:cubicBezTo>
                    <a:pt x="207" y="1164"/>
                    <a:pt x="103" y="957"/>
                    <a:pt x="103" y="750"/>
                  </a:cubicBezTo>
                  <a:cubicBezTo>
                    <a:pt x="103" y="414"/>
                    <a:pt x="440" y="104"/>
                    <a:pt x="750" y="104"/>
                  </a:cubicBezTo>
                  <a:cubicBezTo>
                    <a:pt x="1086" y="104"/>
                    <a:pt x="1396" y="414"/>
                    <a:pt x="1396" y="750"/>
                  </a:cubicBezTo>
                  <a:lnTo>
                    <a:pt x="1499" y="750"/>
                  </a:lnTo>
                  <a:cubicBezTo>
                    <a:pt x="1499" y="311"/>
                    <a:pt x="1189"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 name="Google Shape;1881;p20"/>
            <p:cNvSpPr/>
            <p:nvPr/>
          </p:nvSpPr>
          <p:spPr>
            <a:xfrm>
              <a:off x="8261886" y="2772670"/>
              <a:ext cx="49841" cy="46419"/>
            </a:xfrm>
            <a:custGeom>
              <a:rect b="b" l="l" r="r" t="t"/>
              <a:pathLst>
                <a:path extrusionOk="0" h="1397" w="1500">
                  <a:moveTo>
                    <a:pt x="750" y="1"/>
                  </a:moveTo>
                  <a:cubicBezTo>
                    <a:pt x="336" y="1"/>
                    <a:pt x="0" y="311"/>
                    <a:pt x="0" y="751"/>
                  </a:cubicBezTo>
                  <a:cubicBezTo>
                    <a:pt x="0" y="957"/>
                    <a:pt x="207" y="1293"/>
                    <a:pt x="440" y="1397"/>
                  </a:cubicBezTo>
                  <a:lnTo>
                    <a:pt x="440" y="1293"/>
                  </a:lnTo>
                  <a:cubicBezTo>
                    <a:pt x="207" y="1190"/>
                    <a:pt x="103" y="957"/>
                    <a:pt x="103" y="751"/>
                  </a:cubicBezTo>
                  <a:cubicBezTo>
                    <a:pt x="103" y="415"/>
                    <a:pt x="440" y="104"/>
                    <a:pt x="750" y="104"/>
                  </a:cubicBezTo>
                  <a:cubicBezTo>
                    <a:pt x="1086" y="104"/>
                    <a:pt x="1396" y="415"/>
                    <a:pt x="1396" y="751"/>
                  </a:cubicBezTo>
                  <a:lnTo>
                    <a:pt x="1499" y="751"/>
                  </a:lnTo>
                  <a:cubicBezTo>
                    <a:pt x="1499" y="311"/>
                    <a:pt x="1189"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 name="Google Shape;1882;p20"/>
            <p:cNvSpPr/>
            <p:nvPr/>
          </p:nvSpPr>
          <p:spPr>
            <a:xfrm>
              <a:off x="8261886" y="2840555"/>
              <a:ext cx="49841" cy="42963"/>
            </a:xfrm>
            <a:custGeom>
              <a:rect b="b" l="l" r="r" t="t"/>
              <a:pathLst>
                <a:path extrusionOk="0" h="1293" w="1500">
                  <a:moveTo>
                    <a:pt x="750" y="0"/>
                  </a:moveTo>
                  <a:cubicBezTo>
                    <a:pt x="336" y="0"/>
                    <a:pt x="0" y="310"/>
                    <a:pt x="0" y="750"/>
                  </a:cubicBezTo>
                  <a:cubicBezTo>
                    <a:pt x="0" y="957"/>
                    <a:pt x="207" y="1189"/>
                    <a:pt x="440" y="1293"/>
                  </a:cubicBezTo>
                  <a:cubicBezTo>
                    <a:pt x="207" y="1086"/>
                    <a:pt x="103" y="957"/>
                    <a:pt x="103" y="750"/>
                  </a:cubicBezTo>
                  <a:cubicBezTo>
                    <a:pt x="103" y="310"/>
                    <a:pt x="440" y="103"/>
                    <a:pt x="750" y="103"/>
                  </a:cubicBezTo>
                  <a:cubicBezTo>
                    <a:pt x="1086" y="103"/>
                    <a:pt x="1396" y="310"/>
                    <a:pt x="1396" y="750"/>
                  </a:cubicBezTo>
                  <a:lnTo>
                    <a:pt x="1499" y="750"/>
                  </a:lnTo>
                  <a:cubicBezTo>
                    <a:pt x="1499" y="310"/>
                    <a:pt x="1189" y="0"/>
                    <a:pt x="75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 name="Google Shape;1883;p20"/>
            <p:cNvSpPr/>
            <p:nvPr/>
          </p:nvSpPr>
          <p:spPr>
            <a:xfrm>
              <a:off x="8261886" y="2908408"/>
              <a:ext cx="49841" cy="42963"/>
            </a:xfrm>
            <a:custGeom>
              <a:rect b="b" l="l" r="r" t="t"/>
              <a:pathLst>
                <a:path extrusionOk="0" h="1293" w="1500">
                  <a:moveTo>
                    <a:pt x="750" y="0"/>
                  </a:moveTo>
                  <a:cubicBezTo>
                    <a:pt x="1086" y="0"/>
                    <a:pt x="1396" y="336"/>
                    <a:pt x="1396" y="647"/>
                  </a:cubicBezTo>
                  <a:lnTo>
                    <a:pt x="1396" y="750"/>
                  </a:lnTo>
                  <a:lnTo>
                    <a:pt x="1499" y="750"/>
                  </a:lnTo>
                  <a:lnTo>
                    <a:pt x="1499" y="647"/>
                  </a:lnTo>
                  <a:cubicBezTo>
                    <a:pt x="1499" y="336"/>
                    <a:pt x="1189" y="0"/>
                    <a:pt x="750" y="0"/>
                  </a:cubicBezTo>
                  <a:close/>
                  <a:moveTo>
                    <a:pt x="750" y="0"/>
                  </a:moveTo>
                  <a:cubicBezTo>
                    <a:pt x="336" y="0"/>
                    <a:pt x="0" y="336"/>
                    <a:pt x="0" y="647"/>
                  </a:cubicBezTo>
                  <a:cubicBezTo>
                    <a:pt x="0" y="983"/>
                    <a:pt x="207" y="1189"/>
                    <a:pt x="440" y="1293"/>
                  </a:cubicBezTo>
                  <a:lnTo>
                    <a:pt x="440" y="1189"/>
                  </a:lnTo>
                  <a:cubicBezTo>
                    <a:pt x="207" y="1086"/>
                    <a:pt x="103" y="853"/>
                    <a:pt x="103" y="647"/>
                  </a:cubicBezTo>
                  <a:cubicBezTo>
                    <a:pt x="103" y="336"/>
                    <a:pt x="440" y="0"/>
                    <a:pt x="75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 name="Google Shape;1884;p20"/>
            <p:cNvSpPr/>
            <p:nvPr/>
          </p:nvSpPr>
          <p:spPr>
            <a:xfrm>
              <a:off x="8261886" y="2972838"/>
              <a:ext cx="49841" cy="46386"/>
            </a:xfrm>
            <a:custGeom>
              <a:rect b="b" l="l" r="r" t="t"/>
              <a:pathLst>
                <a:path extrusionOk="0" h="1396" w="1500">
                  <a:moveTo>
                    <a:pt x="750" y="0"/>
                  </a:moveTo>
                  <a:cubicBezTo>
                    <a:pt x="336" y="0"/>
                    <a:pt x="0" y="336"/>
                    <a:pt x="0" y="750"/>
                  </a:cubicBezTo>
                  <a:cubicBezTo>
                    <a:pt x="0" y="1086"/>
                    <a:pt x="207" y="1293"/>
                    <a:pt x="440" y="1396"/>
                  </a:cubicBezTo>
                  <a:lnTo>
                    <a:pt x="440" y="1293"/>
                  </a:lnTo>
                  <a:cubicBezTo>
                    <a:pt x="207" y="1189"/>
                    <a:pt x="103" y="982"/>
                    <a:pt x="103" y="750"/>
                  </a:cubicBezTo>
                  <a:cubicBezTo>
                    <a:pt x="103" y="439"/>
                    <a:pt x="440" y="103"/>
                    <a:pt x="750" y="103"/>
                  </a:cubicBezTo>
                  <a:cubicBezTo>
                    <a:pt x="1086" y="103"/>
                    <a:pt x="1396" y="439"/>
                    <a:pt x="1396" y="750"/>
                  </a:cubicBezTo>
                  <a:lnTo>
                    <a:pt x="1499" y="750"/>
                  </a:lnTo>
                  <a:cubicBezTo>
                    <a:pt x="1499" y="336"/>
                    <a:pt x="1189" y="0"/>
                    <a:pt x="75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5" name="Google Shape;1885;p20"/>
            <p:cNvSpPr/>
            <p:nvPr/>
          </p:nvSpPr>
          <p:spPr>
            <a:xfrm>
              <a:off x="8261886" y="3037235"/>
              <a:ext cx="49841" cy="42996"/>
            </a:xfrm>
            <a:custGeom>
              <a:rect b="b" l="l" r="r" t="t"/>
              <a:pathLst>
                <a:path extrusionOk="0" h="1294" w="1500">
                  <a:moveTo>
                    <a:pt x="750" y="1"/>
                  </a:moveTo>
                  <a:cubicBezTo>
                    <a:pt x="1086" y="1"/>
                    <a:pt x="1396" y="337"/>
                    <a:pt x="1396" y="647"/>
                  </a:cubicBezTo>
                  <a:lnTo>
                    <a:pt x="1396" y="750"/>
                  </a:lnTo>
                  <a:lnTo>
                    <a:pt x="1499" y="750"/>
                  </a:lnTo>
                  <a:lnTo>
                    <a:pt x="1499" y="647"/>
                  </a:lnTo>
                  <a:cubicBezTo>
                    <a:pt x="1499" y="337"/>
                    <a:pt x="1189" y="1"/>
                    <a:pt x="750" y="1"/>
                  </a:cubicBezTo>
                  <a:close/>
                  <a:moveTo>
                    <a:pt x="750" y="1"/>
                  </a:moveTo>
                  <a:cubicBezTo>
                    <a:pt x="336" y="1"/>
                    <a:pt x="0" y="337"/>
                    <a:pt x="0" y="647"/>
                  </a:cubicBezTo>
                  <a:cubicBezTo>
                    <a:pt x="0" y="983"/>
                    <a:pt x="207" y="1190"/>
                    <a:pt x="440" y="1293"/>
                  </a:cubicBezTo>
                  <a:lnTo>
                    <a:pt x="440" y="1190"/>
                  </a:lnTo>
                  <a:cubicBezTo>
                    <a:pt x="207" y="1087"/>
                    <a:pt x="103" y="854"/>
                    <a:pt x="103" y="647"/>
                  </a:cubicBezTo>
                  <a:cubicBezTo>
                    <a:pt x="103" y="337"/>
                    <a:pt x="440"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6" name="Google Shape;1886;p20"/>
            <p:cNvSpPr/>
            <p:nvPr/>
          </p:nvSpPr>
          <p:spPr>
            <a:xfrm>
              <a:off x="8444841" y="2726283"/>
              <a:ext cx="236248" cy="451595"/>
            </a:xfrm>
            <a:custGeom>
              <a:rect b="b" l="l" r="r" t="t"/>
              <a:pathLst>
                <a:path extrusionOk="0" h="13591" w="7110">
                  <a:moveTo>
                    <a:pt x="0" y="1"/>
                  </a:moveTo>
                  <a:lnTo>
                    <a:pt x="0" y="3439"/>
                  </a:lnTo>
                  <a:lnTo>
                    <a:pt x="4731" y="13443"/>
                  </a:lnTo>
                  <a:lnTo>
                    <a:pt x="4731" y="13572"/>
                  </a:lnTo>
                  <a:cubicBezTo>
                    <a:pt x="4731" y="13572"/>
                    <a:pt x="4863" y="13591"/>
                    <a:pt x="5065" y="13591"/>
                  </a:cubicBezTo>
                  <a:cubicBezTo>
                    <a:pt x="5697" y="13591"/>
                    <a:pt x="7011" y="13413"/>
                    <a:pt x="7109" y="11944"/>
                  </a:cubicBezTo>
                  <a:lnTo>
                    <a:pt x="2456" y="2043"/>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7" name="Google Shape;1887;p20"/>
            <p:cNvSpPr/>
            <p:nvPr/>
          </p:nvSpPr>
          <p:spPr>
            <a:xfrm>
              <a:off x="8444841" y="2726283"/>
              <a:ext cx="81607" cy="114303"/>
            </a:xfrm>
            <a:custGeom>
              <a:rect b="b" l="l" r="r" t="t"/>
              <a:pathLst>
                <a:path extrusionOk="0" h="3440" w="2456">
                  <a:moveTo>
                    <a:pt x="0" y="1"/>
                  </a:moveTo>
                  <a:lnTo>
                    <a:pt x="0" y="1500"/>
                  </a:lnTo>
                  <a:lnTo>
                    <a:pt x="0" y="3439"/>
                  </a:lnTo>
                  <a:lnTo>
                    <a:pt x="310" y="2793"/>
                  </a:lnTo>
                  <a:lnTo>
                    <a:pt x="1396" y="3000"/>
                  </a:lnTo>
                  <a:lnTo>
                    <a:pt x="1810" y="1940"/>
                  </a:lnTo>
                  <a:lnTo>
                    <a:pt x="2456" y="2043"/>
                  </a:lnTo>
                  <a:lnTo>
                    <a:pt x="2456" y="2043"/>
                  </a:lnTo>
                  <a:lnTo>
                    <a:pt x="1060" y="85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8" name="Google Shape;1888;p20"/>
            <p:cNvSpPr/>
            <p:nvPr/>
          </p:nvSpPr>
          <p:spPr>
            <a:xfrm>
              <a:off x="8444841" y="2726283"/>
              <a:ext cx="35254" cy="49874"/>
            </a:xfrm>
            <a:custGeom>
              <a:rect b="b" l="l" r="r" t="t"/>
              <a:pathLst>
                <a:path extrusionOk="0" h="1501" w="1061">
                  <a:moveTo>
                    <a:pt x="0" y="1"/>
                  </a:moveTo>
                  <a:lnTo>
                    <a:pt x="0" y="1500"/>
                  </a:lnTo>
                  <a:cubicBezTo>
                    <a:pt x="310" y="1500"/>
                    <a:pt x="750" y="1294"/>
                    <a:pt x="957" y="957"/>
                  </a:cubicBezTo>
                  <a:lnTo>
                    <a:pt x="1060" y="854"/>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9" name="Google Shape;1889;p20"/>
            <p:cNvSpPr/>
            <p:nvPr/>
          </p:nvSpPr>
          <p:spPr>
            <a:xfrm>
              <a:off x="8451686" y="2814106"/>
              <a:ext cx="164975" cy="345134"/>
            </a:xfrm>
            <a:custGeom>
              <a:rect b="b" l="l" r="r" t="t"/>
              <a:pathLst>
                <a:path extrusionOk="0" h="10387" w="4965">
                  <a:moveTo>
                    <a:pt x="131" y="0"/>
                  </a:moveTo>
                  <a:cubicBezTo>
                    <a:pt x="116" y="0"/>
                    <a:pt x="104" y="12"/>
                    <a:pt x="104" y="46"/>
                  </a:cubicBezTo>
                  <a:cubicBezTo>
                    <a:pt x="1" y="46"/>
                    <a:pt x="1" y="150"/>
                    <a:pt x="1" y="150"/>
                  </a:cubicBezTo>
                  <a:lnTo>
                    <a:pt x="4732" y="10283"/>
                  </a:lnTo>
                  <a:cubicBezTo>
                    <a:pt x="4732" y="10387"/>
                    <a:pt x="4835" y="10387"/>
                    <a:pt x="4835" y="10387"/>
                  </a:cubicBezTo>
                  <a:cubicBezTo>
                    <a:pt x="4964" y="10387"/>
                    <a:pt x="4964" y="10283"/>
                    <a:pt x="4964" y="10154"/>
                  </a:cubicBezTo>
                  <a:lnTo>
                    <a:pt x="208" y="46"/>
                  </a:lnTo>
                  <a:cubicBezTo>
                    <a:pt x="208" y="46"/>
                    <a:pt x="162"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0" name="Google Shape;1890;p20"/>
            <p:cNvSpPr/>
            <p:nvPr/>
          </p:nvSpPr>
          <p:spPr>
            <a:xfrm>
              <a:off x="8487772" y="2820984"/>
              <a:ext cx="150354" cy="320213"/>
            </a:xfrm>
            <a:custGeom>
              <a:rect b="b" l="l" r="r" t="t"/>
              <a:pathLst>
                <a:path extrusionOk="0" h="9637" w="4525">
                  <a:moveTo>
                    <a:pt x="77" y="0"/>
                  </a:moveTo>
                  <a:cubicBezTo>
                    <a:pt x="58" y="0"/>
                    <a:pt x="35" y="12"/>
                    <a:pt x="1" y="46"/>
                  </a:cubicBezTo>
                  <a:lnTo>
                    <a:pt x="1" y="150"/>
                  </a:lnTo>
                  <a:lnTo>
                    <a:pt x="4292" y="9533"/>
                  </a:lnTo>
                  <a:cubicBezTo>
                    <a:pt x="4395" y="9637"/>
                    <a:pt x="4395" y="9637"/>
                    <a:pt x="4525" y="9637"/>
                  </a:cubicBezTo>
                  <a:lnTo>
                    <a:pt x="4525" y="9430"/>
                  </a:lnTo>
                  <a:lnTo>
                    <a:pt x="208" y="46"/>
                  </a:lnTo>
                  <a:cubicBezTo>
                    <a:pt x="139" y="46"/>
                    <a:pt x="116" y="0"/>
                    <a:pt x="7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1" name="Google Shape;1891;p20"/>
            <p:cNvSpPr/>
            <p:nvPr/>
          </p:nvSpPr>
          <p:spPr>
            <a:xfrm>
              <a:off x="8501529" y="2786426"/>
              <a:ext cx="164941" cy="343606"/>
            </a:xfrm>
            <a:custGeom>
              <a:rect b="b" l="l" r="r" t="t"/>
              <a:pathLst>
                <a:path extrusionOk="0" h="10341" w="4964">
                  <a:moveTo>
                    <a:pt x="104" y="1"/>
                  </a:moveTo>
                  <a:cubicBezTo>
                    <a:pt x="0" y="1"/>
                    <a:pt x="0" y="130"/>
                    <a:pt x="0" y="130"/>
                  </a:cubicBezTo>
                  <a:lnTo>
                    <a:pt x="4757" y="10237"/>
                  </a:lnTo>
                  <a:cubicBezTo>
                    <a:pt x="4757" y="10341"/>
                    <a:pt x="4860" y="10341"/>
                    <a:pt x="4860" y="10341"/>
                  </a:cubicBezTo>
                  <a:cubicBezTo>
                    <a:pt x="4964" y="10237"/>
                    <a:pt x="4964" y="10237"/>
                    <a:pt x="4964" y="10134"/>
                  </a:cubicBezTo>
                  <a:lnTo>
                    <a:pt x="233" y="130"/>
                  </a:lnTo>
                  <a:cubicBezTo>
                    <a:pt x="233" y="1"/>
                    <a:pt x="104" y="1"/>
                    <a:pt x="10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2" name="Google Shape;1892;p20"/>
            <p:cNvSpPr/>
            <p:nvPr/>
          </p:nvSpPr>
          <p:spPr>
            <a:xfrm>
              <a:off x="8602012" y="3123130"/>
              <a:ext cx="79081" cy="54759"/>
            </a:xfrm>
            <a:custGeom>
              <a:rect b="b" l="l" r="r" t="t"/>
              <a:pathLst>
                <a:path extrusionOk="0" h="1648" w="2380">
                  <a:moveTo>
                    <a:pt x="2146" y="1"/>
                  </a:moveTo>
                  <a:cubicBezTo>
                    <a:pt x="1733" y="104"/>
                    <a:pt x="1293" y="208"/>
                    <a:pt x="854" y="544"/>
                  </a:cubicBezTo>
                  <a:cubicBezTo>
                    <a:pt x="440" y="751"/>
                    <a:pt x="104" y="1087"/>
                    <a:pt x="1" y="1500"/>
                  </a:cubicBezTo>
                  <a:lnTo>
                    <a:pt x="1" y="1629"/>
                  </a:lnTo>
                  <a:cubicBezTo>
                    <a:pt x="1" y="1629"/>
                    <a:pt x="133" y="1648"/>
                    <a:pt x="335" y="1648"/>
                  </a:cubicBezTo>
                  <a:cubicBezTo>
                    <a:pt x="967" y="1648"/>
                    <a:pt x="2281" y="1470"/>
                    <a:pt x="23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93" name="Google Shape;1893;p20"/>
            <p:cNvSpPr/>
            <p:nvPr/>
          </p:nvSpPr>
          <p:spPr>
            <a:xfrm>
              <a:off x="8623510" y="3141173"/>
              <a:ext cx="39541" cy="28376"/>
            </a:xfrm>
            <a:custGeom>
              <a:rect b="b" l="l" r="r" t="t"/>
              <a:pathLst>
                <a:path extrusionOk="0" h="854" w="1190">
                  <a:moveTo>
                    <a:pt x="1086" y="1"/>
                  </a:moveTo>
                  <a:cubicBezTo>
                    <a:pt x="853" y="104"/>
                    <a:pt x="646" y="104"/>
                    <a:pt x="440" y="208"/>
                  </a:cubicBezTo>
                  <a:cubicBezTo>
                    <a:pt x="310" y="440"/>
                    <a:pt x="103" y="544"/>
                    <a:pt x="0" y="750"/>
                  </a:cubicBezTo>
                  <a:lnTo>
                    <a:pt x="0" y="854"/>
                  </a:lnTo>
                  <a:cubicBezTo>
                    <a:pt x="0" y="854"/>
                    <a:pt x="853" y="854"/>
                    <a:pt x="11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94" name="Google Shape;1894;p20"/>
          <p:cNvSpPr/>
          <p:nvPr/>
        </p:nvSpPr>
        <p:spPr>
          <a:xfrm flipH="1">
            <a:off x="7139248" y="647513"/>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8" name="Shape 1898"/>
        <p:cNvGrpSpPr/>
        <p:nvPr/>
      </p:nvGrpSpPr>
      <p:grpSpPr>
        <a:xfrm>
          <a:off x="0" y="0"/>
          <a:ext cx="0" cy="0"/>
          <a:chOff x="0" y="0"/>
          <a:chExt cx="0" cy="0"/>
        </a:xfrm>
      </p:grpSpPr>
      <p:sp>
        <p:nvSpPr>
          <p:cNvPr id="1899" name="Google Shape;1899;p21"/>
          <p:cNvSpPr/>
          <p:nvPr/>
        </p:nvSpPr>
        <p:spPr>
          <a:xfrm rot="10800000">
            <a:off x="-19" y="3473295"/>
            <a:ext cx="9144057" cy="1049176"/>
          </a:xfrm>
          <a:custGeom>
            <a:rect b="b" l="l" r="r" t="t"/>
            <a:pathLst>
              <a:path extrusionOk="0" h="9788" w="85307">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0" name="Google Shape;1900;p21"/>
          <p:cNvSpPr txBox="1"/>
          <p:nvPr>
            <p:ph type="title"/>
          </p:nvPr>
        </p:nvSpPr>
        <p:spPr>
          <a:xfrm>
            <a:off x="4924775" y="1745700"/>
            <a:ext cx="3504000" cy="1872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A PICTURE IS WORTH A THOUSAND </a:t>
            </a:r>
            <a:r>
              <a:rPr lang="en">
                <a:solidFill>
                  <a:schemeClr val="lt2"/>
                </a:solidFill>
              </a:rPr>
              <a:t>WORDS</a:t>
            </a:r>
            <a:endParaRPr>
              <a:solidFill>
                <a:schemeClr val="lt2"/>
              </a:solidFill>
            </a:endParaRPr>
          </a:p>
        </p:txBody>
      </p:sp>
      <p:grpSp>
        <p:nvGrpSpPr>
          <p:cNvPr id="1901" name="Google Shape;1901;p21"/>
          <p:cNvGrpSpPr/>
          <p:nvPr/>
        </p:nvGrpSpPr>
        <p:grpSpPr>
          <a:xfrm>
            <a:off x="6073642" y="4207863"/>
            <a:ext cx="514448" cy="520456"/>
            <a:chOff x="4052860" y="1366510"/>
            <a:chExt cx="218208" cy="220766"/>
          </a:xfrm>
        </p:grpSpPr>
        <p:sp>
          <p:nvSpPr>
            <p:cNvPr id="1902" name="Google Shape;1902;p21"/>
            <p:cNvSpPr/>
            <p:nvPr/>
          </p:nvSpPr>
          <p:spPr>
            <a:xfrm>
              <a:off x="4177433" y="1366510"/>
              <a:ext cx="93635" cy="122011"/>
            </a:xfrm>
            <a:custGeom>
              <a:rect b="b" l="l" r="r" t="t"/>
              <a:pathLst>
                <a:path extrusionOk="0" h="3672" w="2818">
                  <a:moveTo>
                    <a:pt x="1732" y="0"/>
                  </a:moveTo>
                  <a:cubicBezTo>
                    <a:pt x="1629" y="0"/>
                    <a:pt x="1525" y="104"/>
                    <a:pt x="1422" y="104"/>
                  </a:cubicBezTo>
                  <a:lnTo>
                    <a:pt x="1422" y="207"/>
                  </a:lnTo>
                  <a:cubicBezTo>
                    <a:pt x="1293" y="207"/>
                    <a:pt x="1189" y="207"/>
                    <a:pt x="1189" y="336"/>
                  </a:cubicBezTo>
                  <a:lnTo>
                    <a:pt x="1086" y="336"/>
                  </a:lnTo>
                  <a:cubicBezTo>
                    <a:pt x="440" y="983"/>
                    <a:pt x="0" y="1939"/>
                    <a:pt x="0" y="2792"/>
                  </a:cubicBezTo>
                  <a:cubicBezTo>
                    <a:pt x="0" y="2921"/>
                    <a:pt x="129" y="3438"/>
                    <a:pt x="0" y="3671"/>
                  </a:cubicBezTo>
                  <a:cubicBezTo>
                    <a:pt x="646" y="3438"/>
                    <a:pt x="1189" y="3232"/>
                    <a:pt x="1732" y="2921"/>
                  </a:cubicBezTo>
                  <a:cubicBezTo>
                    <a:pt x="2068" y="2689"/>
                    <a:pt x="2378" y="2379"/>
                    <a:pt x="2585" y="2146"/>
                  </a:cubicBezTo>
                  <a:lnTo>
                    <a:pt x="2585" y="2043"/>
                  </a:lnTo>
                  <a:cubicBezTo>
                    <a:pt x="2714" y="1939"/>
                    <a:pt x="2714" y="1732"/>
                    <a:pt x="2818" y="1629"/>
                  </a:cubicBezTo>
                  <a:cubicBezTo>
                    <a:pt x="2818" y="1293"/>
                    <a:pt x="2818" y="1086"/>
                    <a:pt x="2714" y="750"/>
                  </a:cubicBezTo>
                  <a:cubicBezTo>
                    <a:pt x="2714" y="543"/>
                    <a:pt x="2585" y="440"/>
                    <a:pt x="2482" y="336"/>
                  </a:cubicBezTo>
                  <a:cubicBezTo>
                    <a:pt x="2275" y="104"/>
                    <a:pt x="2068"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3" name="Google Shape;1903;p21"/>
            <p:cNvSpPr/>
            <p:nvPr/>
          </p:nvSpPr>
          <p:spPr>
            <a:xfrm>
              <a:off x="4177433" y="1369932"/>
              <a:ext cx="47250" cy="118589"/>
            </a:xfrm>
            <a:custGeom>
              <a:rect b="b" l="l" r="r" t="t"/>
              <a:pathLst>
                <a:path extrusionOk="0" h="3569" w="1422">
                  <a:moveTo>
                    <a:pt x="1422" y="1"/>
                  </a:moveTo>
                  <a:cubicBezTo>
                    <a:pt x="1246" y="210"/>
                    <a:pt x="1091" y="431"/>
                    <a:pt x="956" y="660"/>
                  </a:cubicBezTo>
                  <a:lnTo>
                    <a:pt x="956" y="660"/>
                  </a:lnTo>
                  <a:cubicBezTo>
                    <a:pt x="1097" y="459"/>
                    <a:pt x="1255" y="272"/>
                    <a:pt x="1422" y="104"/>
                  </a:cubicBezTo>
                  <a:lnTo>
                    <a:pt x="1422" y="1"/>
                  </a:lnTo>
                  <a:close/>
                  <a:moveTo>
                    <a:pt x="956" y="660"/>
                  </a:moveTo>
                  <a:cubicBezTo>
                    <a:pt x="640" y="1112"/>
                    <a:pt x="408" y="1636"/>
                    <a:pt x="336" y="2172"/>
                  </a:cubicBezTo>
                  <a:cubicBezTo>
                    <a:pt x="476" y="1648"/>
                    <a:pt x="675" y="1136"/>
                    <a:pt x="956" y="660"/>
                  </a:cubicBezTo>
                  <a:close/>
                  <a:moveTo>
                    <a:pt x="336" y="2482"/>
                  </a:moveTo>
                  <a:lnTo>
                    <a:pt x="336" y="2482"/>
                  </a:lnTo>
                  <a:cubicBezTo>
                    <a:pt x="233" y="2818"/>
                    <a:pt x="233" y="3025"/>
                    <a:pt x="129" y="3335"/>
                  </a:cubicBezTo>
                  <a:cubicBezTo>
                    <a:pt x="129" y="3391"/>
                    <a:pt x="129" y="3423"/>
                    <a:pt x="119" y="3449"/>
                  </a:cubicBezTo>
                  <a:lnTo>
                    <a:pt x="119" y="3449"/>
                  </a:lnTo>
                  <a:lnTo>
                    <a:pt x="233" y="3335"/>
                  </a:lnTo>
                  <a:lnTo>
                    <a:pt x="233" y="3129"/>
                  </a:lnTo>
                  <a:cubicBezTo>
                    <a:pt x="233" y="2922"/>
                    <a:pt x="336" y="2689"/>
                    <a:pt x="336" y="2482"/>
                  </a:cubicBezTo>
                  <a:close/>
                  <a:moveTo>
                    <a:pt x="119" y="3449"/>
                  </a:moveTo>
                  <a:lnTo>
                    <a:pt x="0" y="3568"/>
                  </a:lnTo>
                  <a:cubicBezTo>
                    <a:pt x="74" y="3509"/>
                    <a:pt x="105" y="3484"/>
                    <a:pt x="119" y="344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4" name="Google Shape;1904;p21"/>
            <p:cNvSpPr/>
            <p:nvPr/>
          </p:nvSpPr>
          <p:spPr>
            <a:xfrm>
              <a:off x="4188598" y="1377674"/>
              <a:ext cx="71306" cy="71306"/>
            </a:xfrm>
            <a:custGeom>
              <a:rect b="b" l="l" r="r" t="t"/>
              <a:pathLst>
                <a:path extrusionOk="0" h="2146" w="2146">
                  <a:moveTo>
                    <a:pt x="2146" y="0"/>
                  </a:moveTo>
                  <a:lnTo>
                    <a:pt x="2146" y="0"/>
                  </a:lnTo>
                  <a:cubicBezTo>
                    <a:pt x="1500" y="750"/>
                    <a:pt x="853" y="1500"/>
                    <a:pt x="0" y="2146"/>
                  </a:cubicBezTo>
                  <a:cubicBezTo>
                    <a:pt x="853" y="1603"/>
                    <a:pt x="1603" y="853"/>
                    <a:pt x="2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5" name="Google Shape;1905;p21"/>
            <p:cNvSpPr/>
            <p:nvPr/>
          </p:nvSpPr>
          <p:spPr>
            <a:xfrm>
              <a:off x="4181719" y="1427484"/>
              <a:ext cx="81640" cy="53297"/>
            </a:xfrm>
            <a:custGeom>
              <a:rect b="b" l="l" r="r" t="t"/>
              <a:pathLst>
                <a:path extrusionOk="0" h="1604" w="2457">
                  <a:moveTo>
                    <a:pt x="1810" y="1"/>
                  </a:moveTo>
                  <a:cubicBezTo>
                    <a:pt x="1603" y="104"/>
                    <a:pt x="1500" y="104"/>
                    <a:pt x="1396" y="208"/>
                  </a:cubicBezTo>
                  <a:cubicBezTo>
                    <a:pt x="1543" y="134"/>
                    <a:pt x="1689" y="61"/>
                    <a:pt x="1881" y="61"/>
                  </a:cubicBezTo>
                  <a:cubicBezTo>
                    <a:pt x="1960" y="61"/>
                    <a:pt x="2048" y="74"/>
                    <a:pt x="2146" y="104"/>
                  </a:cubicBezTo>
                  <a:cubicBezTo>
                    <a:pt x="2249" y="104"/>
                    <a:pt x="2353" y="104"/>
                    <a:pt x="2456" y="311"/>
                  </a:cubicBezTo>
                  <a:lnTo>
                    <a:pt x="2456" y="208"/>
                  </a:lnTo>
                  <a:cubicBezTo>
                    <a:pt x="2353" y="104"/>
                    <a:pt x="2249" y="1"/>
                    <a:pt x="2146" y="1"/>
                  </a:cubicBezTo>
                  <a:close/>
                  <a:moveTo>
                    <a:pt x="1396" y="208"/>
                  </a:moveTo>
                  <a:cubicBezTo>
                    <a:pt x="853" y="440"/>
                    <a:pt x="414" y="854"/>
                    <a:pt x="104" y="1397"/>
                  </a:cubicBezTo>
                  <a:cubicBezTo>
                    <a:pt x="104" y="1500"/>
                    <a:pt x="104" y="1500"/>
                    <a:pt x="0" y="1603"/>
                  </a:cubicBezTo>
                  <a:lnTo>
                    <a:pt x="104" y="1603"/>
                  </a:lnTo>
                  <a:cubicBezTo>
                    <a:pt x="311" y="957"/>
                    <a:pt x="853" y="544"/>
                    <a:pt x="1396" y="2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6" name="Google Shape;1906;p21"/>
            <p:cNvSpPr/>
            <p:nvPr/>
          </p:nvSpPr>
          <p:spPr>
            <a:xfrm>
              <a:off x="4252994" y="1391398"/>
              <a:ext cx="14653" cy="24954"/>
            </a:xfrm>
            <a:custGeom>
              <a:rect b="b" l="l" r="r" t="t"/>
              <a:pathLst>
                <a:path extrusionOk="0" h="751" w="441">
                  <a:moveTo>
                    <a:pt x="440" y="1"/>
                  </a:moveTo>
                  <a:cubicBezTo>
                    <a:pt x="311" y="234"/>
                    <a:pt x="104" y="544"/>
                    <a:pt x="1" y="751"/>
                  </a:cubicBezTo>
                  <a:cubicBezTo>
                    <a:pt x="208" y="544"/>
                    <a:pt x="311" y="337"/>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7" name="Google Shape;1907;p21"/>
            <p:cNvSpPr/>
            <p:nvPr/>
          </p:nvSpPr>
          <p:spPr>
            <a:xfrm>
              <a:off x="4052860" y="1488491"/>
              <a:ext cx="121147" cy="98785"/>
            </a:xfrm>
            <a:custGeom>
              <a:rect b="b" l="l" r="r" t="t"/>
              <a:pathLst>
                <a:path extrusionOk="0" h="2973" w="3646">
                  <a:moveTo>
                    <a:pt x="3542" y="0"/>
                  </a:moveTo>
                  <a:cubicBezTo>
                    <a:pt x="3439" y="103"/>
                    <a:pt x="2793" y="103"/>
                    <a:pt x="2689" y="103"/>
                  </a:cubicBezTo>
                  <a:cubicBezTo>
                    <a:pt x="1810" y="103"/>
                    <a:pt x="854" y="543"/>
                    <a:pt x="311" y="1293"/>
                  </a:cubicBezTo>
                  <a:lnTo>
                    <a:pt x="311" y="1396"/>
                  </a:lnTo>
                  <a:cubicBezTo>
                    <a:pt x="208" y="1396"/>
                    <a:pt x="208" y="1499"/>
                    <a:pt x="208" y="1603"/>
                  </a:cubicBezTo>
                  <a:lnTo>
                    <a:pt x="104" y="1603"/>
                  </a:lnTo>
                  <a:lnTo>
                    <a:pt x="104" y="1939"/>
                  </a:lnTo>
                  <a:cubicBezTo>
                    <a:pt x="1" y="2249"/>
                    <a:pt x="208" y="2482"/>
                    <a:pt x="311" y="2689"/>
                  </a:cubicBezTo>
                  <a:lnTo>
                    <a:pt x="414" y="2689"/>
                  </a:lnTo>
                  <a:cubicBezTo>
                    <a:pt x="518" y="2792"/>
                    <a:pt x="647" y="2792"/>
                    <a:pt x="854" y="2895"/>
                  </a:cubicBezTo>
                  <a:cubicBezTo>
                    <a:pt x="957" y="2947"/>
                    <a:pt x="1093" y="2973"/>
                    <a:pt x="1242" y="2973"/>
                  </a:cubicBezTo>
                  <a:cubicBezTo>
                    <a:pt x="1390" y="2973"/>
                    <a:pt x="1552" y="2947"/>
                    <a:pt x="1707" y="2895"/>
                  </a:cubicBezTo>
                  <a:cubicBezTo>
                    <a:pt x="1810" y="2895"/>
                    <a:pt x="2043" y="2792"/>
                    <a:pt x="2146" y="2689"/>
                  </a:cubicBezTo>
                  <a:cubicBezTo>
                    <a:pt x="2457" y="2352"/>
                    <a:pt x="2689" y="2146"/>
                    <a:pt x="2896" y="1835"/>
                  </a:cubicBezTo>
                  <a:cubicBezTo>
                    <a:pt x="3232" y="1293"/>
                    <a:pt x="3439" y="646"/>
                    <a:pt x="3646" y="103"/>
                  </a:cubicBezTo>
                  <a:lnTo>
                    <a:pt x="364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8" name="Google Shape;1908;p21"/>
            <p:cNvSpPr/>
            <p:nvPr/>
          </p:nvSpPr>
          <p:spPr>
            <a:xfrm>
              <a:off x="4056315" y="1488491"/>
              <a:ext cx="117692" cy="53264"/>
            </a:xfrm>
            <a:custGeom>
              <a:rect b="b" l="l" r="r" t="t"/>
              <a:pathLst>
                <a:path extrusionOk="0" h="1603" w="3542">
                  <a:moveTo>
                    <a:pt x="3438" y="0"/>
                  </a:moveTo>
                  <a:cubicBezTo>
                    <a:pt x="3438" y="103"/>
                    <a:pt x="3335" y="103"/>
                    <a:pt x="3335" y="103"/>
                  </a:cubicBezTo>
                  <a:lnTo>
                    <a:pt x="3232" y="207"/>
                  </a:lnTo>
                  <a:cubicBezTo>
                    <a:pt x="3335" y="207"/>
                    <a:pt x="3438" y="103"/>
                    <a:pt x="3542" y="103"/>
                  </a:cubicBezTo>
                  <a:lnTo>
                    <a:pt x="3542" y="0"/>
                  </a:lnTo>
                  <a:close/>
                  <a:moveTo>
                    <a:pt x="3128" y="207"/>
                  </a:moveTo>
                  <a:cubicBezTo>
                    <a:pt x="3031" y="250"/>
                    <a:pt x="2939" y="275"/>
                    <a:pt x="2849" y="297"/>
                  </a:cubicBezTo>
                  <a:lnTo>
                    <a:pt x="2849" y="297"/>
                  </a:lnTo>
                  <a:cubicBezTo>
                    <a:pt x="2981" y="284"/>
                    <a:pt x="3116" y="258"/>
                    <a:pt x="3232" y="207"/>
                  </a:cubicBezTo>
                  <a:close/>
                  <a:moveTo>
                    <a:pt x="2849" y="297"/>
                  </a:moveTo>
                  <a:cubicBezTo>
                    <a:pt x="2716" y="310"/>
                    <a:pt x="2586" y="310"/>
                    <a:pt x="2482" y="310"/>
                  </a:cubicBezTo>
                  <a:cubicBezTo>
                    <a:pt x="2353" y="414"/>
                    <a:pt x="2249" y="414"/>
                    <a:pt x="2146" y="414"/>
                  </a:cubicBezTo>
                  <a:lnTo>
                    <a:pt x="2482" y="414"/>
                  </a:lnTo>
                  <a:cubicBezTo>
                    <a:pt x="2603" y="353"/>
                    <a:pt x="2723" y="328"/>
                    <a:pt x="2849" y="297"/>
                  </a:cubicBezTo>
                  <a:close/>
                  <a:moveTo>
                    <a:pt x="2146" y="414"/>
                  </a:moveTo>
                  <a:lnTo>
                    <a:pt x="2146" y="414"/>
                  </a:lnTo>
                  <a:cubicBezTo>
                    <a:pt x="1540" y="602"/>
                    <a:pt x="934" y="840"/>
                    <a:pt x="438" y="1266"/>
                  </a:cubicBezTo>
                  <a:lnTo>
                    <a:pt x="438" y="1266"/>
                  </a:lnTo>
                  <a:cubicBezTo>
                    <a:pt x="974" y="888"/>
                    <a:pt x="1560" y="596"/>
                    <a:pt x="2146" y="414"/>
                  </a:cubicBezTo>
                  <a:close/>
                  <a:moveTo>
                    <a:pt x="438" y="1266"/>
                  </a:moveTo>
                  <a:cubicBezTo>
                    <a:pt x="288" y="1372"/>
                    <a:pt x="141" y="1484"/>
                    <a:pt x="0" y="1603"/>
                  </a:cubicBezTo>
                  <a:lnTo>
                    <a:pt x="104" y="1603"/>
                  </a:lnTo>
                  <a:cubicBezTo>
                    <a:pt x="208" y="1479"/>
                    <a:pt x="320" y="1367"/>
                    <a:pt x="438" y="126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09" name="Google Shape;1909;p21"/>
            <p:cNvSpPr/>
            <p:nvPr/>
          </p:nvSpPr>
          <p:spPr>
            <a:xfrm>
              <a:off x="4063194" y="1502215"/>
              <a:ext cx="71306" cy="75626"/>
            </a:xfrm>
            <a:custGeom>
              <a:rect b="b" l="l" r="r" t="t"/>
              <a:pathLst>
                <a:path extrusionOk="0" h="2276" w="2146">
                  <a:moveTo>
                    <a:pt x="2146" y="1"/>
                  </a:moveTo>
                  <a:lnTo>
                    <a:pt x="2146" y="1"/>
                  </a:lnTo>
                  <a:cubicBezTo>
                    <a:pt x="1499" y="880"/>
                    <a:pt x="853" y="1629"/>
                    <a:pt x="0" y="2276"/>
                  </a:cubicBezTo>
                  <a:lnTo>
                    <a:pt x="103" y="2276"/>
                  </a:lnTo>
                  <a:cubicBezTo>
                    <a:pt x="853" y="1629"/>
                    <a:pt x="1629" y="880"/>
                    <a:pt x="2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0" name="Google Shape;1910;p21"/>
            <p:cNvSpPr/>
            <p:nvPr/>
          </p:nvSpPr>
          <p:spPr>
            <a:xfrm>
              <a:off x="4117289" y="1491914"/>
              <a:ext cx="49841" cy="74762"/>
            </a:xfrm>
            <a:custGeom>
              <a:rect b="b" l="l" r="r" t="t"/>
              <a:pathLst>
                <a:path extrusionOk="0" h="2250" w="1500">
                  <a:moveTo>
                    <a:pt x="1397" y="0"/>
                  </a:moveTo>
                  <a:lnTo>
                    <a:pt x="1397" y="104"/>
                  </a:lnTo>
                  <a:lnTo>
                    <a:pt x="1500" y="104"/>
                  </a:lnTo>
                  <a:lnTo>
                    <a:pt x="1500" y="0"/>
                  </a:lnTo>
                  <a:close/>
                  <a:moveTo>
                    <a:pt x="1293" y="104"/>
                  </a:moveTo>
                  <a:cubicBezTo>
                    <a:pt x="750" y="543"/>
                    <a:pt x="311" y="957"/>
                    <a:pt x="104" y="1500"/>
                  </a:cubicBezTo>
                  <a:cubicBezTo>
                    <a:pt x="1" y="1603"/>
                    <a:pt x="1" y="1732"/>
                    <a:pt x="1" y="1939"/>
                  </a:cubicBezTo>
                  <a:lnTo>
                    <a:pt x="1" y="2249"/>
                  </a:lnTo>
                  <a:cubicBezTo>
                    <a:pt x="1" y="1939"/>
                    <a:pt x="1" y="1732"/>
                    <a:pt x="104" y="1603"/>
                  </a:cubicBezTo>
                  <a:cubicBezTo>
                    <a:pt x="414" y="957"/>
                    <a:pt x="854" y="440"/>
                    <a:pt x="1397" y="10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1" name="Google Shape;1911;p21"/>
            <p:cNvSpPr/>
            <p:nvPr/>
          </p:nvSpPr>
          <p:spPr>
            <a:xfrm>
              <a:off x="4081203" y="1556344"/>
              <a:ext cx="36118" cy="28376"/>
            </a:xfrm>
            <a:custGeom>
              <a:rect b="b" l="l" r="r" t="t"/>
              <a:pathLst>
                <a:path extrusionOk="0" h="854" w="1087">
                  <a:moveTo>
                    <a:pt x="1087" y="0"/>
                  </a:moveTo>
                  <a:cubicBezTo>
                    <a:pt x="957" y="104"/>
                    <a:pt x="854" y="207"/>
                    <a:pt x="751" y="310"/>
                  </a:cubicBezTo>
                  <a:cubicBezTo>
                    <a:pt x="854" y="207"/>
                    <a:pt x="957" y="207"/>
                    <a:pt x="1087" y="0"/>
                  </a:cubicBezTo>
                  <a:close/>
                  <a:moveTo>
                    <a:pt x="751" y="310"/>
                  </a:moveTo>
                  <a:cubicBezTo>
                    <a:pt x="440" y="543"/>
                    <a:pt x="208" y="647"/>
                    <a:pt x="1" y="853"/>
                  </a:cubicBezTo>
                  <a:cubicBezTo>
                    <a:pt x="208" y="750"/>
                    <a:pt x="544" y="543"/>
                    <a:pt x="751" y="3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2" name="Google Shape;1912;p21"/>
            <p:cNvSpPr/>
            <p:nvPr/>
          </p:nvSpPr>
          <p:spPr>
            <a:xfrm>
              <a:off x="4052860" y="1416319"/>
              <a:ext cx="81640" cy="29240"/>
            </a:xfrm>
            <a:custGeom>
              <a:rect b="b" l="l" r="r" t="t"/>
              <a:pathLst>
                <a:path extrusionOk="0" h="880" w="2457">
                  <a:moveTo>
                    <a:pt x="208" y="1"/>
                  </a:moveTo>
                  <a:cubicBezTo>
                    <a:pt x="104" y="1"/>
                    <a:pt x="104" y="130"/>
                    <a:pt x="1" y="130"/>
                  </a:cubicBezTo>
                  <a:cubicBezTo>
                    <a:pt x="1" y="233"/>
                    <a:pt x="104" y="233"/>
                    <a:pt x="104" y="337"/>
                  </a:cubicBezTo>
                  <a:cubicBezTo>
                    <a:pt x="854" y="337"/>
                    <a:pt x="1604" y="544"/>
                    <a:pt x="2250" y="880"/>
                  </a:cubicBezTo>
                  <a:cubicBezTo>
                    <a:pt x="2250" y="880"/>
                    <a:pt x="2353" y="880"/>
                    <a:pt x="2353" y="776"/>
                  </a:cubicBezTo>
                  <a:cubicBezTo>
                    <a:pt x="2457" y="776"/>
                    <a:pt x="2353" y="647"/>
                    <a:pt x="2353" y="647"/>
                  </a:cubicBezTo>
                  <a:cubicBezTo>
                    <a:pt x="1604" y="337"/>
                    <a:pt x="957"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3" name="Google Shape;1913;p21"/>
            <p:cNvSpPr/>
            <p:nvPr/>
          </p:nvSpPr>
          <p:spPr>
            <a:xfrm>
              <a:off x="4109547" y="1366510"/>
              <a:ext cx="32696" cy="75626"/>
            </a:xfrm>
            <a:custGeom>
              <a:rect b="b" l="l" r="r" t="t"/>
              <a:pathLst>
                <a:path extrusionOk="0" h="2276" w="984">
                  <a:moveTo>
                    <a:pt x="104" y="0"/>
                  </a:moveTo>
                  <a:cubicBezTo>
                    <a:pt x="1" y="0"/>
                    <a:pt x="1" y="0"/>
                    <a:pt x="1" y="104"/>
                  </a:cubicBezTo>
                  <a:cubicBezTo>
                    <a:pt x="104" y="853"/>
                    <a:pt x="337" y="1500"/>
                    <a:pt x="647" y="2146"/>
                  </a:cubicBezTo>
                  <a:cubicBezTo>
                    <a:pt x="751" y="2275"/>
                    <a:pt x="751" y="2275"/>
                    <a:pt x="880" y="2275"/>
                  </a:cubicBezTo>
                  <a:cubicBezTo>
                    <a:pt x="880" y="2146"/>
                    <a:pt x="983" y="2146"/>
                    <a:pt x="880" y="2043"/>
                  </a:cubicBezTo>
                  <a:cubicBezTo>
                    <a:pt x="544" y="1396"/>
                    <a:pt x="337" y="750"/>
                    <a:pt x="234" y="104"/>
                  </a:cubicBezTo>
                  <a:cubicBezTo>
                    <a:pt x="234" y="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4" name="Google Shape;1914;p21"/>
            <p:cNvSpPr/>
            <p:nvPr/>
          </p:nvSpPr>
          <p:spPr>
            <a:xfrm>
              <a:off x="4203185" y="1528000"/>
              <a:ext cx="17212" cy="17212"/>
            </a:xfrm>
            <a:custGeom>
              <a:rect b="b" l="l" r="r" t="t"/>
              <a:pathLst>
                <a:path extrusionOk="0" h="518" w="518">
                  <a:moveTo>
                    <a:pt x="311" y="0"/>
                  </a:moveTo>
                  <a:cubicBezTo>
                    <a:pt x="207" y="104"/>
                    <a:pt x="104" y="310"/>
                    <a:pt x="1" y="310"/>
                  </a:cubicBezTo>
                  <a:cubicBezTo>
                    <a:pt x="207" y="414"/>
                    <a:pt x="414" y="517"/>
                    <a:pt x="518" y="517"/>
                  </a:cubicBezTo>
                  <a:cubicBezTo>
                    <a:pt x="518" y="414"/>
                    <a:pt x="414" y="207"/>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5" name="Google Shape;1915;p21"/>
            <p:cNvSpPr/>
            <p:nvPr/>
          </p:nvSpPr>
          <p:spPr>
            <a:xfrm>
              <a:off x="4091537" y="1404988"/>
              <a:ext cx="136598" cy="145337"/>
            </a:xfrm>
            <a:custGeom>
              <a:rect b="b" l="l" r="r" t="t"/>
              <a:pathLst>
                <a:path extrusionOk="0" h="4374" w="4111">
                  <a:moveTo>
                    <a:pt x="1651" y="1"/>
                  </a:moveTo>
                  <a:cubicBezTo>
                    <a:pt x="1027" y="1"/>
                    <a:pt x="449" y="262"/>
                    <a:pt x="233" y="885"/>
                  </a:cubicBezTo>
                  <a:cubicBezTo>
                    <a:pt x="0" y="1324"/>
                    <a:pt x="0" y="1867"/>
                    <a:pt x="233" y="2280"/>
                  </a:cubicBezTo>
                  <a:cubicBezTo>
                    <a:pt x="233" y="2616"/>
                    <a:pt x="440" y="2823"/>
                    <a:pt x="543" y="3159"/>
                  </a:cubicBezTo>
                  <a:cubicBezTo>
                    <a:pt x="646" y="3159"/>
                    <a:pt x="646" y="3263"/>
                    <a:pt x="776" y="3366"/>
                  </a:cubicBezTo>
                  <a:cubicBezTo>
                    <a:pt x="776" y="3470"/>
                    <a:pt x="879" y="3470"/>
                    <a:pt x="982" y="3573"/>
                  </a:cubicBezTo>
                  <a:cubicBezTo>
                    <a:pt x="982" y="3702"/>
                    <a:pt x="1086" y="3702"/>
                    <a:pt x="1189" y="3806"/>
                  </a:cubicBezTo>
                  <a:cubicBezTo>
                    <a:pt x="1189" y="3909"/>
                    <a:pt x="1293" y="3909"/>
                    <a:pt x="1422" y="4012"/>
                  </a:cubicBezTo>
                  <a:lnTo>
                    <a:pt x="1525" y="4012"/>
                  </a:lnTo>
                  <a:cubicBezTo>
                    <a:pt x="1525" y="4116"/>
                    <a:pt x="1629" y="4116"/>
                    <a:pt x="1732" y="4219"/>
                  </a:cubicBezTo>
                  <a:cubicBezTo>
                    <a:pt x="2068" y="4348"/>
                    <a:pt x="2275" y="4348"/>
                    <a:pt x="2482" y="4348"/>
                  </a:cubicBezTo>
                  <a:cubicBezTo>
                    <a:pt x="2556" y="4366"/>
                    <a:pt x="2631" y="4374"/>
                    <a:pt x="2704" y="4374"/>
                  </a:cubicBezTo>
                  <a:cubicBezTo>
                    <a:pt x="3066" y="4374"/>
                    <a:pt x="3413" y="4184"/>
                    <a:pt x="3671" y="4012"/>
                  </a:cubicBezTo>
                  <a:cubicBezTo>
                    <a:pt x="4007" y="3573"/>
                    <a:pt x="4110" y="3056"/>
                    <a:pt x="4110" y="2513"/>
                  </a:cubicBezTo>
                  <a:lnTo>
                    <a:pt x="4110" y="2177"/>
                  </a:lnTo>
                  <a:cubicBezTo>
                    <a:pt x="4007" y="2074"/>
                    <a:pt x="4007" y="1867"/>
                    <a:pt x="4007" y="1763"/>
                  </a:cubicBezTo>
                  <a:cubicBezTo>
                    <a:pt x="3878" y="1634"/>
                    <a:pt x="3878" y="1427"/>
                    <a:pt x="3774" y="1324"/>
                  </a:cubicBezTo>
                  <a:cubicBezTo>
                    <a:pt x="3774" y="1221"/>
                    <a:pt x="3671" y="1117"/>
                    <a:pt x="3671" y="988"/>
                  </a:cubicBezTo>
                  <a:cubicBezTo>
                    <a:pt x="3567" y="885"/>
                    <a:pt x="3464" y="885"/>
                    <a:pt x="3464" y="781"/>
                  </a:cubicBezTo>
                  <a:cubicBezTo>
                    <a:pt x="3361" y="678"/>
                    <a:pt x="3361" y="678"/>
                    <a:pt x="3231" y="574"/>
                  </a:cubicBezTo>
                  <a:cubicBezTo>
                    <a:pt x="2825" y="217"/>
                    <a:pt x="2219" y="1"/>
                    <a:pt x="16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6" name="Google Shape;1916;p21"/>
            <p:cNvSpPr/>
            <p:nvPr/>
          </p:nvSpPr>
          <p:spPr>
            <a:xfrm>
              <a:off x="4109547" y="1424061"/>
              <a:ext cx="97124" cy="92804"/>
            </a:xfrm>
            <a:custGeom>
              <a:rect b="b" l="l" r="r" t="t"/>
              <a:pathLst>
                <a:path extrusionOk="0" h="2793" w="2923">
                  <a:moveTo>
                    <a:pt x="2689" y="0"/>
                  </a:moveTo>
                  <a:cubicBezTo>
                    <a:pt x="2483" y="414"/>
                    <a:pt x="2172" y="957"/>
                    <a:pt x="1836" y="1293"/>
                  </a:cubicBezTo>
                  <a:cubicBezTo>
                    <a:pt x="1397" y="1706"/>
                    <a:pt x="880" y="2146"/>
                    <a:pt x="337" y="2353"/>
                  </a:cubicBezTo>
                  <a:cubicBezTo>
                    <a:pt x="234" y="2482"/>
                    <a:pt x="104" y="2482"/>
                    <a:pt x="1" y="2585"/>
                  </a:cubicBezTo>
                  <a:cubicBezTo>
                    <a:pt x="104" y="2585"/>
                    <a:pt x="104" y="2689"/>
                    <a:pt x="234" y="2792"/>
                  </a:cubicBezTo>
                  <a:cubicBezTo>
                    <a:pt x="234" y="2689"/>
                    <a:pt x="337" y="2689"/>
                    <a:pt x="440" y="2689"/>
                  </a:cubicBezTo>
                  <a:cubicBezTo>
                    <a:pt x="983" y="2353"/>
                    <a:pt x="1526" y="1939"/>
                    <a:pt x="1940" y="1500"/>
                  </a:cubicBezTo>
                  <a:cubicBezTo>
                    <a:pt x="2379" y="1060"/>
                    <a:pt x="2689" y="647"/>
                    <a:pt x="2922" y="207"/>
                  </a:cubicBezTo>
                  <a:cubicBezTo>
                    <a:pt x="2819" y="104"/>
                    <a:pt x="2819" y="104"/>
                    <a:pt x="26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7" name="Google Shape;1917;p21"/>
            <p:cNvSpPr/>
            <p:nvPr/>
          </p:nvSpPr>
          <p:spPr>
            <a:xfrm>
              <a:off x="4124168" y="1437785"/>
              <a:ext cx="92804" cy="93668"/>
            </a:xfrm>
            <a:custGeom>
              <a:rect b="b" l="l" r="r" t="t"/>
              <a:pathLst>
                <a:path extrusionOk="0" h="2819" w="2793">
                  <a:moveTo>
                    <a:pt x="2689" y="1"/>
                  </a:moveTo>
                  <a:cubicBezTo>
                    <a:pt x="2482" y="544"/>
                    <a:pt x="2146" y="983"/>
                    <a:pt x="1836" y="1293"/>
                  </a:cubicBezTo>
                  <a:cubicBezTo>
                    <a:pt x="1396" y="1733"/>
                    <a:pt x="853" y="2172"/>
                    <a:pt x="311" y="2483"/>
                  </a:cubicBezTo>
                  <a:cubicBezTo>
                    <a:pt x="207" y="2483"/>
                    <a:pt x="104" y="2586"/>
                    <a:pt x="0" y="2586"/>
                  </a:cubicBezTo>
                  <a:cubicBezTo>
                    <a:pt x="0" y="2715"/>
                    <a:pt x="104" y="2715"/>
                    <a:pt x="207" y="2819"/>
                  </a:cubicBezTo>
                  <a:cubicBezTo>
                    <a:pt x="207" y="2819"/>
                    <a:pt x="311" y="2715"/>
                    <a:pt x="440" y="2715"/>
                  </a:cubicBezTo>
                  <a:cubicBezTo>
                    <a:pt x="1086" y="2379"/>
                    <a:pt x="1603" y="1940"/>
                    <a:pt x="1939" y="1526"/>
                  </a:cubicBezTo>
                  <a:cubicBezTo>
                    <a:pt x="2379" y="1190"/>
                    <a:pt x="2585" y="776"/>
                    <a:pt x="2792" y="337"/>
                  </a:cubicBezTo>
                  <a:cubicBezTo>
                    <a:pt x="2792" y="234"/>
                    <a:pt x="2689" y="130"/>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8" name="Google Shape;1918;p21"/>
            <p:cNvSpPr/>
            <p:nvPr/>
          </p:nvSpPr>
          <p:spPr>
            <a:xfrm>
              <a:off x="4142211" y="1463570"/>
              <a:ext cx="85926" cy="81640"/>
            </a:xfrm>
            <a:custGeom>
              <a:rect b="b" l="l" r="r" t="t"/>
              <a:pathLst>
                <a:path extrusionOk="0" h="2457" w="2586">
                  <a:moveTo>
                    <a:pt x="2482" y="0"/>
                  </a:moveTo>
                  <a:cubicBezTo>
                    <a:pt x="2249" y="414"/>
                    <a:pt x="2042" y="750"/>
                    <a:pt x="1706" y="1060"/>
                  </a:cubicBezTo>
                  <a:cubicBezTo>
                    <a:pt x="1293" y="1500"/>
                    <a:pt x="853" y="1810"/>
                    <a:pt x="207" y="2146"/>
                  </a:cubicBezTo>
                  <a:cubicBezTo>
                    <a:pt x="104" y="2146"/>
                    <a:pt x="0" y="2249"/>
                    <a:pt x="0" y="2249"/>
                  </a:cubicBezTo>
                  <a:cubicBezTo>
                    <a:pt x="0" y="2353"/>
                    <a:pt x="104" y="2353"/>
                    <a:pt x="207" y="2456"/>
                  </a:cubicBezTo>
                  <a:lnTo>
                    <a:pt x="310" y="2353"/>
                  </a:lnTo>
                  <a:cubicBezTo>
                    <a:pt x="957" y="2043"/>
                    <a:pt x="1500" y="1707"/>
                    <a:pt x="1939" y="1164"/>
                  </a:cubicBezTo>
                  <a:cubicBezTo>
                    <a:pt x="2146" y="957"/>
                    <a:pt x="2353" y="750"/>
                    <a:pt x="2585" y="414"/>
                  </a:cubicBezTo>
                  <a:cubicBezTo>
                    <a:pt x="2482" y="311"/>
                    <a:pt x="2482" y="104"/>
                    <a:pt x="2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19" name="Google Shape;1919;p21"/>
            <p:cNvSpPr/>
            <p:nvPr/>
          </p:nvSpPr>
          <p:spPr>
            <a:xfrm>
              <a:off x="4120745" y="1470448"/>
              <a:ext cx="10334" cy="10334"/>
            </a:xfrm>
            <a:custGeom>
              <a:rect b="b" l="l" r="r" t="t"/>
              <a:pathLst>
                <a:path extrusionOk="0" h="311" w="311">
                  <a:moveTo>
                    <a:pt x="103" y="0"/>
                  </a:moveTo>
                  <a:cubicBezTo>
                    <a:pt x="0" y="0"/>
                    <a:pt x="0" y="0"/>
                    <a:pt x="0" y="104"/>
                  </a:cubicBezTo>
                  <a:cubicBezTo>
                    <a:pt x="0" y="310"/>
                    <a:pt x="0" y="310"/>
                    <a:pt x="103" y="310"/>
                  </a:cubicBezTo>
                  <a:cubicBezTo>
                    <a:pt x="207" y="310"/>
                    <a:pt x="310" y="310"/>
                    <a:pt x="310" y="104"/>
                  </a:cubicBezTo>
                  <a:cubicBezTo>
                    <a:pt x="310" y="0"/>
                    <a:pt x="207"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0" name="Google Shape;1920;p21"/>
            <p:cNvSpPr/>
            <p:nvPr/>
          </p:nvSpPr>
          <p:spPr>
            <a:xfrm>
              <a:off x="4163676" y="1430940"/>
              <a:ext cx="13789" cy="14620"/>
            </a:xfrm>
            <a:custGeom>
              <a:rect b="b" l="l" r="r" t="t"/>
              <a:pathLst>
                <a:path extrusionOk="0" h="440" w="415">
                  <a:moveTo>
                    <a:pt x="207" y="0"/>
                  </a:moveTo>
                  <a:cubicBezTo>
                    <a:pt x="104" y="0"/>
                    <a:pt x="1" y="104"/>
                    <a:pt x="1" y="207"/>
                  </a:cubicBezTo>
                  <a:cubicBezTo>
                    <a:pt x="1" y="336"/>
                    <a:pt x="104" y="440"/>
                    <a:pt x="207" y="440"/>
                  </a:cubicBezTo>
                  <a:cubicBezTo>
                    <a:pt x="311" y="440"/>
                    <a:pt x="414" y="336"/>
                    <a:pt x="414" y="207"/>
                  </a:cubicBezTo>
                  <a:cubicBezTo>
                    <a:pt x="414" y="104"/>
                    <a:pt x="311"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1" name="Google Shape;1921;p21"/>
            <p:cNvSpPr/>
            <p:nvPr/>
          </p:nvSpPr>
          <p:spPr>
            <a:xfrm>
              <a:off x="4142211" y="1452405"/>
              <a:ext cx="24921" cy="21498"/>
            </a:xfrm>
            <a:custGeom>
              <a:rect b="b" l="l" r="r" t="t"/>
              <a:pathLst>
                <a:path extrusionOk="0" h="647" w="750">
                  <a:moveTo>
                    <a:pt x="647" y="0"/>
                  </a:moveTo>
                  <a:cubicBezTo>
                    <a:pt x="543" y="0"/>
                    <a:pt x="543" y="104"/>
                    <a:pt x="543" y="104"/>
                  </a:cubicBezTo>
                  <a:cubicBezTo>
                    <a:pt x="543" y="207"/>
                    <a:pt x="414" y="336"/>
                    <a:pt x="414" y="336"/>
                  </a:cubicBezTo>
                  <a:cubicBezTo>
                    <a:pt x="310" y="440"/>
                    <a:pt x="310" y="440"/>
                    <a:pt x="207" y="440"/>
                  </a:cubicBezTo>
                  <a:cubicBezTo>
                    <a:pt x="104" y="440"/>
                    <a:pt x="0" y="440"/>
                    <a:pt x="0" y="543"/>
                  </a:cubicBezTo>
                  <a:cubicBezTo>
                    <a:pt x="0" y="647"/>
                    <a:pt x="104" y="647"/>
                    <a:pt x="104" y="647"/>
                  </a:cubicBezTo>
                  <a:lnTo>
                    <a:pt x="207" y="647"/>
                  </a:lnTo>
                  <a:cubicBezTo>
                    <a:pt x="310" y="647"/>
                    <a:pt x="414" y="647"/>
                    <a:pt x="543" y="543"/>
                  </a:cubicBezTo>
                  <a:cubicBezTo>
                    <a:pt x="647" y="440"/>
                    <a:pt x="750" y="336"/>
                    <a:pt x="750" y="104"/>
                  </a:cubicBezTo>
                  <a:cubicBezTo>
                    <a:pt x="750" y="0"/>
                    <a:pt x="647"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22" name="Google Shape;1922;p21"/>
          <p:cNvGrpSpPr/>
          <p:nvPr/>
        </p:nvGrpSpPr>
        <p:grpSpPr>
          <a:xfrm rot="2122565">
            <a:off x="8347408" y="3193390"/>
            <a:ext cx="514444" cy="520456"/>
            <a:chOff x="4052860" y="1366510"/>
            <a:chExt cx="218208" cy="220766"/>
          </a:xfrm>
        </p:grpSpPr>
        <p:sp>
          <p:nvSpPr>
            <p:cNvPr id="1923" name="Google Shape;1923;p21"/>
            <p:cNvSpPr/>
            <p:nvPr/>
          </p:nvSpPr>
          <p:spPr>
            <a:xfrm>
              <a:off x="4177433" y="1366510"/>
              <a:ext cx="93635" cy="122011"/>
            </a:xfrm>
            <a:custGeom>
              <a:rect b="b" l="l" r="r" t="t"/>
              <a:pathLst>
                <a:path extrusionOk="0" h="3672" w="2818">
                  <a:moveTo>
                    <a:pt x="1732" y="0"/>
                  </a:moveTo>
                  <a:cubicBezTo>
                    <a:pt x="1629" y="0"/>
                    <a:pt x="1525" y="104"/>
                    <a:pt x="1422" y="104"/>
                  </a:cubicBezTo>
                  <a:lnTo>
                    <a:pt x="1422" y="207"/>
                  </a:lnTo>
                  <a:cubicBezTo>
                    <a:pt x="1293" y="207"/>
                    <a:pt x="1189" y="207"/>
                    <a:pt x="1189" y="336"/>
                  </a:cubicBezTo>
                  <a:lnTo>
                    <a:pt x="1086" y="336"/>
                  </a:lnTo>
                  <a:cubicBezTo>
                    <a:pt x="440" y="983"/>
                    <a:pt x="0" y="1939"/>
                    <a:pt x="0" y="2792"/>
                  </a:cubicBezTo>
                  <a:cubicBezTo>
                    <a:pt x="0" y="2921"/>
                    <a:pt x="129" y="3438"/>
                    <a:pt x="0" y="3671"/>
                  </a:cubicBezTo>
                  <a:cubicBezTo>
                    <a:pt x="646" y="3438"/>
                    <a:pt x="1189" y="3232"/>
                    <a:pt x="1732" y="2921"/>
                  </a:cubicBezTo>
                  <a:cubicBezTo>
                    <a:pt x="2068" y="2689"/>
                    <a:pt x="2378" y="2379"/>
                    <a:pt x="2585" y="2146"/>
                  </a:cubicBezTo>
                  <a:lnTo>
                    <a:pt x="2585" y="2043"/>
                  </a:lnTo>
                  <a:cubicBezTo>
                    <a:pt x="2714" y="1939"/>
                    <a:pt x="2714" y="1732"/>
                    <a:pt x="2818" y="1629"/>
                  </a:cubicBezTo>
                  <a:cubicBezTo>
                    <a:pt x="2818" y="1293"/>
                    <a:pt x="2818" y="1086"/>
                    <a:pt x="2714" y="750"/>
                  </a:cubicBezTo>
                  <a:cubicBezTo>
                    <a:pt x="2714" y="543"/>
                    <a:pt x="2585" y="440"/>
                    <a:pt x="2482" y="336"/>
                  </a:cubicBezTo>
                  <a:cubicBezTo>
                    <a:pt x="2275" y="104"/>
                    <a:pt x="2068"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4" name="Google Shape;1924;p21"/>
            <p:cNvSpPr/>
            <p:nvPr/>
          </p:nvSpPr>
          <p:spPr>
            <a:xfrm>
              <a:off x="4177433" y="1369932"/>
              <a:ext cx="47250" cy="118589"/>
            </a:xfrm>
            <a:custGeom>
              <a:rect b="b" l="l" r="r" t="t"/>
              <a:pathLst>
                <a:path extrusionOk="0" h="3569" w="1422">
                  <a:moveTo>
                    <a:pt x="1422" y="1"/>
                  </a:moveTo>
                  <a:cubicBezTo>
                    <a:pt x="1246" y="210"/>
                    <a:pt x="1091" y="431"/>
                    <a:pt x="956" y="660"/>
                  </a:cubicBezTo>
                  <a:lnTo>
                    <a:pt x="956" y="660"/>
                  </a:lnTo>
                  <a:cubicBezTo>
                    <a:pt x="1097" y="459"/>
                    <a:pt x="1255" y="272"/>
                    <a:pt x="1422" y="104"/>
                  </a:cubicBezTo>
                  <a:lnTo>
                    <a:pt x="1422" y="1"/>
                  </a:lnTo>
                  <a:close/>
                  <a:moveTo>
                    <a:pt x="956" y="660"/>
                  </a:moveTo>
                  <a:cubicBezTo>
                    <a:pt x="640" y="1112"/>
                    <a:pt x="408" y="1636"/>
                    <a:pt x="336" y="2172"/>
                  </a:cubicBezTo>
                  <a:cubicBezTo>
                    <a:pt x="476" y="1648"/>
                    <a:pt x="675" y="1136"/>
                    <a:pt x="956" y="660"/>
                  </a:cubicBezTo>
                  <a:close/>
                  <a:moveTo>
                    <a:pt x="336" y="2482"/>
                  </a:moveTo>
                  <a:lnTo>
                    <a:pt x="336" y="2482"/>
                  </a:lnTo>
                  <a:cubicBezTo>
                    <a:pt x="233" y="2818"/>
                    <a:pt x="233" y="3025"/>
                    <a:pt x="129" y="3335"/>
                  </a:cubicBezTo>
                  <a:cubicBezTo>
                    <a:pt x="129" y="3391"/>
                    <a:pt x="129" y="3423"/>
                    <a:pt x="119" y="3449"/>
                  </a:cubicBezTo>
                  <a:lnTo>
                    <a:pt x="119" y="3449"/>
                  </a:lnTo>
                  <a:lnTo>
                    <a:pt x="233" y="3335"/>
                  </a:lnTo>
                  <a:lnTo>
                    <a:pt x="233" y="3129"/>
                  </a:lnTo>
                  <a:cubicBezTo>
                    <a:pt x="233" y="2922"/>
                    <a:pt x="336" y="2689"/>
                    <a:pt x="336" y="2482"/>
                  </a:cubicBezTo>
                  <a:close/>
                  <a:moveTo>
                    <a:pt x="119" y="3449"/>
                  </a:moveTo>
                  <a:lnTo>
                    <a:pt x="0" y="3568"/>
                  </a:lnTo>
                  <a:cubicBezTo>
                    <a:pt x="74" y="3509"/>
                    <a:pt x="105" y="3484"/>
                    <a:pt x="119" y="344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5" name="Google Shape;1925;p21"/>
            <p:cNvSpPr/>
            <p:nvPr/>
          </p:nvSpPr>
          <p:spPr>
            <a:xfrm>
              <a:off x="4188598" y="1377674"/>
              <a:ext cx="71306" cy="71306"/>
            </a:xfrm>
            <a:custGeom>
              <a:rect b="b" l="l" r="r" t="t"/>
              <a:pathLst>
                <a:path extrusionOk="0" h="2146" w="2146">
                  <a:moveTo>
                    <a:pt x="2146" y="0"/>
                  </a:moveTo>
                  <a:lnTo>
                    <a:pt x="2146" y="0"/>
                  </a:lnTo>
                  <a:cubicBezTo>
                    <a:pt x="1500" y="750"/>
                    <a:pt x="853" y="1500"/>
                    <a:pt x="0" y="2146"/>
                  </a:cubicBezTo>
                  <a:cubicBezTo>
                    <a:pt x="853" y="1603"/>
                    <a:pt x="1603" y="853"/>
                    <a:pt x="2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6" name="Google Shape;1926;p21"/>
            <p:cNvSpPr/>
            <p:nvPr/>
          </p:nvSpPr>
          <p:spPr>
            <a:xfrm>
              <a:off x="4181719" y="1427484"/>
              <a:ext cx="81640" cy="53297"/>
            </a:xfrm>
            <a:custGeom>
              <a:rect b="b" l="l" r="r" t="t"/>
              <a:pathLst>
                <a:path extrusionOk="0" h="1604" w="2457">
                  <a:moveTo>
                    <a:pt x="1810" y="1"/>
                  </a:moveTo>
                  <a:cubicBezTo>
                    <a:pt x="1603" y="104"/>
                    <a:pt x="1500" y="104"/>
                    <a:pt x="1396" y="208"/>
                  </a:cubicBezTo>
                  <a:cubicBezTo>
                    <a:pt x="1543" y="134"/>
                    <a:pt x="1689" y="61"/>
                    <a:pt x="1881" y="61"/>
                  </a:cubicBezTo>
                  <a:cubicBezTo>
                    <a:pt x="1960" y="61"/>
                    <a:pt x="2048" y="74"/>
                    <a:pt x="2146" y="104"/>
                  </a:cubicBezTo>
                  <a:cubicBezTo>
                    <a:pt x="2249" y="104"/>
                    <a:pt x="2353" y="104"/>
                    <a:pt x="2456" y="311"/>
                  </a:cubicBezTo>
                  <a:lnTo>
                    <a:pt x="2456" y="208"/>
                  </a:lnTo>
                  <a:cubicBezTo>
                    <a:pt x="2353" y="104"/>
                    <a:pt x="2249" y="1"/>
                    <a:pt x="2146" y="1"/>
                  </a:cubicBezTo>
                  <a:close/>
                  <a:moveTo>
                    <a:pt x="1396" y="208"/>
                  </a:moveTo>
                  <a:cubicBezTo>
                    <a:pt x="853" y="440"/>
                    <a:pt x="414" y="854"/>
                    <a:pt x="104" y="1397"/>
                  </a:cubicBezTo>
                  <a:cubicBezTo>
                    <a:pt x="104" y="1500"/>
                    <a:pt x="104" y="1500"/>
                    <a:pt x="0" y="1603"/>
                  </a:cubicBezTo>
                  <a:lnTo>
                    <a:pt x="104" y="1603"/>
                  </a:lnTo>
                  <a:cubicBezTo>
                    <a:pt x="311" y="957"/>
                    <a:pt x="853" y="544"/>
                    <a:pt x="1396" y="2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7" name="Google Shape;1927;p21"/>
            <p:cNvSpPr/>
            <p:nvPr/>
          </p:nvSpPr>
          <p:spPr>
            <a:xfrm>
              <a:off x="4252994" y="1391398"/>
              <a:ext cx="14653" cy="24954"/>
            </a:xfrm>
            <a:custGeom>
              <a:rect b="b" l="l" r="r" t="t"/>
              <a:pathLst>
                <a:path extrusionOk="0" h="751" w="441">
                  <a:moveTo>
                    <a:pt x="440" y="1"/>
                  </a:moveTo>
                  <a:cubicBezTo>
                    <a:pt x="311" y="234"/>
                    <a:pt x="104" y="544"/>
                    <a:pt x="1" y="751"/>
                  </a:cubicBezTo>
                  <a:cubicBezTo>
                    <a:pt x="208" y="544"/>
                    <a:pt x="311" y="337"/>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8" name="Google Shape;1928;p21"/>
            <p:cNvSpPr/>
            <p:nvPr/>
          </p:nvSpPr>
          <p:spPr>
            <a:xfrm>
              <a:off x="4052860" y="1488491"/>
              <a:ext cx="121147" cy="98785"/>
            </a:xfrm>
            <a:custGeom>
              <a:rect b="b" l="l" r="r" t="t"/>
              <a:pathLst>
                <a:path extrusionOk="0" h="2973" w="3646">
                  <a:moveTo>
                    <a:pt x="3542" y="0"/>
                  </a:moveTo>
                  <a:cubicBezTo>
                    <a:pt x="3439" y="103"/>
                    <a:pt x="2793" y="103"/>
                    <a:pt x="2689" y="103"/>
                  </a:cubicBezTo>
                  <a:cubicBezTo>
                    <a:pt x="1810" y="103"/>
                    <a:pt x="854" y="543"/>
                    <a:pt x="311" y="1293"/>
                  </a:cubicBezTo>
                  <a:lnTo>
                    <a:pt x="311" y="1396"/>
                  </a:lnTo>
                  <a:cubicBezTo>
                    <a:pt x="208" y="1396"/>
                    <a:pt x="208" y="1499"/>
                    <a:pt x="208" y="1603"/>
                  </a:cubicBezTo>
                  <a:lnTo>
                    <a:pt x="104" y="1603"/>
                  </a:lnTo>
                  <a:lnTo>
                    <a:pt x="104" y="1939"/>
                  </a:lnTo>
                  <a:cubicBezTo>
                    <a:pt x="1" y="2249"/>
                    <a:pt x="208" y="2482"/>
                    <a:pt x="311" y="2689"/>
                  </a:cubicBezTo>
                  <a:lnTo>
                    <a:pt x="414" y="2689"/>
                  </a:lnTo>
                  <a:cubicBezTo>
                    <a:pt x="518" y="2792"/>
                    <a:pt x="647" y="2792"/>
                    <a:pt x="854" y="2895"/>
                  </a:cubicBezTo>
                  <a:cubicBezTo>
                    <a:pt x="957" y="2947"/>
                    <a:pt x="1093" y="2973"/>
                    <a:pt x="1242" y="2973"/>
                  </a:cubicBezTo>
                  <a:cubicBezTo>
                    <a:pt x="1390" y="2973"/>
                    <a:pt x="1552" y="2947"/>
                    <a:pt x="1707" y="2895"/>
                  </a:cubicBezTo>
                  <a:cubicBezTo>
                    <a:pt x="1810" y="2895"/>
                    <a:pt x="2043" y="2792"/>
                    <a:pt x="2146" y="2689"/>
                  </a:cubicBezTo>
                  <a:cubicBezTo>
                    <a:pt x="2457" y="2352"/>
                    <a:pt x="2689" y="2146"/>
                    <a:pt x="2896" y="1835"/>
                  </a:cubicBezTo>
                  <a:cubicBezTo>
                    <a:pt x="3232" y="1293"/>
                    <a:pt x="3439" y="646"/>
                    <a:pt x="3646" y="103"/>
                  </a:cubicBezTo>
                  <a:lnTo>
                    <a:pt x="364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29" name="Google Shape;1929;p21"/>
            <p:cNvSpPr/>
            <p:nvPr/>
          </p:nvSpPr>
          <p:spPr>
            <a:xfrm>
              <a:off x="4056315" y="1488491"/>
              <a:ext cx="117692" cy="53264"/>
            </a:xfrm>
            <a:custGeom>
              <a:rect b="b" l="l" r="r" t="t"/>
              <a:pathLst>
                <a:path extrusionOk="0" h="1603" w="3542">
                  <a:moveTo>
                    <a:pt x="3438" y="0"/>
                  </a:moveTo>
                  <a:cubicBezTo>
                    <a:pt x="3438" y="103"/>
                    <a:pt x="3335" y="103"/>
                    <a:pt x="3335" y="103"/>
                  </a:cubicBezTo>
                  <a:lnTo>
                    <a:pt x="3232" y="207"/>
                  </a:lnTo>
                  <a:cubicBezTo>
                    <a:pt x="3335" y="207"/>
                    <a:pt x="3438" y="103"/>
                    <a:pt x="3542" y="103"/>
                  </a:cubicBezTo>
                  <a:lnTo>
                    <a:pt x="3542" y="0"/>
                  </a:lnTo>
                  <a:close/>
                  <a:moveTo>
                    <a:pt x="3128" y="207"/>
                  </a:moveTo>
                  <a:cubicBezTo>
                    <a:pt x="3031" y="250"/>
                    <a:pt x="2939" y="275"/>
                    <a:pt x="2849" y="297"/>
                  </a:cubicBezTo>
                  <a:lnTo>
                    <a:pt x="2849" y="297"/>
                  </a:lnTo>
                  <a:cubicBezTo>
                    <a:pt x="2981" y="284"/>
                    <a:pt x="3116" y="258"/>
                    <a:pt x="3232" y="207"/>
                  </a:cubicBezTo>
                  <a:close/>
                  <a:moveTo>
                    <a:pt x="2849" y="297"/>
                  </a:moveTo>
                  <a:cubicBezTo>
                    <a:pt x="2716" y="310"/>
                    <a:pt x="2586" y="310"/>
                    <a:pt x="2482" y="310"/>
                  </a:cubicBezTo>
                  <a:cubicBezTo>
                    <a:pt x="2353" y="414"/>
                    <a:pt x="2249" y="414"/>
                    <a:pt x="2146" y="414"/>
                  </a:cubicBezTo>
                  <a:lnTo>
                    <a:pt x="2482" y="414"/>
                  </a:lnTo>
                  <a:cubicBezTo>
                    <a:pt x="2603" y="353"/>
                    <a:pt x="2723" y="328"/>
                    <a:pt x="2849" y="297"/>
                  </a:cubicBezTo>
                  <a:close/>
                  <a:moveTo>
                    <a:pt x="2146" y="414"/>
                  </a:moveTo>
                  <a:lnTo>
                    <a:pt x="2146" y="414"/>
                  </a:lnTo>
                  <a:cubicBezTo>
                    <a:pt x="1540" y="602"/>
                    <a:pt x="934" y="840"/>
                    <a:pt x="438" y="1266"/>
                  </a:cubicBezTo>
                  <a:lnTo>
                    <a:pt x="438" y="1266"/>
                  </a:lnTo>
                  <a:cubicBezTo>
                    <a:pt x="974" y="888"/>
                    <a:pt x="1560" y="596"/>
                    <a:pt x="2146" y="414"/>
                  </a:cubicBezTo>
                  <a:close/>
                  <a:moveTo>
                    <a:pt x="438" y="1266"/>
                  </a:moveTo>
                  <a:cubicBezTo>
                    <a:pt x="288" y="1372"/>
                    <a:pt x="141" y="1484"/>
                    <a:pt x="0" y="1603"/>
                  </a:cubicBezTo>
                  <a:lnTo>
                    <a:pt x="104" y="1603"/>
                  </a:lnTo>
                  <a:cubicBezTo>
                    <a:pt x="208" y="1479"/>
                    <a:pt x="320" y="1367"/>
                    <a:pt x="438" y="126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0" name="Google Shape;1930;p21"/>
            <p:cNvSpPr/>
            <p:nvPr/>
          </p:nvSpPr>
          <p:spPr>
            <a:xfrm>
              <a:off x="4063194" y="1502215"/>
              <a:ext cx="71306" cy="75626"/>
            </a:xfrm>
            <a:custGeom>
              <a:rect b="b" l="l" r="r" t="t"/>
              <a:pathLst>
                <a:path extrusionOk="0" h="2276" w="2146">
                  <a:moveTo>
                    <a:pt x="2146" y="1"/>
                  </a:moveTo>
                  <a:lnTo>
                    <a:pt x="2146" y="1"/>
                  </a:lnTo>
                  <a:cubicBezTo>
                    <a:pt x="1499" y="880"/>
                    <a:pt x="853" y="1629"/>
                    <a:pt x="0" y="2276"/>
                  </a:cubicBezTo>
                  <a:lnTo>
                    <a:pt x="103" y="2276"/>
                  </a:lnTo>
                  <a:cubicBezTo>
                    <a:pt x="853" y="1629"/>
                    <a:pt x="1629" y="880"/>
                    <a:pt x="2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1" name="Google Shape;1931;p21"/>
            <p:cNvSpPr/>
            <p:nvPr/>
          </p:nvSpPr>
          <p:spPr>
            <a:xfrm>
              <a:off x="4117289" y="1491914"/>
              <a:ext cx="49841" cy="74762"/>
            </a:xfrm>
            <a:custGeom>
              <a:rect b="b" l="l" r="r" t="t"/>
              <a:pathLst>
                <a:path extrusionOk="0" h="2250" w="1500">
                  <a:moveTo>
                    <a:pt x="1397" y="0"/>
                  </a:moveTo>
                  <a:lnTo>
                    <a:pt x="1397" y="104"/>
                  </a:lnTo>
                  <a:lnTo>
                    <a:pt x="1500" y="104"/>
                  </a:lnTo>
                  <a:lnTo>
                    <a:pt x="1500" y="0"/>
                  </a:lnTo>
                  <a:close/>
                  <a:moveTo>
                    <a:pt x="1293" y="104"/>
                  </a:moveTo>
                  <a:cubicBezTo>
                    <a:pt x="750" y="543"/>
                    <a:pt x="311" y="957"/>
                    <a:pt x="104" y="1500"/>
                  </a:cubicBezTo>
                  <a:cubicBezTo>
                    <a:pt x="1" y="1603"/>
                    <a:pt x="1" y="1732"/>
                    <a:pt x="1" y="1939"/>
                  </a:cubicBezTo>
                  <a:lnTo>
                    <a:pt x="1" y="2249"/>
                  </a:lnTo>
                  <a:cubicBezTo>
                    <a:pt x="1" y="1939"/>
                    <a:pt x="1" y="1732"/>
                    <a:pt x="104" y="1603"/>
                  </a:cubicBezTo>
                  <a:cubicBezTo>
                    <a:pt x="414" y="957"/>
                    <a:pt x="854" y="440"/>
                    <a:pt x="1397" y="10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2" name="Google Shape;1932;p21"/>
            <p:cNvSpPr/>
            <p:nvPr/>
          </p:nvSpPr>
          <p:spPr>
            <a:xfrm>
              <a:off x="4081203" y="1556344"/>
              <a:ext cx="36118" cy="28376"/>
            </a:xfrm>
            <a:custGeom>
              <a:rect b="b" l="l" r="r" t="t"/>
              <a:pathLst>
                <a:path extrusionOk="0" h="854" w="1087">
                  <a:moveTo>
                    <a:pt x="1087" y="0"/>
                  </a:moveTo>
                  <a:cubicBezTo>
                    <a:pt x="957" y="104"/>
                    <a:pt x="854" y="207"/>
                    <a:pt x="751" y="310"/>
                  </a:cubicBezTo>
                  <a:cubicBezTo>
                    <a:pt x="854" y="207"/>
                    <a:pt x="957" y="207"/>
                    <a:pt x="1087" y="0"/>
                  </a:cubicBezTo>
                  <a:close/>
                  <a:moveTo>
                    <a:pt x="751" y="310"/>
                  </a:moveTo>
                  <a:cubicBezTo>
                    <a:pt x="440" y="543"/>
                    <a:pt x="208" y="647"/>
                    <a:pt x="1" y="853"/>
                  </a:cubicBezTo>
                  <a:cubicBezTo>
                    <a:pt x="208" y="750"/>
                    <a:pt x="544" y="543"/>
                    <a:pt x="751" y="3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3" name="Google Shape;1933;p21"/>
            <p:cNvSpPr/>
            <p:nvPr/>
          </p:nvSpPr>
          <p:spPr>
            <a:xfrm>
              <a:off x="4052860" y="1416319"/>
              <a:ext cx="81640" cy="29240"/>
            </a:xfrm>
            <a:custGeom>
              <a:rect b="b" l="l" r="r" t="t"/>
              <a:pathLst>
                <a:path extrusionOk="0" h="880" w="2457">
                  <a:moveTo>
                    <a:pt x="208" y="1"/>
                  </a:moveTo>
                  <a:cubicBezTo>
                    <a:pt x="104" y="1"/>
                    <a:pt x="104" y="130"/>
                    <a:pt x="1" y="130"/>
                  </a:cubicBezTo>
                  <a:cubicBezTo>
                    <a:pt x="1" y="233"/>
                    <a:pt x="104" y="233"/>
                    <a:pt x="104" y="337"/>
                  </a:cubicBezTo>
                  <a:cubicBezTo>
                    <a:pt x="854" y="337"/>
                    <a:pt x="1604" y="544"/>
                    <a:pt x="2250" y="880"/>
                  </a:cubicBezTo>
                  <a:cubicBezTo>
                    <a:pt x="2250" y="880"/>
                    <a:pt x="2353" y="880"/>
                    <a:pt x="2353" y="776"/>
                  </a:cubicBezTo>
                  <a:cubicBezTo>
                    <a:pt x="2457" y="776"/>
                    <a:pt x="2353" y="647"/>
                    <a:pt x="2353" y="647"/>
                  </a:cubicBezTo>
                  <a:cubicBezTo>
                    <a:pt x="1604" y="337"/>
                    <a:pt x="957"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4" name="Google Shape;1934;p21"/>
            <p:cNvSpPr/>
            <p:nvPr/>
          </p:nvSpPr>
          <p:spPr>
            <a:xfrm>
              <a:off x="4109547" y="1366510"/>
              <a:ext cx="32696" cy="75626"/>
            </a:xfrm>
            <a:custGeom>
              <a:rect b="b" l="l" r="r" t="t"/>
              <a:pathLst>
                <a:path extrusionOk="0" h="2276" w="984">
                  <a:moveTo>
                    <a:pt x="104" y="0"/>
                  </a:moveTo>
                  <a:cubicBezTo>
                    <a:pt x="1" y="0"/>
                    <a:pt x="1" y="0"/>
                    <a:pt x="1" y="104"/>
                  </a:cubicBezTo>
                  <a:cubicBezTo>
                    <a:pt x="104" y="853"/>
                    <a:pt x="337" y="1500"/>
                    <a:pt x="647" y="2146"/>
                  </a:cubicBezTo>
                  <a:cubicBezTo>
                    <a:pt x="751" y="2275"/>
                    <a:pt x="751" y="2275"/>
                    <a:pt x="880" y="2275"/>
                  </a:cubicBezTo>
                  <a:cubicBezTo>
                    <a:pt x="880" y="2146"/>
                    <a:pt x="983" y="2146"/>
                    <a:pt x="880" y="2043"/>
                  </a:cubicBezTo>
                  <a:cubicBezTo>
                    <a:pt x="544" y="1396"/>
                    <a:pt x="337" y="750"/>
                    <a:pt x="234" y="104"/>
                  </a:cubicBezTo>
                  <a:cubicBezTo>
                    <a:pt x="234" y="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5" name="Google Shape;1935;p21"/>
            <p:cNvSpPr/>
            <p:nvPr/>
          </p:nvSpPr>
          <p:spPr>
            <a:xfrm>
              <a:off x="4203185" y="1528000"/>
              <a:ext cx="17212" cy="17212"/>
            </a:xfrm>
            <a:custGeom>
              <a:rect b="b" l="l" r="r" t="t"/>
              <a:pathLst>
                <a:path extrusionOk="0" h="518" w="518">
                  <a:moveTo>
                    <a:pt x="311" y="0"/>
                  </a:moveTo>
                  <a:cubicBezTo>
                    <a:pt x="207" y="104"/>
                    <a:pt x="104" y="310"/>
                    <a:pt x="1" y="310"/>
                  </a:cubicBezTo>
                  <a:cubicBezTo>
                    <a:pt x="207" y="414"/>
                    <a:pt x="414" y="517"/>
                    <a:pt x="518" y="517"/>
                  </a:cubicBezTo>
                  <a:cubicBezTo>
                    <a:pt x="518" y="414"/>
                    <a:pt x="414" y="207"/>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6" name="Google Shape;1936;p21"/>
            <p:cNvSpPr/>
            <p:nvPr/>
          </p:nvSpPr>
          <p:spPr>
            <a:xfrm>
              <a:off x="4091537" y="1404988"/>
              <a:ext cx="136598" cy="145337"/>
            </a:xfrm>
            <a:custGeom>
              <a:rect b="b" l="l" r="r" t="t"/>
              <a:pathLst>
                <a:path extrusionOk="0" h="4374" w="4111">
                  <a:moveTo>
                    <a:pt x="1651" y="1"/>
                  </a:moveTo>
                  <a:cubicBezTo>
                    <a:pt x="1027" y="1"/>
                    <a:pt x="449" y="262"/>
                    <a:pt x="233" y="885"/>
                  </a:cubicBezTo>
                  <a:cubicBezTo>
                    <a:pt x="0" y="1324"/>
                    <a:pt x="0" y="1867"/>
                    <a:pt x="233" y="2280"/>
                  </a:cubicBezTo>
                  <a:cubicBezTo>
                    <a:pt x="233" y="2616"/>
                    <a:pt x="440" y="2823"/>
                    <a:pt x="543" y="3159"/>
                  </a:cubicBezTo>
                  <a:cubicBezTo>
                    <a:pt x="646" y="3159"/>
                    <a:pt x="646" y="3263"/>
                    <a:pt x="776" y="3366"/>
                  </a:cubicBezTo>
                  <a:cubicBezTo>
                    <a:pt x="776" y="3470"/>
                    <a:pt x="879" y="3470"/>
                    <a:pt x="982" y="3573"/>
                  </a:cubicBezTo>
                  <a:cubicBezTo>
                    <a:pt x="982" y="3702"/>
                    <a:pt x="1086" y="3702"/>
                    <a:pt x="1189" y="3806"/>
                  </a:cubicBezTo>
                  <a:cubicBezTo>
                    <a:pt x="1189" y="3909"/>
                    <a:pt x="1293" y="3909"/>
                    <a:pt x="1422" y="4012"/>
                  </a:cubicBezTo>
                  <a:lnTo>
                    <a:pt x="1525" y="4012"/>
                  </a:lnTo>
                  <a:cubicBezTo>
                    <a:pt x="1525" y="4116"/>
                    <a:pt x="1629" y="4116"/>
                    <a:pt x="1732" y="4219"/>
                  </a:cubicBezTo>
                  <a:cubicBezTo>
                    <a:pt x="2068" y="4348"/>
                    <a:pt x="2275" y="4348"/>
                    <a:pt x="2482" y="4348"/>
                  </a:cubicBezTo>
                  <a:cubicBezTo>
                    <a:pt x="2556" y="4366"/>
                    <a:pt x="2631" y="4374"/>
                    <a:pt x="2704" y="4374"/>
                  </a:cubicBezTo>
                  <a:cubicBezTo>
                    <a:pt x="3066" y="4374"/>
                    <a:pt x="3413" y="4184"/>
                    <a:pt x="3671" y="4012"/>
                  </a:cubicBezTo>
                  <a:cubicBezTo>
                    <a:pt x="4007" y="3573"/>
                    <a:pt x="4110" y="3056"/>
                    <a:pt x="4110" y="2513"/>
                  </a:cubicBezTo>
                  <a:lnTo>
                    <a:pt x="4110" y="2177"/>
                  </a:lnTo>
                  <a:cubicBezTo>
                    <a:pt x="4007" y="2074"/>
                    <a:pt x="4007" y="1867"/>
                    <a:pt x="4007" y="1763"/>
                  </a:cubicBezTo>
                  <a:cubicBezTo>
                    <a:pt x="3878" y="1634"/>
                    <a:pt x="3878" y="1427"/>
                    <a:pt x="3774" y="1324"/>
                  </a:cubicBezTo>
                  <a:cubicBezTo>
                    <a:pt x="3774" y="1221"/>
                    <a:pt x="3671" y="1117"/>
                    <a:pt x="3671" y="988"/>
                  </a:cubicBezTo>
                  <a:cubicBezTo>
                    <a:pt x="3567" y="885"/>
                    <a:pt x="3464" y="885"/>
                    <a:pt x="3464" y="781"/>
                  </a:cubicBezTo>
                  <a:cubicBezTo>
                    <a:pt x="3361" y="678"/>
                    <a:pt x="3361" y="678"/>
                    <a:pt x="3231" y="574"/>
                  </a:cubicBezTo>
                  <a:cubicBezTo>
                    <a:pt x="2825" y="217"/>
                    <a:pt x="2219" y="1"/>
                    <a:pt x="16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7" name="Google Shape;1937;p21"/>
            <p:cNvSpPr/>
            <p:nvPr/>
          </p:nvSpPr>
          <p:spPr>
            <a:xfrm>
              <a:off x="4109547" y="1424061"/>
              <a:ext cx="97124" cy="92804"/>
            </a:xfrm>
            <a:custGeom>
              <a:rect b="b" l="l" r="r" t="t"/>
              <a:pathLst>
                <a:path extrusionOk="0" h="2793" w="2923">
                  <a:moveTo>
                    <a:pt x="2689" y="0"/>
                  </a:moveTo>
                  <a:cubicBezTo>
                    <a:pt x="2483" y="414"/>
                    <a:pt x="2172" y="957"/>
                    <a:pt x="1836" y="1293"/>
                  </a:cubicBezTo>
                  <a:cubicBezTo>
                    <a:pt x="1397" y="1706"/>
                    <a:pt x="880" y="2146"/>
                    <a:pt x="337" y="2353"/>
                  </a:cubicBezTo>
                  <a:cubicBezTo>
                    <a:pt x="234" y="2482"/>
                    <a:pt x="104" y="2482"/>
                    <a:pt x="1" y="2585"/>
                  </a:cubicBezTo>
                  <a:cubicBezTo>
                    <a:pt x="104" y="2585"/>
                    <a:pt x="104" y="2689"/>
                    <a:pt x="234" y="2792"/>
                  </a:cubicBezTo>
                  <a:cubicBezTo>
                    <a:pt x="234" y="2689"/>
                    <a:pt x="337" y="2689"/>
                    <a:pt x="440" y="2689"/>
                  </a:cubicBezTo>
                  <a:cubicBezTo>
                    <a:pt x="983" y="2353"/>
                    <a:pt x="1526" y="1939"/>
                    <a:pt x="1940" y="1500"/>
                  </a:cubicBezTo>
                  <a:cubicBezTo>
                    <a:pt x="2379" y="1060"/>
                    <a:pt x="2689" y="647"/>
                    <a:pt x="2922" y="207"/>
                  </a:cubicBezTo>
                  <a:cubicBezTo>
                    <a:pt x="2819" y="104"/>
                    <a:pt x="2819" y="104"/>
                    <a:pt x="26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8" name="Google Shape;1938;p21"/>
            <p:cNvSpPr/>
            <p:nvPr/>
          </p:nvSpPr>
          <p:spPr>
            <a:xfrm>
              <a:off x="4124168" y="1437785"/>
              <a:ext cx="92804" cy="93668"/>
            </a:xfrm>
            <a:custGeom>
              <a:rect b="b" l="l" r="r" t="t"/>
              <a:pathLst>
                <a:path extrusionOk="0" h="2819" w="2793">
                  <a:moveTo>
                    <a:pt x="2689" y="1"/>
                  </a:moveTo>
                  <a:cubicBezTo>
                    <a:pt x="2482" y="544"/>
                    <a:pt x="2146" y="983"/>
                    <a:pt x="1836" y="1293"/>
                  </a:cubicBezTo>
                  <a:cubicBezTo>
                    <a:pt x="1396" y="1733"/>
                    <a:pt x="853" y="2172"/>
                    <a:pt x="311" y="2483"/>
                  </a:cubicBezTo>
                  <a:cubicBezTo>
                    <a:pt x="207" y="2483"/>
                    <a:pt x="104" y="2586"/>
                    <a:pt x="0" y="2586"/>
                  </a:cubicBezTo>
                  <a:cubicBezTo>
                    <a:pt x="0" y="2715"/>
                    <a:pt x="104" y="2715"/>
                    <a:pt x="207" y="2819"/>
                  </a:cubicBezTo>
                  <a:cubicBezTo>
                    <a:pt x="207" y="2819"/>
                    <a:pt x="311" y="2715"/>
                    <a:pt x="440" y="2715"/>
                  </a:cubicBezTo>
                  <a:cubicBezTo>
                    <a:pt x="1086" y="2379"/>
                    <a:pt x="1603" y="1940"/>
                    <a:pt x="1939" y="1526"/>
                  </a:cubicBezTo>
                  <a:cubicBezTo>
                    <a:pt x="2379" y="1190"/>
                    <a:pt x="2585" y="776"/>
                    <a:pt x="2792" y="337"/>
                  </a:cubicBezTo>
                  <a:cubicBezTo>
                    <a:pt x="2792" y="234"/>
                    <a:pt x="2689" y="130"/>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39" name="Google Shape;1939;p21"/>
            <p:cNvSpPr/>
            <p:nvPr/>
          </p:nvSpPr>
          <p:spPr>
            <a:xfrm>
              <a:off x="4142211" y="1463570"/>
              <a:ext cx="85926" cy="81640"/>
            </a:xfrm>
            <a:custGeom>
              <a:rect b="b" l="l" r="r" t="t"/>
              <a:pathLst>
                <a:path extrusionOk="0" h="2457" w="2586">
                  <a:moveTo>
                    <a:pt x="2482" y="0"/>
                  </a:moveTo>
                  <a:cubicBezTo>
                    <a:pt x="2249" y="414"/>
                    <a:pt x="2042" y="750"/>
                    <a:pt x="1706" y="1060"/>
                  </a:cubicBezTo>
                  <a:cubicBezTo>
                    <a:pt x="1293" y="1500"/>
                    <a:pt x="853" y="1810"/>
                    <a:pt x="207" y="2146"/>
                  </a:cubicBezTo>
                  <a:cubicBezTo>
                    <a:pt x="104" y="2146"/>
                    <a:pt x="0" y="2249"/>
                    <a:pt x="0" y="2249"/>
                  </a:cubicBezTo>
                  <a:cubicBezTo>
                    <a:pt x="0" y="2353"/>
                    <a:pt x="104" y="2353"/>
                    <a:pt x="207" y="2456"/>
                  </a:cubicBezTo>
                  <a:lnTo>
                    <a:pt x="310" y="2353"/>
                  </a:lnTo>
                  <a:cubicBezTo>
                    <a:pt x="957" y="2043"/>
                    <a:pt x="1500" y="1707"/>
                    <a:pt x="1939" y="1164"/>
                  </a:cubicBezTo>
                  <a:cubicBezTo>
                    <a:pt x="2146" y="957"/>
                    <a:pt x="2353" y="750"/>
                    <a:pt x="2585" y="414"/>
                  </a:cubicBezTo>
                  <a:cubicBezTo>
                    <a:pt x="2482" y="311"/>
                    <a:pt x="2482" y="104"/>
                    <a:pt x="2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0" name="Google Shape;1940;p21"/>
            <p:cNvSpPr/>
            <p:nvPr/>
          </p:nvSpPr>
          <p:spPr>
            <a:xfrm>
              <a:off x="4120745" y="1470448"/>
              <a:ext cx="10334" cy="10334"/>
            </a:xfrm>
            <a:custGeom>
              <a:rect b="b" l="l" r="r" t="t"/>
              <a:pathLst>
                <a:path extrusionOk="0" h="311" w="311">
                  <a:moveTo>
                    <a:pt x="103" y="0"/>
                  </a:moveTo>
                  <a:cubicBezTo>
                    <a:pt x="0" y="0"/>
                    <a:pt x="0" y="0"/>
                    <a:pt x="0" y="104"/>
                  </a:cubicBezTo>
                  <a:cubicBezTo>
                    <a:pt x="0" y="310"/>
                    <a:pt x="0" y="310"/>
                    <a:pt x="103" y="310"/>
                  </a:cubicBezTo>
                  <a:cubicBezTo>
                    <a:pt x="207" y="310"/>
                    <a:pt x="310" y="310"/>
                    <a:pt x="310" y="104"/>
                  </a:cubicBezTo>
                  <a:cubicBezTo>
                    <a:pt x="310" y="0"/>
                    <a:pt x="207"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1" name="Google Shape;1941;p21"/>
            <p:cNvSpPr/>
            <p:nvPr/>
          </p:nvSpPr>
          <p:spPr>
            <a:xfrm>
              <a:off x="4163676" y="1430940"/>
              <a:ext cx="13789" cy="14620"/>
            </a:xfrm>
            <a:custGeom>
              <a:rect b="b" l="l" r="r" t="t"/>
              <a:pathLst>
                <a:path extrusionOk="0" h="440" w="415">
                  <a:moveTo>
                    <a:pt x="207" y="0"/>
                  </a:moveTo>
                  <a:cubicBezTo>
                    <a:pt x="104" y="0"/>
                    <a:pt x="1" y="104"/>
                    <a:pt x="1" y="207"/>
                  </a:cubicBezTo>
                  <a:cubicBezTo>
                    <a:pt x="1" y="336"/>
                    <a:pt x="104" y="440"/>
                    <a:pt x="207" y="440"/>
                  </a:cubicBezTo>
                  <a:cubicBezTo>
                    <a:pt x="311" y="440"/>
                    <a:pt x="414" y="336"/>
                    <a:pt x="414" y="207"/>
                  </a:cubicBezTo>
                  <a:cubicBezTo>
                    <a:pt x="414" y="104"/>
                    <a:pt x="311"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2" name="Google Shape;1942;p21"/>
            <p:cNvSpPr/>
            <p:nvPr/>
          </p:nvSpPr>
          <p:spPr>
            <a:xfrm>
              <a:off x="4142211" y="1452405"/>
              <a:ext cx="24921" cy="21498"/>
            </a:xfrm>
            <a:custGeom>
              <a:rect b="b" l="l" r="r" t="t"/>
              <a:pathLst>
                <a:path extrusionOk="0" h="647" w="750">
                  <a:moveTo>
                    <a:pt x="647" y="0"/>
                  </a:moveTo>
                  <a:cubicBezTo>
                    <a:pt x="543" y="0"/>
                    <a:pt x="543" y="104"/>
                    <a:pt x="543" y="104"/>
                  </a:cubicBezTo>
                  <a:cubicBezTo>
                    <a:pt x="543" y="207"/>
                    <a:pt x="414" y="336"/>
                    <a:pt x="414" y="336"/>
                  </a:cubicBezTo>
                  <a:cubicBezTo>
                    <a:pt x="310" y="440"/>
                    <a:pt x="310" y="440"/>
                    <a:pt x="207" y="440"/>
                  </a:cubicBezTo>
                  <a:cubicBezTo>
                    <a:pt x="104" y="440"/>
                    <a:pt x="0" y="440"/>
                    <a:pt x="0" y="543"/>
                  </a:cubicBezTo>
                  <a:cubicBezTo>
                    <a:pt x="0" y="647"/>
                    <a:pt x="104" y="647"/>
                    <a:pt x="104" y="647"/>
                  </a:cubicBezTo>
                  <a:lnTo>
                    <a:pt x="207" y="647"/>
                  </a:lnTo>
                  <a:cubicBezTo>
                    <a:pt x="310" y="647"/>
                    <a:pt x="414" y="647"/>
                    <a:pt x="543" y="543"/>
                  </a:cubicBezTo>
                  <a:cubicBezTo>
                    <a:pt x="647" y="440"/>
                    <a:pt x="750" y="336"/>
                    <a:pt x="750" y="104"/>
                  </a:cubicBezTo>
                  <a:cubicBezTo>
                    <a:pt x="750" y="0"/>
                    <a:pt x="647"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43" name="Google Shape;1943;p21"/>
          <p:cNvGrpSpPr/>
          <p:nvPr/>
        </p:nvGrpSpPr>
        <p:grpSpPr>
          <a:xfrm rot="4273014">
            <a:off x="1171140" y="3540388"/>
            <a:ext cx="514438" cy="520447"/>
            <a:chOff x="4052860" y="1366510"/>
            <a:chExt cx="218208" cy="220766"/>
          </a:xfrm>
        </p:grpSpPr>
        <p:sp>
          <p:nvSpPr>
            <p:cNvPr id="1944" name="Google Shape;1944;p21"/>
            <p:cNvSpPr/>
            <p:nvPr/>
          </p:nvSpPr>
          <p:spPr>
            <a:xfrm>
              <a:off x="4177433" y="1366510"/>
              <a:ext cx="93635" cy="122011"/>
            </a:xfrm>
            <a:custGeom>
              <a:rect b="b" l="l" r="r" t="t"/>
              <a:pathLst>
                <a:path extrusionOk="0" h="3672" w="2818">
                  <a:moveTo>
                    <a:pt x="1732" y="0"/>
                  </a:moveTo>
                  <a:cubicBezTo>
                    <a:pt x="1629" y="0"/>
                    <a:pt x="1525" y="104"/>
                    <a:pt x="1422" y="104"/>
                  </a:cubicBezTo>
                  <a:lnTo>
                    <a:pt x="1422" y="207"/>
                  </a:lnTo>
                  <a:cubicBezTo>
                    <a:pt x="1293" y="207"/>
                    <a:pt x="1189" y="207"/>
                    <a:pt x="1189" y="336"/>
                  </a:cubicBezTo>
                  <a:lnTo>
                    <a:pt x="1086" y="336"/>
                  </a:lnTo>
                  <a:cubicBezTo>
                    <a:pt x="440" y="983"/>
                    <a:pt x="0" y="1939"/>
                    <a:pt x="0" y="2792"/>
                  </a:cubicBezTo>
                  <a:cubicBezTo>
                    <a:pt x="0" y="2921"/>
                    <a:pt x="129" y="3438"/>
                    <a:pt x="0" y="3671"/>
                  </a:cubicBezTo>
                  <a:cubicBezTo>
                    <a:pt x="646" y="3438"/>
                    <a:pt x="1189" y="3232"/>
                    <a:pt x="1732" y="2921"/>
                  </a:cubicBezTo>
                  <a:cubicBezTo>
                    <a:pt x="2068" y="2689"/>
                    <a:pt x="2378" y="2379"/>
                    <a:pt x="2585" y="2146"/>
                  </a:cubicBezTo>
                  <a:lnTo>
                    <a:pt x="2585" y="2043"/>
                  </a:lnTo>
                  <a:cubicBezTo>
                    <a:pt x="2714" y="1939"/>
                    <a:pt x="2714" y="1732"/>
                    <a:pt x="2818" y="1629"/>
                  </a:cubicBezTo>
                  <a:cubicBezTo>
                    <a:pt x="2818" y="1293"/>
                    <a:pt x="2818" y="1086"/>
                    <a:pt x="2714" y="750"/>
                  </a:cubicBezTo>
                  <a:cubicBezTo>
                    <a:pt x="2714" y="543"/>
                    <a:pt x="2585" y="440"/>
                    <a:pt x="2482" y="336"/>
                  </a:cubicBezTo>
                  <a:cubicBezTo>
                    <a:pt x="2275" y="104"/>
                    <a:pt x="2068"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5" name="Google Shape;1945;p21"/>
            <p:cNvSpPr/>
            <p:nvPr/>
          </p:nvSpPr>
          <p:spPr>
            <a:xfrm>
              <a:off x="4177433" y="1369932"/>
              <a:ext cx="47250" cy="118589"/>
            </a:xfrm>
            <a:custGeom>
              <a:rect b="b" l="l" r="r" t="t"/>
              <a:pathLst>
                <a:path extrusionOk="0" h="3569" w="1422">
                  <a:moveTo>
                    <a:pt x="1422" y="1"/>
                  </a:moveTo>
                  <a:cubicBezTo>
                    <a:pt x="1246" y="210"/>
                    <a:pt x="1091" y="431"/>
                    <a:pt x="956" y="660"/>
                  </a:cubicBezTo>
                  <a:lnTo>
                    <a:pt x="956" y="660"/>
                  </a:lnTo>
                  <a:cubicBezTo>
                    <a:pt x="1097" y="459"/>
                    <a:pt x="1255" y="272"/>
                    <a:pt x="1422" y="104"/>
                  </a:cubicBezTo>
                  <a:lnTo>
                    <a:pt x="1422" y="1"/>
                  </a:lnTo>
                  <a:close/>
                  <a:moveTo>
                    <a:pt x="956" y="660"/>
                  </a:moveTo>
                  <a:cubicBezTo>
                    <a:pt x="640" y="1112"/>
                    <a:pt x="408" y="1636"/>
                    <a:pt x="336" y="2172"/>
                  </a:cubicBezTo>
                  <a:cubicBezTo>
                    <a:pt x="476" y="1648"/>
                    <a:pt x="675" y="1136"/>
                    <a:pt x="956" y="660"/>
                  </a:cubicBezTo>
                  <a:close/>
                  <a:moveTo>
                    <a:pt x="336" y="2482"/>
                  </a:moveTo>
                  <a:lnTo>
                    <a:pt x="336" y="2482"/>
                  </a:lnTo>
                  <a:cubicBezTo>
                    <a:pt x="233" y="2818"/>
                    <a:pt x="233" y="3025"/>
                    <a:pt x="129" y="3335"/>
                  </a:cubicBezTo>
                  <a:cubicBezTo>
                    <a:pt x="129" y="3391"/>
                    <a:pt x="129" y="3423"/>
                    <a:pt x="119" y="3449"/>
                  </a:cubicBezTo>
                  <a:lnTo>
                    <a:pt x="119" y="3449"/>
                  </a:lnTo>
                  <a:lnTo>
                    <a:pt x="233" y="3335"/>
                  </a:lnTo>
                  <a:lnTo>
                    <a:pt x="233" y="3129"/>
                  </a:lnTo>
                  <a:cubicBezTo>
                    <a:pt x="233" y="2922"/>
                    <a:pt x="336" y="2689"/>
                    <a:pt x="336" y="2482"/>
                  </a:cubicBezTo>
                  <a:close/>
                  <a:moveTo>
                    <a:pt x="119" y="3449"/>
                  </a:moveTo>
                  <a:lnTo>
                    <a:pt x="0" y="3568"/>
                  </a:lnTo>
                  <a:cubicBezTo>
                    <a:pt x="74" y="3509"/>
                    <a:pt x="105" y="3484"/>
                    <a:pt x="119" y="344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6" name="Google Shape;1946;p21"/>
            <p:cNvSpPr/>
            <p:nvPr/>
          </p:nvSpPr>
          <p:spPr>
            <a:xfrm>
              <a:off x="4188598" y="1377674"/>
              <a:ext cx="71306" cy="71306"/>
            </a:xfrm>
            <a:custGeom>
              <a:rect b="b" l="l" r="r" t="t"/>
              <a:pathLst>
                <a:path extrusionOk="0" h="2146" w="2146">
                  <a:moveTo>
                    <a:pt x="2146" y="0"/>
                  </a:moveTo>
                  <a:lnTo>
                    <a:pt x="2146" y="0"/>
                  </a:lnTo>
                  <a:cubicBezTo>
                    <a:pt x="1500" y="750"/>
                    <a:pt x="853" y="1500"/>
                    <a:pt x="0" y="2146"/>
                  </a:cubicBezTo>
                  <a:cubicBezTo>
                    <a:pt x="853" y="1603"/>
                    <a:pt x="1603" y="853"/>
                    <a:pt x="2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7" name="Google Shape;1947;p21"/>
            <p:cNvSpPr/>
            <p:nvPr/>
          </p:nvSpPr>
          <p:spPr>
            <a:xfrm>
              <a:off x="4181719" y="1427484"/>
              <a:ext cx="81640" cy="53297"/>
            </a:xfrm>
            <a:custGeom>
              <a:rect b="b" l="l" r="r" t="t"/>
              <a:pathLst>
                <a:path extrusionOk="0" h="1604" w="2457">
                  <a:moveTo>
                    <a:pt x="1810" y="1"/>
                  </a:moveTo>
                  <a:cubicBezTo>
                    <a:pt x="1603" y="104"/>
                    <a:pt x="1500" y="104"/>
                    <a:pt x="1396" y="208"/>
                  </a:cubicBezTo>
                  <a:cubicBezTo>
                    <a:pt x="1543" y="134"/>
                    <a:pt x="1689" y="61"/>
                    <a:pt x="1881" y="61"/>
                  </a:cubicBezTo>
                  <a:cubicBezTo>
                    <a:pt x="1960" y="61"/>
                    <a:pt x="2048" y="74"/>
                    <a:pt x="2146" y="104"/>
                  </a:cubicBezTo>
                  <a:cubicBezTo>
                    <a:pt x="2249" y="104"/>
                    <a:pt x="2353" y="104"/>
                    <a:pt x="2456" y="311"/>
                  </a:cubicBezTo>
                  <a:lnTo>
                    <a:pt x="2456" y="208"/>
                  </a:lnTo>
                  <a:cubicBezTo>
                    <a:pt x="2353" y="104"/>
                    <a:pt x="2249" y="1"/>
                    <a:pt x="2146" y="1"/>
                  </a:cubicBezTo>
                  <a:close/>
                  <a:moveTo>
                    <a:pt x="1396" y="208"/>
                  </a:moveTo>
                  <a:cubicBezTo>
                    <a:pt x="853" y="440"/>
                    <a:pt x="414" y="854"/>
                    <a:pt x="104" y="1397"/>
                  </a:cubicBezTo>
                  <a:cubicBezTo>
                    <a:pt x="104" y="1500"/>
                    <a:pt x="104" y="1500"/>
                    <a:pt x="0" y="1603"/>
                  </a:cubicBezTo>
                  <a:lnTo>
                    <a:pt x="104" y="1603"/>
                  </a:lnTo>
                  <a:cubicBezTo>
                    <a:pt x="311" y="957"/>
                    <a:pt x="853" y="544"/>
                    <a:pt x="1396" y="2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8" name="Google Shape;1948;p21"/>
            <p:cNvSpPr/>
            <p:nvPr/>
          </p:nvSpPr>
          <p:spPr>
            <a:xfrm>
              <a:off x="4252994" y="1391398"/>
              <a:ext cx="14653" cy="24954"/>
            </a:xfrm>
            <a:custGeom>
              <a:rect b="b" l="l" r="r" t="t"/>
              <a:pathLst>
                <a:path extrusionOk="0" h="751" w="441">
                  <a:moveTo>
                    <a:pt x="440" y="1"/>
                  </a:moveTo>
                  <a:cubicBezTo>
                    <a:pt x="311" y="234"/>
                    <a:pt x="104" y="544"/>
                    <a:pt x="1" y="751"/>
                  </a:cubicBezTo>
                  <a:cubicBezTo>
                    <a:pt x="208" y="544"/>
                    <a:pt x="311" y="337"/>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49" name="Google Shape;1949;p21"/>
            <p:cNvSpPr/>
            <p:nvPr/>
          </p:nvSpPr>
          <p:spPr>
            <a:xfrm>
              <a:off x="4052860" y="1488491"/>
              <a:ext cx="121147" cy="98785"/>
            </a:xfrm>
            <a:custGeom>
              <a:rect b="b" l="l" r="r" t="t"/>
              <a:pathLst>
                <a:path extrusionOk="0" h="2973" w="3646">
                  <a:moveTo>
                    <a:pt x="3542" y="0"/>
                  </a:moveTo>
                  <a:cubicBezTo>
                    <a:pt x="3439" y="103"/>
                    <a:pt x="2793" y="103"/>
                    <a:pt x="2689" y="103"/>
                  </a:cubicBezTo>
                  <a:cubicBezTo>
                    <a:pt x="1810" y="103"/>
                    <a:pt x="854" y="543"/>
                    <a:pt x="311" y="1293"/>
                  </a:cubicBezTo>
                  <a:lnTo>
                    <a:pt x="311" y="1396"/>
                  </a:lnTo>
                  <a:cubicBezTo>
                    <a:pt x="208" y="1396"/>
                    <a:pt x="208" y="1499"/>
                    <a:pt x="208" y="1603"/>
                  </a:cubicBezTo>
                  <a:lnTo>
                    <a:pt x="104" y="1603"/>
                  </a:lnTo>
                  <a:lnTo>
                    <a:pt x="104" y="1939"/>
                  </a:lnTo>
                  <a:cubicBezTo>
                    <a:pt x="1" y="2249"/>
                    <a:pt x="208" y="2482"/>
                    <a:pt x="311" y="2689"/>
                  </a:cubicBezTo>
                  <a:lnTo>
                    <a:pt x="414" y="2689"/>
                  </a:lnTo>
                  <a:cubicBezTo>
                    <a:pt x="518" y="2792"/>
                    <a:pt x="647" y="2792"/>
                    <a:pt x="854" y="2895"/>
                  </a:cubicBezTo>
                  <a:cubicBezTo>
                    <a:pt x="957" y="2947"/>
                    <a:pt x="1093" y="2973"/>
                    <a:pt x="1242" y="2973"/>
                  </a:cubicBezTo>
                  <a:cubicBezTo>
                    <a:pt x="1390" y="2973"/>
                    <a:pt x="1552" y="2947"/>
                    <a:pt x="1707" y="2895"/>
                  </a:cubicBezTo>
                  <a:cubicBezTo>
                    <a:pt x="1810" y="2895"/>
                    <a:pt x="2043" y="2792"/>
                    <a:pt x="2146" y="2689"/>
                  </a:cubicBezTo>
                  <a:cubicBezTo>
                    <a:pt x="2457" y="2352"/>
                    <a:pt x="2689" y="2146"/>
                    <a:pt x="2896" y="1835"/>
                  </a:cubicBezTo>
                  <a:cubicBezTo>
                    <a:pt x="3232" y="1293"/>
                    <a:pt x="3439" y="646"/>
                    <a:pt x="3646" y="103"/>
                  </a:cubicBezTo>
                  <a:lnTo>
                    <a:pt x="364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0" name="Google Shape;1950;p21"/>
            <p:cNvSpPr/>
            <p:nvPr/>
          </p:nvSpPr>
          <p:spPr>
            <a:xfrm>
              <a:off x="4056315" y="1488491"/>
              <a:ext cx="117692" cy="53264"/>
            </a:xfrm>
            <a:custGeom>
              <a:rect b="b" l="l" r="r" t="t"/>
              <a:pathLst>
                <a:path extrusionOk="0" h="1603" w="3542">
                  <a:moveTo>
                    <a:pt x="3438" y="0"/>
                  </a:moveTo>
                  <a:cubicBezTo>
                    <a:pt x="3438" y="103"/>
                    <a:pt x="3335" y="103"/>
                    <a:pt x="3335" y="103"/>
                  </a:cubicBezTo>
                  <a:lnTo>
                    <a:pt x="3232" y="207"/>
                  </a:lnTo>
                  <a:cubicBezTo>
                    <a:pt x="3335" y="207"/>
                    <a:pt x="3438" y="103"/>
                    <a:pt x="3542" y="103"/>
                  </a:cubicBezTo>
                  <a:lnTo>
                    <a:pt x="3542" y="0"/>
                  </a:lnTo>
                  <a:close/>
                  <a:moveTo>
                    <a:pt x="3128" y="207"/>
                  </a:moveTo>
                  <a:cubicBezTo>
                    <a:pt x="3031" y="250"/>
                    <a:pt x="2939" y="275"/>
                    <a:pt x="2849" y="297"/>
                  </a:cubicBezTo>
                  <a:lnTo>
                    <a:pt x="2849" y="297"/>
                  </a:lnTo>
                  <a:cubicBezTo>
                    <a:pt x="2981" y="284"/>
                    <a:pt x="3116" y="258"/>
                    <a:pt x="3232" y="207"/>
                  </a:cubicBezTo>
                  <a:close/>
                  <a:moveTo>
                    <a:pt x="2849" y="297"/>
                  </a:moveTo>
                  <a:cubicBezTo>
                    <a:pt x="2716" y="310"/>
                    <a:pt x="2586" y="310"/>
                    <a:pt x="2482" y="310"/>
                  </a:cubicBezTo>
                  <a:cubicBezTo>
                    <a:pt x="2353" y="414"/>
                    <a:pt x="2249" y="414"/>
                    <a:pt x="2146" y="414"/>
                  </a:cubicBezTo>
                  <a:lnTo>
                    <a:pt x="2482" y="414"/>
                  </a:lnTo>
                  <a:cubicBezTo>
                    <a:pt x="2603" y="353"/>
                    <a:pt x="2723" y="328"/>
                    <a:pt x="2849" y="297"/>
                  </a:cubicBezTo>
                  <a:close/>
                  <a:moveTo>
                    <a:pt x="2146" y="414"/>
                  </a:moveTo>
                  <a:lnTo>
                    <a:pt x="2146" y="414"/>
                  </a:lnTo>
                  <a:cubicBezTo>
                    <a:pt x="1540" y="602"/>
                    <a:pt x="934" y="840"/>
                    <a:pt x="438" y="1266"/>
                  </a:cubicBezTo>
                  <a:lnTo>
                    <a:pt x="438" y="1266"/>
                  </a:lnTo>
                  <a:cubicBezTo>
                    <a:pt x="974" y="888"/>
                    <a:pt x="1560" y="596"/>
                    <a:pt x="2146" y="414"/>
                  </a:cubicBezTo>
                  <a:close/>
                  <a:moveTo>
                    <a:pt x="438" y="1266"/>
                  </a:moveTo>
                  <a:cubicBezTo>
                    <a:pt x="288" y="1372"/>
                    <a:pt x="141" y="1484"/>
                    <a:pt x="0" y="1603"/>
                  </a:cubicBezTo>
                  <a:lnTo>
                    <a:pt x="104" y="1603"/>
                  </a:lnTo>
                  <a:cubicBezTo>
                    <a:pt x="208" y="1479"/>
                    <a:pt x="320" y="1367"/>
                    <a:pt x="438" y="126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1" name="Google Shape;1951;p21"/>
            <p:cNvSpPr/>
            <p:nvPr/>
          </p:nvSpPr>
          <p:spPr>
            <a:xfrm>
              <a:off x="4063194" y="1502215"/>
              <a:ext cx="71306" cy="75626"/>
            </a:xfrm>
            <a:custGeom>
              <a:rect b="b" l="l" r="r" t="t"/>
              <a:pathLst>
                <a:path extrusionOk="0" h="2276" w="2146">
                  <a:moveTo>
                    <a:pt x="2146" y="1"/>
                  </a:moveTo>
                  <a:lnTo>
                    <a:pt x="2146" y="1"/>
                  </a:lnTo>
                  <a:cubicBezTo>
                    <a:pt x="1499" y="880"/>
                    <a:pt x="853" y="1629"/>
                    <a:pt x="0" y="2276"/>
                  </a:cubicBezTo>
                  <a:lnTo>
                    <a:pt x="103" y="2276"/>
                  </a:lnTo>
                  <a:cubicBezTo>
                    <a:pt x="853" y="1629"/>
                    <a:pt x="1629" y="880"/>
                    <a:pt x="2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2" name="Google Shape;1952;p21"/>
            <p:cNvSpPr/>
            <p:nvPr/>
          </p:nvSpPr>
          <p:spPr>
            <a:xfrm>
              <a:off x="4117289" y="1491914"/>
              <a:ext cx="49841" cy="74762"/>
            </a:xfrm>
            <a:custGeom>
              <a:rect b="b" l="l" r="r" t="t"/>
              <a:pathLst>
                <a:path extrusionOk="0" h="2250" w="1500">
                  <a:moveTo>
                    <a:pt x="1397" y="0"/>
                  </a:moveTo>
                  <a:lnTo>
                    <a:pt x="1397" y="104"/>
                  </a:lnTo>
                  <a:lnTo>
                    <a:pt x="1500" y="104"/>
                  </a:lnTo>
                  <a:lnTo>
                    <a:pt x="1500" y="0"/>
                  </a:lnTo>
                  <a:close/>
                  <a:moveTo>
                    <a:pt x="1293" y="104"/>
                  </a:moveTo>
                  <a:cubicBezTo>
                    <a:pt x="750" y="543"/>
                    <a:pt x="311" y="957"/>
                    <a:pt x="104" y="1500"/>
                  </a:cubicBezTo>
                  <a:cubicBezTo>
                    <a:pt x="1" y="1603"/>
                    <a:pt x="1" y="1732"/>
                    <a:pt x="1" y="1939"/>
                  </a:cubicBezTo>
                  <a:lnTo>
                    <a:pt x="1" y="2249"/>
                  </a:lnTo>
                  <a:cubicBezTo>
                    <a:pt x="1" y="1939"/>
                    <a:pt x="1" y="1732"/>
                    <a:pt x="104" y="1603"/>
                  </a:cubicBezTo>
                  <a:cubicBezTo>
                    <a:pt x="414" y="957"/>
                    <a:pt x="854" y="440"/>
                    <a:pt x="1397" y="10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3" name="Google Shape;1953;p21"/>
            <p:cNvSpPr/>
            <p:nvPr/>
          </p:nvSpPr>
          <p:spPr>
            <a:xfrm>
              <a:off x="4081203" y="1556344"/>
              <a:ext cx="36118" cy="28376"/>
            </a:xfrm>
            <a:custGeom>
              <a:rect b="b" l="l" r="r" t="t"/>
              <a:pathLst>
                <a:path extrusionOk="0" h="854" w="1087">
                  <a:moveTo>
                    <a:pt x="1087" y="0"/>
                  </a:moveTo>
                  <a:cubicBezTo>
                    <a:pt x="957" y="104"/>
                    <a:pt x="854" y="207"/>
                    <a:pt x="751" y="310"/>
                  </a:cubicBezTo>
                  <a:cubicBezTo>
                    <a:pt x="854" y="207"/>
                    <a:pt x="957" y="207"/>
                    <a:pt x="1087" y="0"/>
                  </a:cubicBezTo>
                  <a:close/>
                  <a:moveTo>
                    <a:pt x="751" y="310"/>
                  </a:moveTo>
                  <a:cubicBezTo>
                    <a:pt x="440" y="543"/>
                    <a:pt x="208" y="647"/>
                    <a:pt x="1" y="853"/>
                  </a:cubicBezTo>
                  <a:cubicBezTo>
                    <a:pt x="208" y="750"/>
                    <a:pt x="544" y="543"/>
                    <a:pt x="751" y="3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4" name="Google Shape;1954;p21"/>
            <p:cNvSpPr/>
            <p:nvPr/>
          </p:nvSpPr>
          <p:spPr>
            <a:xfrm>
              <a:off x="4052860" y="1416319"/>
              <a:ext cx="81640" cy="29240"/>
            </a:xfrm>
            <a:custGeom>
              <a:rect b="b" l="l" r="r" t="t"/>
              <a:pathLst>
                <a:path extrusionOk="0" h="880" w="2457">
                  <a:moveTo>
                    <a:pt x="208" y="1"/>
                  </a:moveTo>
                  <a:cubicBezTo>
                    <a:pt x="104" y="1"/>
                    <a:pt x="104" y="130"/>
                    <a:pt x="1" y="130"/>
                  </a:cubicBezTo>
                  <a:cubicBezTo>
                    <a:pt x="1" y="233"/>
                    <a:pt x="104" y="233"/>
                    <a:pt x="104" y="337"/>
                  </a:cubicBezTo>
                  <a:cubicBezTo>
                    <a:pt x="854" y="337"/>
                    <a:pt x="1604" y="544"/>
                    <a:pt x="2250" y="880"/>
                  </a:cubicBezTo>
                  <a:cubicBezTo>
                    <a:pt x="2250" y="880"/>
                    <a:pt x="2353" y="880"/>
                    <a:pt x="2353" y="776"/>
                  </a:cubicBezTo>
                  <a:cubicBezTo>
                    <a:pt x="2457" y="776"/>
                    <a:pt x="2353" y="647"/>
                    <a:pt x="2353" y="647"/>
                  </a:cubicBezTo>
                  <a:cubicBezTo>
                    <a:pt x="1604" y="337"/>
                    <a:pt x="957"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5" name="Google Shape;1955;p21"/>
            <p:cNvSpPr/>
            <p:nvPr/>
          </p:nvSpPr>
          <p:spPr>
            <a:xfrm>
              <a:off x="4109547" y="1366510"/>
              <a:ext cx="32696" cy="75626"/>
            </a:xfrm>
            <a:custGeom>
              <a:rect b="b" l="l" r="r" t="t"/>
              <a:pathLst>
                <a:path extrusionOk="0" h="2276" w="984">
                  <a:moveTo>
                    <a:pt x="104" y="0"/>
                  </a:moveTo>
                  <a:cubicBezTo>
                    <a:pt x="1" y="0"/>
                    <a:pt x="1" y="0"/>
                    <a:pt x="1" y="104"/>
                  </a:cubicBezTo>
                  <a:cubicBezTo>
                    <a:pt x="104" y="853"/>
                    <a:pt x="337" y="1500"/>
                    <a:pt x="647" y="2146"/>
                  </a:cubicBezTo>
                  <a:cubicBezTo>
                    <a:pt x="751" y="2275"/>
                    <a:pt x="751" y="2275"/>
                    <a:pt x="880" y="2275"/>
                  </a:cubicBezTo>
                  <a:cubicBezTo>
                    <a:pt x="880" y="2146"/>
                    <a:pt x="983" y="2146"/>
                    <a:pt x="880" y="2043"/>
                  </a:cubicBezTo>
                  <a:cubicBezTo>
                    <a:pt x="544" y="1396"/>
                    <a:pt x="337" y="750"/>
                    <a:pt x="234" y="104"/>
                  </a:cubicBezTo>
                  <a:cubicBezTo>
                    <a:pt x="234" y="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6" name="Google Shape;1956;p21"/>
            <p:cNvSpPr/>
            <p:nvPr/>
          </p:nvSpPr>
          <p:spPr>
            <a:xfrm>
              <a:off x="4203185" y="1528000"/>
              <a:ext cx="17212" cy="17212"/>
            </a:xfrm>
            <a:custGeom>
              <a:rect b="b" l="l" r="r" t="t"/>
              <a:pathLst>
                <a:path extrusionOk="0" h="518" w="518">
                  <a:moveTo>
                    <a:pt x="311" y="0"/>
                  </a:moveTo>
                  <a:cubicBezTo>
                    <a:pt x="207" y="104"/>
                    <a:pt x="104" y="310"/>
                    <a:pt x="1" y="310"/>
                  </a:cubicBezTo>
                  <a:cubicBezTo>
                    <a:pt x="207" y="414"/>
                    <a:pt x="414" y="517"/>
                    <a:pt x="518" y="517"/>
                  </a:cubicBezTo>
                  <a:cubicBezTo>
                    <a:pt x="518" y="414"/>
                    <a:pt x="414" y="207"/>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7" name="Google Shape;1957;p21"/>
            <p:cNvSpPr/>
            <p:nvPr/>
          </p:nvSpPr>
          <p:spPr>
            <a:xfrm>
              <a:off x="4091537" y="1404988"/>
              <a:ext cx="136598" cy="145337"/>
            </a:xfrm>
            <a:custGeom>
              <a:rect b="b" l="l" r="r" t="t"/>
              <a:pathLst>
                <a:path extrusionOk="0" h="4374" w="4111">
                  <a:moveTo>
                    <a:pt x="1651" y="1"/>
                  </a:moveTo>
                  <a:cubicBezTo>
                    <a:pt x="1027" y="1"/>
                    <a:pt x="449" y="262"/>
                    <a:pt x="233" y="885"/>
                  </a:cubicBezTo>
                  <a:cubicBezTo>
                    <a:pt x="0" y="1324"/>
                    <a:pt x="0" y="1867"/>
                    <a:pt x="233" y="2280"/>
                  </a:cubicBezTo>
                  <a:cubicBezTo>
                    <a:pt x="233" y="2616"/>
                    <a:pt x="440" y="2823"/>
                    <a:pt x="543" y="3159"/>
                  </a:cubicBezTo>
                  <a:cubicBezTo>
                    <a:pt x="646" y="3159"/>
                    <a:pt x="646" y="3263"/>
                    <a:pt x="776" y="3366"/>
                  </a:cubicBezTo>
                  <a:cubicBezTo>
                    <a:pt x="776" y="3470"/>
                    <a:pt x="879" y="3470"/>
                    <a:pt x="982" y="3573"/>
                  </a:cubicBezTo>
                  <a:cubicBezTo>
                    <a:pt x="982" y="3702"/>
                    <a:pt x="1086" y="3702"/>
                    <a:pt x="1189" y="3806"/>
                  </a:cubicBezTo>
                  <a:cubicBezTo>
                    <a:pt x="1189" y="3909"/>
                    <a:pt x="1293" y="3909"/>
                    <a:pt x="1422" y="4012"/>
                  </a:cubicBezTo>
                  <a:lnTo>
                    <a:pt x="1525" y="4012"/>
                  </a:lnTo>
                  <a:cubicBezTo>
                    <a:pt x="1525" y="4116"/>
                    <a:pt x="1629" y="4116"/>
                    <a:pt x="1732" y="4219"/>
                  </a:cubicBezTo>
                  <a:cubicBezTo>
                    <a:pt x="2068" y="4348"/>
                    <a:pt x="2275" y="4348"/>
                    <a:pt x="2482" y="4348"/>
                  </a:cubicBezTo>
                  <a:cubicBezTo>
                    <a:pt x="2556" y="4366"/>
                    <a:pt x="2631" y="4374"/>
                    <a:pt x="2704" y="4374"/>
                  </a:cubicBezTo>
                  <a:cubicBezTo>
                    <a:pt x="3066" y="4374"/>
                    <a:pt x="3413" y="4184"/>
                    <a:pt x="3671" y="4012"/>
                  </a:cubicBezTo>
                  <a:cubicBezTo>
                    <a:pt x="4007" y="3573"/>
                    <a:pt x="4110" y="3056"/>
                    <a:pt x="4110" y="2513"/>
                  </a:cubicBezTo>
                  <a:lnTo>
                    <a:pt x="4110" y="2177"/>
                  </a:lnTo>
                  <a:cubicBezTo>
                    <a:pt x="4007" y="2074"/>
                    <a:pt x="4007" y="1867"/>
                    <a:pt x="4007" y="1763"/>
                  </a:cubicBezTo>
                  <a:cubicBezTo>
                    <a:pt x="3878" y="1634"/>
                    <a:pt x="3878" y="1427"/>
                    <a:pt x="3774" y="1324"/>
                  </a:cubicBezTo>
                  <a:cubicBezTo>
                    <a:pt x="3774" y="1221"/>
                    <a:pt x="3671" y="1117"/>
                    <a:pt x="3671" y="988"/>
                  </a:cubicBezTo>
                  <a:cubicBezTo>
                    <a:pt x="3567" y="885"/>
                    <a:pt x="3464" y="885"/>
                    <a:pt x="3464" y="781"/>
                  </a:cubicBezTo>
                  <a:cubicBezTo>
                    <a:pt x="3361" y="678"/>
                    <a:pt x="3361" y="678"/>
                    <a:pt x="3231" y="574"/>
                  </a:cubicBezTo>
                  <a:cubicBezTo>
                    <a:pt x="2825" y="217"/>
                    <a:pt x="2219" y="1"/>
                    <a:pt x="16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8" name="Google Shape;1958;p21"/>
            <p:cNvSpPr/>
            <p:nvPr/>
          </p:nvSpPr>
          <p:spPr>
            <a:xfrm>
              <a:off x="4109547" y="1424061"/>
              <a:ext cx="97124" cy="92804"/>
            </a:xfrm>
            <a:custGeom>
              <a:rect b="b" l="l" r="r" t="t"/>
              <a:pathLst>
                <a:path extrusionOk="0" h="2793" w="2923">
                  <a:moveTo>
                    <a:pt x="2689" y="0"/>
                  </a:moveTo>
                  <a:cubicBezTo>
                    <a:pt x="2483" y="414"/>
                    <a:pt x="2172" y="957"/>
                    <a:pt x="1836" y="1293"/>
                  </a:cubicBezTo>
                  <a:cubicBezTo>
                    <a:pt x="1397" y="1706"/>
                    <a:pt x="880" y="2146"/>
                    <a:pt x="337" y="2353"/>
                  </a:cubicBezTo>
                  <a:cubicBezTo>
                    <a:pt x="234" y="2482"/>
                    <a:pt x="104" y="2482"/>
                    <a:pt x="1" y="2585"/>
                  </a:cubicBezTo>
                  <a:cubicBezTo>
                    <a:pt x="104" y="2585"/>
                    <a:pt x="104" y="2689"/>
                    <a:pt x="234" y="2792"/>
                  </a:cubicBezTo>
                  <a:cubicBezTo>
                    <a:pt x="234" y="2689"/>
                    <a:pt x="337" y="2689"/>
                    <a:pt x="440" y="2689"/>
                  </a:cubicBezTo>
                  <a:cubicBezTo>
                    <a:pt x="983" y="2353"/>
                    <a:pt x="1526" y="1939"/>
                    <a:pt x="1940" y="1500"/>
                  </a:cubicBezTo>
                  <a:cubicBezTo>
                    <a:pt x="2379" y="1060"/>
                    <a:pt x="2689" y="647"/>
                    <a:pt x="2922" y="207"/>
                  </a:cubicBezTo>
                  <a:cubicBezTo>
                    <a:pt x="2819" y="104"/>
                    <a:pt x="2819" y="104"/>
                    <a:pt x="26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59" name="Google Shape;1959;p21"/>
            <p:cNvSpPr/>
            <p:nvPr/>
          </p:nvSpPr>
          <p:spPr>
            <a:xfrm>
              <a:off x="4124168" y="1437785"/>
              <a:ext cx="92804" cy="93668"/>
            </a:xfrm>
            <a:custGeom>
              <a:rect b="b" l="l" r="r" t="t"/>
              <a:pathLst>
                <a:path extrusionOk="0" h="2819" w="2793">
                  <a:moveTo>
                    <a:pt x="2689" y="1"/>
                  </a:moveTo>
                  <a:cubicBezTo>
                    <a:pt x="2482" y="544"/>
                    <a:pt x="2146" y="983"/>
                    <a:pt x="1836" y="1293"/>
                  </a:cubicBezTo>
                  <a:cubicBezTo>
                    <a:pt x="1396" y="1733"/>
                    <a:pt x="853" y="2172"/>
                    <a:pt x="311" y="2483"/>
                  </a:cubicBezTo>
                  <a:cubicBezTo>
                    <a:pt x="207" y="2483"/>
                    <a:pt x="104" y="2586"/>
                    <a:pt x="0" y="2586"/>
                  </a:cubicBezTo>
                  <a:cubicBezTo>
                    <a:pt x="0" y="2715"/>
                    <a:pt x="104" y="2715"/>
                    <a:pt x="207" y="2819"/>
                  </a:cubicBezTo>
                  <a:cubicBezTo>
                    <a:pt x="207" y="2819"/>
                    <a:pt x="311" y="2715"/>
                    <a:pt x="440" y="2715"/>
                  </a:cubicBezTo>
                  <a:cubicBezTo>
                    <a:pt x="1086" y="2379"/>
                    <a:pt x="1603" y="1940"/>
                    <a:pt x="1939" y="1526"/>
                  </a:cubicBezTo>
                  <a:cubicBezTo>
                    <a:pt x="2379" y="1190"/>
                    <a:pt x="2585" y="776"/>
                    <a:pt x="2792" y="337"/>
                  </a:cubicBezTo>
                  <a:cubicBezTo>
                    <a:pt x="2792" y="234"/>
                    <a:pt x="2689" y="130"/>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0" name="Google Shape;1960;p21"/>
            <p:cNvSpPr/>
            <p:nvPr/>
          </p:nvSpPr>
          <p:spPr>
            <a:xfrm>
              <a:off x="4142211" y="1463570"/>
              <a:ext cx="85926" cy="81640"/>
            </a:xfrm>
            <a:custGeom>
              <a:rect b="b" l="l" r="r" t="t"/>
              <a:pathLst>
                <a:path extrusionOk="0" h="2457" w="2586">
                  <a:moveTo>
                    <a:pt x="2482" y="0"/>
                  </a:moveTo>
                  <a:cubicBezTo>
                    <a:pt x="2249" y="414"/>
                    <a:pt x="2042" y="750"/>
                    <a:pt x="1706" y="1060"/>
                  </a:cubicBezTo>
                  <a:cubicBezTo>
                    <a:pt x="1293" y="1500"/>
                    <a:pt x="853" y="1810"/>
                    <a:pt x="207" y="2146"/>
                  </a:cubicBezTo>
                  <a:cubicBezTo>
                    <a:pt x="104" y="2146"/>
                    <a:pt x="0" y="2249"/>
                    <a:pt x="0" y="2249"/>
                  </a:cubicBezTo>
                  <a:cubicBezTo>
                    <a:pt x="0" y="2353"/>
                    <a:pt x="104" y="2353"/>
                    <a:pt x="207" y="2456"/>
                  </a:cubicBezTo>
                  <a:lnTo>
                    <a:pt x="310" y="2353"/>
                  </a:lnTo>
                  <a:cubicBezTo>
                    <a:pt x="957" y="2043"/>
                    <a:pt x="1500" y="1707"/>
                    <a:pt x="1939" y="1164"/>
                  </a:cubicBezTo>
                  <a:cubicBezTo>
                    <a:pt x="2146" y="957"/>
                    <a:pt x="2353" y="750"/>
                    <a:pt x="2585" y="414"/>
                  </a:cubicBezTo>
                  <a:cubicBezTo>
                    <a:pt x="2482" y="311"/>
                    <a:pt x="2482" y="104"/>
                    <a:pt x="2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1" name="Google Shape;1961;p21"/>
            <p:cNvSpPr/>
            <p:nvPr/>
          </p:nvSpPr>
          <p:spPr>
            <a:xfrm>
              <a:off x="4120745" y="1470448"/>
              <a:ext cx="10334" cy="10334"/>
            </a:xfrm>
            <a:custGeom>
              <a:rect b="b" l="l" r="r" t="t"/>
              <a:pathLst>
                <a:path extrusionOk="0" h="311" w="311">
                  <a:moveTo>
                    <a:pt x="103" y="0"/>
                  </a:moveTo>
                  <a:cubicBezTo>
                    <a:pt x="0" y="0"/>
                    <a:pt x="0" y="0"/>
                    <a:pt x="0" y="104"/>
                  </a:cubicBezTo>
                  <a:cubicBezTo>
                    <a:pt x="0" y="310"/>
                    <a:pt x="0" y="310"/>
                    <a:pt x="103" y="310"/>
                  </a:cubicBezTo>
                  <a:cubicBezTo>
                    <a:pt x="207" y="310"/>
                    <a:pt x="310" y="310"/>
                    <a:pt x="310" y="104"/>
                  </a:cubicBezTo>
                  <a:cubicBezTo>
                    <a:pt x="310" y="0"/>
                    <a:pt x="207"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2" name="Google Shape;1962;p21"/>
            <p:cNvSpPr/>
            <p:nvPr/>
          </p:nvSpPr>
          <p:spPr>
            <a:xfrm>
              <a:off x="4163676" y="1430940"/>
              <a:ext cx="13789" cy="14620"/>
            </a:xfrm>
            <a:custGeom>
              <a:rect b="b" l="l" r="r" t="t"/>
              <a:pathLst>
                <a:path extrusionOk="0" h="440" w="415">
                  <a:moveTo>
                    <a:pt x="207" y="0"/>
                  </a:moveTo>
                  <a:cubicBezTo>
                    <a:pt x="104" y="0"/>
                    <a:pt x="1" y="104"/>
                    <a:pt x="1" y="207"/>
                  </a:cubicBezTo>
                  <a:cubicBezTo>
                    <a:pt x="1" y="336"/>
                    <a:pt x="104" y="440"/>
                    <a:pt x="207" y="440"/>
                  </a:cubicBezTo>
                  <a:cubicBezTo>
                    <a:pt x="311" y="440"/>
                    <a:pt x="414" y="336"/>
                    <a:pt x="414" y="207"/>
                  </a:cubicBezTo>
                  <a:cubicBezTo>
                    <a:pt x="414" y="104"/>
                    <a:pt x="311"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3" name="Google Shape;1963;p21"/>
            <p:cNvSpPr/>
            <p:nvPr/>
          </p:nvSpPr>
          <p:spPr>
            <a:xfrm>
              <a:off x="4142211" y="1452405"/>
              <a:ext cx="24921" cy="21498"/>
            </a:xfrm>
            <a:custGeom>
              <a:rect b="b" l="l" r="r" t="t"/>
              <a:pathLst>
                <a:path extrusionOk="0" h="647" w="750">
                  <a:moveTo>
                    <a:pt x="647" y="0"/>
                  </a:moveTo>
                  <a:cubicBezTo>
                    <a:pt x="543" y="0"/>
                    <a:pt x="543" y="104"/>
                    <a:pt x="543" y="104"/>
                  </a:cubicBezTo>
                  <a:cubicBezTo>
                    <a:pt x="543" y="207"/>
                    <a:pt x="414" y="336"/>
                    <a:pt x="414" y="336"/>
                  </a:cubicBezTo>
                  <a:cubicBezTo>
                    <a:pt x="310" y="440"/>
                    <a:pt x="310" y="440"/>
                    <a:pt x="207" y="440"/>
                  </a:cubicBezTo>
                  <a:cubicBezTo>
                    <a:pt x="104" y="440"/>
                    <a:pt x="0" y="440"/>
                    <a:pt x="0" y="543"/>
                  </a:cubicBezTo>
                  <a:cubicBezTo>
                    <a:pt x="0" y="647"/>
                    <a:pt x="104" y="647"/>
                    <a:pt x="104" y="647"/>
                  </a:cubicBezTo>
                  <a:lnTo>
                    <a:pt x="207" y="647"/>
                  </a:lnTo>
                  <a:cubicBezTo>
                    <a:pt x="310" y="647"/>
                    <a:pt x="414" y="647"/>
                    <a:pt x="543" y="543"/>
                  </a:cubicBezTo>
                  <a:cubicBezTo>
                    <a:pt x="647" y="440"/>
                    <a:pt x="750" y="336"/>
                    <a:pt x="750" y="104"/>
                  </a:cubicBezTo>
                  <a:cubicBezTo>
                    <a:pt x="750" y="0"/>
                    <a:pt x="647"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964" name="Google Shape;1964;p21"/>
          <p:cNvGrpSpPr/>
          <p:nvPr/>
        </p:nvGrpSpPr>
        <p:grpSpPr>
          <a:xfrm>
            <a:off x="4924767" y="4002013"/>
            <a:ext cx="514448" cy="520456"/>
            <a:chOff x="4052860" y="1366510"/>
            <a:chExt cx="218208" cy="220766"/>
          </a:xfrm>
        </p:grpSpPr>
        <p:sp>
          <p:nvSpPr>
            <p:cNvPr id="1965" name="Google Shape;1965;p21"/>
            <p:cNvSpPr/>
            <p:nvPr/>
          </p:nvSpPr>
          <p:spPr>
            <a:xfrm>
              <a:off x="4177433" y="1366510"/>
              <a:ext cx="93635" cy="122011"/>
            </a:xfrm>
            <a:custGeom>
              <a:rect b="b" l="l" r="r" t="t"/>
              <a:pathLst>
                <a:path extrusionOk="0" h="3672" w="2818">
                  <a:moveTo>
                    <a:pt x="1732" y="0"/>
                  </a:moveTo>
                  <a:cubicBezTo>
                    <a:pt x="1629" y="0"/>
                    <a:pt x="1525" y="104"/>
                    <a:pt x="1422" y="104"/>
                  </a:cubicBezTo>
                  <a:lnTo>
                    <a:pt x="1422" y="207"/>
                  </a:lnTo>
                  <a:cubicBezTo>
                    <a:pt x="1293" y="207"/>
                    <a:pt x="1189" y="207"/>
                    <a:pt x="1189" y="336"/>
                  </a:cubicBezTo>
                  <a:lnTo>
                    <a:pt x="1086" y="336"/>
                  </a:lnTo>
                  <a:cubicBezTo>
                    <a:pt x="440" y="983"/>
                    <a:pt x="0" y="1939"/>
                    <a:pt x="0" y="2792"/>
                  </a:cubicBezTo>
                  <a:cubicBezTo>
                    <a:pt x="0" y="2921"/>
                    <a:pt x="129" y="3438"/>
                    <a:pt x="0" y="3671"/>
                  </a:cubicBezTo>
                  <a:cubicBezTo>
                    <a:pt x="646" y="3438"/>
                    <a:pt x="1189" y="3232"/>
                    <a:pt x="1732" y="2921"/>
                  </a:cubicBezTo>
                  <a:cubicBezTo>
                    <a:pt x="2068" y="2689"/>
                    <a:pt x="2378" y="2379"/>
                    <a:pt x="2585" y="2146"/>
                  </a:cubicBezTo>
                  <a:lnTo>
                    <a:pt x="2585" y="2043"/>
                  </a:lnTo>
                  <a:cubicBezTo>
                    <a:pt x="2714" y="1939"/>
                    <a:pt x="2714" y="1732"/>
                    <a:pt x="2818" y="1629"/>
                  </a:cubicBezTo>
                  <a:cubicBezTo>
                    <a:pt x="2818" y="1293"/>
                    <a:pt x="2818" y="1086"/>
                    <a:pt x="2714" y="750"/>
                  </a:cubicBezTo>
                  <a:cubicBezTo>
                    <a:pt x="2714" y="543"/>
                    <a:pt x="2585" y="440"/>
                    <a:pt x="2482" y="336"/>
                  </a:cubicBezTo>
                  <a:cubicBezTo>
                    <a:pt x="2275" y="104"/>
                    <a:pt x="2068" y="0"/>
                    <a:pt x="173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6" name="Google Shape;1966;p21"/>
            <p:cNvSpPr/>
            <p:nvPr/>
          </p:nvSpPr>
          <p:spPr>
            <a:xfrm>
              <a:off x="4177433" y="1369932"/>
              <a:ext cx="47250" cy="118589"/>
            </a:xfrm>
            <a:custGeom>
              <a:rect b="b" l="l" r="r" t="t"/>
              <a:pathLst>
                <a:path extrusionOk="0" h="3569" w="1422">
                  <a:moveTo>
                    <a:pt x="1422" y="1"/>
                  </a:moveTo>
                  <a:cubicBezTo>
                    <a:pt x="1246" y="210"/>
                    <a:pt x="1091" y="431"/>
                    <a:pt x="956" y="660"/>
                  </a:cubicBezTo>
                  <a:lnTo>
                    <a:pt x="956" y="660"/>
                  </a:lnTo>
                  <a:cubicBezTo>
                    <a:pt x="1097" y="459"/>
                    <a:pt x="1255" y="272"/>
                    <a:pt x="1422" y="104"/>
                  </a:cubicBezTo>
                  <a:lnTo>
                    <a:pt x="1422" y="1"/>
                  </a:lnTo>
                  <a:close/>
                  <a:moveTo>
                    <a:pt x="956" y="660"/>
                  </a:moveTo>
                  <a:cubicBezTo>
                    <a:pt x="640" y="1112"/>
                    <a:pt x="408" y="1636"/>
                    <a:pt x="336" y="2172"/>
                  </a:cubicBezTo>
                  <a:cubicBezTo>
                    <a:pt x="476" y="1648"/>
                    <a:pt x="675" y="1136"/>
                    <a:pt x="956" y="660"/>
                  </a:cubicBezTo>
                  <a:close/>
                  <a:moveTo>
                    <a:pt x="336" y="2482"/>
                  </a:moveTo>
                  <a:lnTo>
                    <a:pt x="336" y="2482"/>
                  </a:lnTo>
                  <a:cubicBezTo>
                    <a:pt x="233" y="2818"/>
                    <a:pt x="233" y="3025"/>
                    <a:pt x="129" y="3335"/>
                  </a:cubicBezTo>
                  <a:cubicBezTo>
                    <a:pt x="129" y="3391"/>
                    <a:pt x="129" y="3423"/>
                    <a:pt x="119" y="3449"/>
                  </a:cubicBezTo>
                  <a:lnTo>
                    <a:pt x="119" y="3449"/>
                  </a:lnTo>
                  <a:lnTo>
                    <a:pt x="233" y="3335"/>
                  </a:lnTo>
                  <a:lnTo>
                    <a:pt x="233" y="3129"/>
                  </a:lnTo>
                  <a:cubicBezTo>
                    <a:pt x="233" y="2922"/>
                    <a:pt x="336" y="2689"/>
                    <a:pt x="336" y="2482"/>
                  </a:cubicBezTo>
                  <a:close/>
                  <a:moveTo>
                    <a:pt x="119" y="3449"/>
                  </a:moveTo>
                  <a:lnTo>
                    <a:pt x="0" y="3568"/>
                  </a:lnTo>
                  <a:cubicBezTo>
                    <a:pt x="74" y="3509"/>
                    <a:pt x="105" y="3484"/>
                    <a:pt x="119" y="3449"/>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7" name="Google Shape;1967;p21"/>
            <p:cNvSpPr/>
            <p:nvPr/>
          </p:nvSpPr>
          <p:spPr>
            <a:xfrm>
              <a:off x="4188598" y="1377674"/>
              <a:ext cx="71306" cy="71306"/>
            </a:xfrm>
            <a:custGeom>
              <a:rect b="b" l="l" r="r" t="t"/>
              <a:pathLst>
                <a:path extrusionOk="0" h="2146" w="2146">
                  <a:moveTo>
                    <a:pt x="2146" y="0"/>
                  </a:moveTo>
                  <a:lnTo>
                    <a:pt x="2146" y="0"/>
                  </a:lnTo>
                  <a:cubicBezTo>
                    <a:pt x="1500" y="750"/>
                    <a:pt x="853" y="1500"/>
                    <a:pt x="0" y="2146"/>
                  </a:cubicBezTo>
                  <a:cubicBezTo>
                    <a:pt x="853" y="1603"/>
                    <a:pt x="1603" y="853"/>
                    <a:pt x="21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8" name="Google Shape;1968;p21"/>
            <p:cNvSpPr/>
            <p:nvPr/>
          </p:nvSpPr>
          <p:spPr>
            <a:xfrm>
              <a:off x="4181719" y="1427484"/>
              <a:ext cx="81640" cy="53297"/>
            </a:xfrm>
            <a:custGeom>
              <a:rect b="b" l="l" r="r" t="t"/>
              <a:pathLst>
                <a:path extrusionOk="0" h="1604" w="2457">
                  <a:moveTo>
                    <a:pt x="1810" y="1"/>
                  </a:moveTo>
                  <a:cubicBezTo>
                    <a:pt x="1603" y="104"/>
                    <a:pt x="1500" y="104"/>
                    <a:pt x="1396" y="208"/>
                  </a:cubicBezTo>
                  <a:cubicBezTo>
                    <a:pt x="1543" y="134"/>
                    <a:pt x="1689" y="61"/>
                    <a:pt x="1881" y="61"/>
                  </a:cubicBezTo>
                  <a:cubicBezTo>
                    <a:pt x="1960" y="61"/>
                    <a:pt x="2048" y="74"/>
                    <a:pt x="2146" y="104"/>
                  </a:cubicBezTo>
                  <a:cubicBezTo>
                    <a:pt x="2249" y="104"/>
                    <a:pt x="2353" y="104"/>
                    <a:pt x="2456" y="311"/>
                  </a:cubicBezTo>
                  <a:lnTo>
                    <a:pt x="2456" y="208"/>
                  </a:lnTo>
                  <a:cubicBezTo>
                    <a:pt x="2353" y="104"/>
                    <a:pt x="2249" y="1"/>
                    <a:pt x="2146" y="1"/>
                  </a:cubicBezTo>
                  <a:close/>
                  <a:moveTo>
                    <a:pt x="1396" y="208"/>
                  </a:moveTo>
                  <a:cubicBezTo>
                    <a:pt x="853" y="440"/>
                    <a:pt x="414" y="854"/>
                    <a:pt x="104" y="1397"/>
                  </a:cubicBezTo>
                  <a:cubicBezTo>
                    <a:pt x="104" y="1500"/>
                    <a:pt x="104" y="1500"/>
                    <a:pt x="0" y="1603"/>
                  </a:cubicBezTo>
                  <a:lnTo>
                    <a:pt x="104" y="1603"/>
                  </a:lnTo>
                  <a:cubicBezTo>
                    <a:pt x="311" y="957"/>
                    <a:pt x="853" y="544"/>
                    <a:pt x="1396" y="208"/>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69" name="Google Shape;1969;p21"/>
            <p:cNvSpPr/>
            <p:nvPr/>
          </p:nvSpPr>
          <p:spPr>
            <a:xfrm>
              <a:off x="4252994" y="1391398"/>
              <a:ext cx="14653" cy="24954"/>
            </a:xfrm>
            <a:custGeom>
              <a:rect b="b" l="l" r="r" t="t"/>
              <a:pathLst>
                <a:path extrusionOk="0" h="751" w="441">
                  <a:moveTo>
                    <a:pt x="440" y="1"/>
                  </a:moveTo>
                  <a:cubicBezTo>
                    <a:pt x="311" y="234"/>
                    <a:pt x="104" y="544"/>
                    <a:pt x="1" y="751"/>
                  </a:cubicBezTo>
                  <a:cubicBezTo>
                    <a:pt x="208" y="544"/>
                    <a:pt x="311" y="337"/>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0" name="Google Shape;1970;p21"/>
            <p:cNvSpPr/>
            <p:nvPr/>
          </p:nvSpPr>
          <p:spPr>
            <a:xfrm>
              <a:off x="4052860" y="1488491"/>
              <a:ext cx="121147" cy="98785"/>
            </a:xfrm>
            <a:custGeom>
              <a:rect b="b" l="l" r="r" t="t"/>
              <a:pathLst>
                <a:path extrusionOk="0" h="2973" w="3646">
                  <a:moveTo>
                    <a:pt x="3542" y="0"/>
                  </a:moveTo>
                  <a:cubicBezTo>
                    <a:pt x="3439" y="103"/>
                    <a:pt x="2793" y="103"/>
                    <a:pt x="2689" y="103"/>
                  </a:cubicBezTo>
                  <a:cubicBezTo>
                    <a:pt x="1810" y="103"/>
                    <a:pt x="854" y="543"/>
                    <a:pt x="311" y="1293"/>
                  </a:cubicBezTo>
                  <a:lnTo>
                    <a:pt x="311" y="1396"/>
                  </a:lnTo>
                  <a:cubicBezTo>
                    <a:pt x="208" y="1396"/>
                    <a:pt x="208" y="1499"/>
                    <a:pt x="208" y="1603"/>
                  </a:cubicBezTo>
                  <a:lnTo>
                    <a:pt x="104" y="1603"/>
                  </a:lnTo>
                  <a:lnTo>
                    <a:pt x="104" y="1939"/>
                  </a:lnTo>
                  <a:cubicBezTo>
                    <a:pt x="1" y="2249"/>
                    <a:pt x="208" y="2482"/>
                    <a:pt x="311" y="2689"/>
                  </a:cubicBezTo>
                  <a:lnTo>
                    <a:pt x="414" y="2689"/>
                  </a:lnTo>
                  <a:cubicBezTo>
                    <a:pt x="518" y="2792"/>
                    <a:pt x="647" y="2792"/>
                    <a:pt x="854" y="2895"/>
                  </a:cubicBezTo>
                  <a:cubicBezTo>
                    <a:pt x="957" y="2947"/>
                    <a:pt x="1093" y="2973"/>
                    <a:pt x="1242" y="2973"/>
                  </a:cubicBezTo>
                  <a:cubicBezTo>
                    <a:pt x="1390" y="2973"/>
                    <a:pt x="1552" y="2947"/>
                    <a:pt x="1707" y="2895"/>
                  </a:cubicBezTo>
                  <a:cubicBezTo>
                    <a:pt x="1810" y="2895"/>
                    <a:pt x="2043" y="2792"/>
                    <a:pt x="2146" y="2689"/>
                  </a:cubicBezTo>
                  <a:cubicBezTo>
                    <a:pt x="2457" y="2352"/>
                    <a:pt x="2689" y="2146"/>
                    <a:pt x="2896" y="1835"/>
                  </a:cubicBezTo>
                  <a:cubicBezTo>
                    <a:pt x="3232" y="1293"/>
                    <a:pt x="3439" y="646"/>
                    <a:pt x="3646" y="103"/>
                  </a:cubicBezTo>
                  <a:lnTo>
                    <a:pt x="3646"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1" name="Google Shape;1971;p21"/>
            <p:cNvSpPr/>
            <p:nvPr/>
          </p:nvSpPr>
          <p:spPr>
            <a:xfrm>
              <a:off x="4056315" y="1488491"/>
              <a:ext cx="117692" cy="53264"/>
            </a:xfrm>
            <a:custGeom>
              <a:rect b="b" l="l" r="r" t="t"/>
              <a:pathLst>
                <a:path extrusionOk="0" h="1603" w="3542">
                  <a:moveTo>
                    <a:pt x="3438" y="0"/>
                  </a:moveTo>
                  <a:cubicBezTo>
                    <a:pt x="3438" y="103"/>
                    <a:pt x="3335" y="103"/>
                    <a:pt x="3335" y="103"/>
                  </a:cubicBezTo>
                  <a:lnTo>
                    <a:pt x="3232" y="207"/>
                  </a:lnTo>
                  <a:cubicBezTo>
                    <a:pt x="3335" y="207"/>
                    <a:pt x="3438" y="103"/>
                    <a:pt x="3542" y="103"/>
                  </a:cubicBezTo>
                  <a:lnTo>
                    <a:pt x="3542" y="0"/>
                  </a:lnTo>
                  <a:close/>
                  <a:moveTo>
                    <a:pt x="3128" y="207"/>
                  </a:moveTo>
                  <a:cubicBezTo>
                    <a:pt x="3031" y="250"/>
                    <a:pt x="2939" y="275"/>
                    <a:pt x="2849" y="297"/>
                  </a:cubicBezTo>
                  <a:lnTo>
                    <a:pt x="2849" y="297"/>
                  </a:lnTo>
                  <a:cubicBezTo>
                    <a:pt x="2981" y="284"/>
                    <a:pt x="3116" y="258"/>
                    <a:pt x="3232" y="207"/>
                  </a:cubicBezTo>
                  <a:close/>
                  <a:moveTo>
                    <a:pt x="2849" y="297"/>
                  </a:moveTo>
                  <a:cubicBezTo>
                    <a:pt x="2716" y="310"/>
                    <a:pt x="2586" y="310"/>
                    <a:pt x="2482" y="310"/>
                  </a:cubicBezTo>
                  <a:cubicBezTo>
                    <a:pt x="2353" y="414"/>
                    <a:pt x="2249" y="414"/>
                    <a:pt x="2146" y="414"/>
                  </a:cubicBezTo>
                  <a:lnTo>
                    <a:pt x="2482" y="414"/>
                  </a:lnTo>
                  <a:cubicBezTo>
                    <a:pt x="2603" y="353"/>
                    <a:pt x="2723" y="328"/>
                    <a:pt x="2849" y="297"/>
                  </a:cubicBezTo>
                  <a:close/>
                  <a:moveTo>
                    <a:pt x="2146" y="414"/>
                  </a:moveTo>
                  <a:lnTo>
                    <a:pt x="2146" y="414"/>
                  </a:lnTo>
                  <a:cubicBezTo>
                    <a:pt x="1540" y="602"/>
                    <a:pt x="934" y="840"/>
                    <a:pt x="438" y="1266"/>
                  </a:cubicBezTo>
                  <a:lnTo>
                    <a:pt x="438" y="1266"/>
                  </a:lnTo>
                  <a:cubicBezTo>
                    <a:pt x="974" y="888"/>
                    <a:pt x="1560" y="596"/>
                    <a:pt x="2146" y="414"/>
                  </a:cubicBezTo>
                  <a:close/>
                  <a:moveTo>
                    <a:pt x="438" y="1266"/>
                  </a:moveTo>
                  <a:cubicBezTo>
                    <a:pt x="288" y="1372"/>
                    <a:pt x="141" y="1484"/>
                    <a:pt x="0" y="1603"/>
                  </a:cubicBezTo>
                  <a:lnTo>
                    <a:pt x="104" y="1603"/>
                  </a:lnTo>
                  <a:cubicBezTo>
                    <a:pt x="208" y="1479"/>
                    <a:pt x="320" y="1367"/>
                    <a:pt x="438" y="1266"/>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2" name="Google Shape;1972;p21"/>
            <p:cNvSpPr/>
            <p:nvPr/>
          </p:nvSpPr>
          <p:spPr>
            <a:xfrm>
              <a:off x="4063194" y="1502215"/>
              <a:ext cx="71306" cy="75626"/>
            </a:xfrm>
            <a:custGeom>
              <a:rect b="b" l="l" r="r" t="t"/>
              <a:pathLst>
                <a:path extrusionOk="0" h="2276" w="2146">
                  <a:moveTo>
                    <a:pt x="2146" y="1"/>
                  </a:moveTo>
                  <a:lnTo>
                    <a:pt x="2146" y="1"/>
                  </a:lnTo>
                  <a:cubicBezTo>
                    <a:pt x="1499" y="880"/>
                    <a:pt x="853" y="1629"/>
                    <a:pt x="0" y="2276"/>
                  </a:cubicBezTo>
                  <a:lnTo>
                    <a:pt x="103" y="2276"/>
                  </a:lnTo>
                  <a:cubicBezTo>
                    <a:pt x="853" y="1629"/>
                    <a:pt x="1629" y="880"/>
                    <a:pt x="2146"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3" name="Google Shape;1973;p21"/>
            <p:cNvSpPr/>
            <p:nvPr/>
          </p:nvSpPr>
          <p:spPr>
            <a:xfrm>
              <a:off x="4117289" y="1491914"/>
              <a:ext cx="49841" cy="74762"/>
            </a:xfrm>
            <a:custGeom>
              <a:rect b="b" l="l" r="r" t="t"/>
              <a:pathLst>
                <a:path extrusionOk="0" h="2250" w="1500">
                  <a:moveTo>
                    <a:pt x="1397" y="0"/>
                  </a:moveTo>
                  <a:lnTo>
                    <a:pt x="1397" y="104"/>
                  </a:lnTo>
                  <a:lnTo>
                    <a:pt x="1500" y="104"/>
                  </a:lnTo>
                  <a:lnTo>
                    <a:pt x="1500" y="0"/>
                  </a:lnTo>
                  <a:close/>
                  <a:moveTo>
                    <a:pt x="1293" y="104"/>
                  </a:moveTo>
                  <a:cubicBezTo>
                    <a:pt x="750" y="543"/>
                    <a:pt x="311" y="957"/>
                    <a:pt x="104" y="1500"/>
                  </a:cubicBezTo>
                  <a:cubicBezTo>
                    <a:pt x="1" y="1603"/>
                    <a:pt x="1" y="1732"/>
                    <a:pt x="1" y="1939"/>
                  </a:cubicBezTo>
                  <a:lnTo>
                    <a:pt x="1" y="2249"/>
                  </a:lnTo>
                  <a:cubicBezTo>
                    <a:pt x="1" y="1939"/>
                    <a:pt x="1" y="1732"/>
                    <a:pt x="104" y="1603"/>
                  </a:cubicBezTo>
                  <a:cubicBezTo>
                    <a:pt x="414" y="957"/>
                    <a:pt x="854" y="440"/>
                    <a:pt x="1397" y="104"/>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4" name="Google Shape;1974;p21"/>
            <p:cNvSpPr/>
            <p:nvPr/>
          </p:nvSpPr>
          <p:spPr>
            <a:xfrm>
              <a:off x="4081203" y="1556344"/>
              <a:ext cx="36118" cy="28376"/>
            </a:xfrm>
            <a:custGeom>
              <a:rect b="b" l="l" r="r" t="t"/>
              <a:pathLst>
                <a:path extrusionOk="0" h="854" w="1087">
                  <a:moveTo>
                    <a:pt x="1087" y="0"/>
                  </a:moveTo>
                  <a:cubicBezTo>
                    <a:pt x="957" y="104"/>
                    <a:pt x="854" y="207"/>
                    <a:pt x="751" y="310"/>
                  </a:cubicBezTo>
                  <a:cubicBezTo>
                    <a:pt x="854" y="207"/>
                    <a:pt x="957" y="207"/>
                    <a:pt x="1087" y="0"/>
                  </a:cubicBezTo>
                  <a:close/>
                  <a:moveTo>
                    <a:pt x="751" y="310"/>
                  </a:moveTo>
                  <a:cubicBezTo>
                    <a:pt x="440" y="543"/>
                    <a:pt x="208" y="647"/>
                    <a:pt x="1" y="853"/>
                  </a:cubicBezTo>
                  <a:cubicBezTo>
                    <a:pt x="208" y="750"/>
                    <a:pt x="544" y="543"/>
                    <a:pt x="751" y="31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5" name="Google Shape;1975;p21"/>
            <p:cNvSpPr/>
            <p:nvPr/>
          </p:nvSpPr>
          <p:spPr>
            <a:xfrm>
              <a:off x="4052860" y="1416319"/>
              <a:ext cx="81640" cy="29240"/>
            </a:xfrm>
            <a:custGeom>
              <a:rect b="b" l="l" r="r" t="t"/>
              <a:pathLst>
                <a:path extrusionOk="0" h="880" w="2457">
                  <a:moveTo>
                    <a:pt x="208" y="1"/>
                  </a:moveTo>
                  <a:cubicBezTo>
                    <a:pt x="104" y="1"/>
                    <a:pt x="104" y="130"/>
                    <a:pt x="1" y="130"/>
                  </a:cubicBezTo>
                  <a:cubicBezTo>
                    <a:pt x="1" y="233"/>
                    <a:pt x="104" y="233"/>
                    <a:pt x="104" y="337"/>
                  </a:cubicBezTo>
                  <a:cubicBezTo>
                    <a:pt x="854" y="337"/>
                    <a:pt x="1604" y="544"/>
                    <a:pt x="2250" y="880"/>
                  </a:cubicBezTo>
                  <a:cubicBezTo>
                    <a:pt x="2250" y="880"/>
                    <a:pt x="2353" y="880"/>
                    <a:pt x="2353" y="776"/>
                  </a:cubicBezTo>
                  <a:cubicBezTo>
                    <a:pt x="2457" y="776"/>
                    <a:pt x="2353" y="647"/>
                    <a:pt x="2353" y="647"/>
                  </a:cubicBezTo>
                  <a:cubicBezTo>
                    <a:pt x="1604" y="337"/>
                    <a:pt x="957"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6" name="Google Shape;1976;p21"/>
            <p:cNvSpPr/>
            <p:nvPr/>
          </p:nvSpPr>
          <p:spPr>
            <a:xfrm>
              <a:off x="4109547" y="1366510"/>
              <a:ext cx="32696" cy="75626"/>
            </a:xfrm>
            <a:custGeom>
              <a:rect b="b" l="l" r="r" t="t"/>
              <a:pathLst>
                <a:path extrusionOk="0" h="2276" w="984">
                  <a:moveTo>
                    <a:pt x="104" y="0"/>
                  </a:moveTo>
                  <a:cubicBezTo>
                    <a:pt x="1" y="0"/>
                    <a:pt x="1" y="0"/>
                    <a:pt x="1" y="104"/>
                  </a:cubicBezTo>
                  <a:cubicBezTo>
                    <a:pt x="104" y="853"/>
                    <a:pt x="337" y="1500"/>
                    <a:pt x="647" y="2146"/>
                  </a:cubicBezTo>
                  <a:cubicBezTo>
                    <a:pt x="751" y="2275"/>
                    <a:pt x="751" y="2275"/>
                    <a:pt x="880" y="2275"/>
                  </a:cubicBezTo>
                  <a:cubicBezTo>
                    <a:pt x="880" y="2146"/>
                    <a:pt x="983" y="2146"/>
                    <a:pt x="880" y="2043"/>
                  </a:cubicBezTo>
                  <a:cubicBezTo>
                    <a:pt x="544" y="1396"/>
                    <a:pt x="337" y="750"/>
                    <a:pt x="234" y="104"/>
                  </a:cubicBezTo>
                  <a:cubicBezTo>
                    <a:pt x="234" y="0"/>
                    <a:pt x="104" y="0"/>
                    <a:pt x="1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7" name="Google Shape;1977;p21"/>
            <p:cNvSpPr/>
            <p:nvPr/>
          </p:nvSpPr>
          <p:spPr>
            <a:xfrm>
              <a:off x="4203185" y="1528000"/>
              <a:ext cx="17212" cy="17212"/>
            </a:xfrm>
            <a:custGeom>
              <a:rect b="b" l="l" r="r" t="t"/>
              <a:pathLst>
                <a:path extrusionOk="0" h="518" w="518">
                  <a:moveTo>
                    <a:pt x="311" y="0"/>
                  </a:moveTo>
                  <a:cubicBezTo>
                    <a:pt x="207" y="104"/>
                    <a:pt x="104" y="310"/>
                    <a:pt x="1" y="310"/>
                  </a:cubicBezTo>
                  <a:cubicBezTo>
                    <a:pt x="207" y="414"/>
                    <a:pt x="414" y="517"/>
                    <a:pt x="518" y="517"/>
                  </a:cubicBezTo>
                  <a:cubicBezTo>
                    <a:pt x="518" y="414"/>
                    <a:pt x="414" y="207"/>
                    <a:pt x="31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8" name="Google Shape;1978;p21"/>
            <p:cNvSpPr/>
            <p:nvPr/>
          </p:nvSpPr>
          <p:spPr>
            <a:xfrm>
              <a:off x="4091537" y="1404988"/>
              <a:ext cx="136598" cy="145337"/>
            </a:xfrm>
            <a:custGeom>
              <a:rect b="b" l="l" r="r" t="t"/>
              <a:pathLst>
                <a:path extrusionOk="0" h="4374" w="4111">
                  <a:moveTo>
                    <a:pt x="1651" y="1"/>
                  </a:moveTo>
                  <a:cubicBezTo>
                    <a:pt x="1027" y="1"/>
                    <a:pt x="449" y="262"/>
                    <a:pt x="233" y="885"/>
                  </a:cubicBezTo>
                  <a:cubicBezTo>
                    <a:pt x="0" y="1324"/>
                    <a:pt x="0" y="1867"/>
                    <a:pt x="233" y="2280"/>
                  </a:cubicBezTo>
                  <a:cubicBezTo>
                    <a:pt x="233" y="2616"/>
                    <a:pt x="440" y="2823"/>
                    <a:pt x="543" y="3159"/>
                  </a:cubicBezTo>
                  <a:cubicBezTo>
                    <a:pt x="646" y="3159"/>
                    <a:pt x="646" y="3263"/>
                    <a:pt x="776" y="3366"/>
                  </a:cubicBezTo>
                  <a:cubicBezTo>
                    <a:pt x="776" y="3470"/>
                    <a:pt x="879" y="3470"/>
                    <a:pt x="982" y="3573"/>
                  </a:cubicBezTo>
                  <a:cubicBezTo>
                    <a:pt x="982" y="3702"/>
                    <a:pt x="1086" y="3702"/>
                    <a:pt x="1189" y="3806"/>
                  </a:cubicBezTo>
                  <a:cubicBezTo>
                    <a:pt x="1189" y="3909"/>
                    <a:pt x="1293" y="3909"/>
                    <a:pt x="1422" y="4012"/>
                  </a:cubicBezTo>
                  <a:lnTo>
                    <a:pt x="1525" y="4012"/>
                  </a:lnTo>
                  <a:cubicBezTo>
                    <a:pt x="1525" y="4116"/>
                    <a:pt x="1629" y="4116"/>
                    <a:pt x="1732" y="4219"/>
                  </a:cubicBezTo>
                  <a:cubicBezTo>
                    <a:pt x="2068" y="4348"/>
                    <a:pt x="2275" y="4348"/>
                    <a:pt x="2482" y="4348"/>
                  </a:cubicBezTo>
                  <a:cubicBezTo>
                    <a:pt x="2556" y="4366"/>
                    <a:pt x="2631" y="4374"/>
                    <a:pt x="2704" y="4374"/>
                  </a:cubicBezTo>
                  <a:cubicBezTo>
                    <a:pt x="3066" y="4374"/>
                    <a:pt x="3413" y="4184"/>
                    <a:pt x="3671" y="4012"/>
                  </a:cubicBezTo>
                  <a:cubicBezTo>
                    <a:pt x="4007" y="3573"/>
                    <a:pt x="4110" y="3056"/>
                    <a:pt x="4110" y="2513"/>
                  </a:cubicBezTo>
                  <a:lnTo>
                    <a:pt x="4110" y="2177"/>
                  </a:lnTo>
                  <a:cubicBezTo>
                    <a:pt x="4007" y="2074"/>
                    <a:pt x="4007" y="1867"/>
                    <a:pt x="4007" y="1763"/>
                  </a:cubicBezTo>
                  <a:cubicBezTo>
                    <a:pt x="3878" y="1634"/>
                    <a:pt x="3878" y="1427"/>
                    <a:pt x="3774" y="1324"/>
                  </a:cubicBezTo>
                  <a:cubicBezTo>
                    <a:pt x="3774" y="1221"/>
                    <a:pt x="3671" y="1117"/>
                    <a:pt x="3671" y="988"/>
                  </a:cubicBezTo>
                  <a:cubicBezTo>
                    <a:pt x="3567" y="885"/>
                    <a:pt x="3464" y="885"/>
                    <a:pt x="3464" y="781"/>
                  </a:cubicBezTo>
                  <a:cubicBezTo>
                    <a:pt x="3361" y="678"/>
                    <a:pt x="3361" y="678"/>
                    <a:pt x="3231" y="574"/>
                  </a:cubicBezTo>
                  <a:cubicBezTo>
                    <a:pt x="2825" y="217"/>
                    <a:pt x="2219" y="1"/>
                    <a:pt x="165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79" name="Google Shape;1979;p21"/>
            <p:cNvSpPr/>
            <p:nvPr/>
          </p:nvSpPr>
          <p:spPr>
            <a:xfrm>
              <a:off x="4109547" y="1424061"/>
              <a:ext cx="97124" cy="92804"/>
            </a:xfrm>
            <a:custGeom>
              <a:rect b="b" l="l" r="r" t="t"/>
              <a:pathLst>
                <a:path extrusionOk="0" h="2793" w="2923">
                  <a:moveTo>
                    <a:pt x="2689" y="0"/>
                  </a:moveTo>
                  <a:cubicBezTo>
                    <a:pt x="2483" y="414"/>
                    <a:pt x="2172" y="957"/>
                    <a:pt x="1836" y="1293"/>
                  </a:cubicBezTo>
                  <a:cubicBezTo>
                    <a:pt x="1397" y="1706"/>
                    <a:pt x="880" y="2146"/>
                    <a:pt x="337" y="2353"/>
                  </a:cubicBezTo>
                  <a:cubicBezTo>
                    <a:pt x="234" y="2482"/>
                    <a:pt x="104" y="2482"/>
                    <a:pt x="1" y="2585"/>
                  </a:cubicBezTo>
                  <a:cubicBezTo>
                    <a:pt x="104" y="2585"/>
                    <a:pt x="104" y="2689"/>
                    <a:pt x="234" y="2792"/>
                  </a:cubicBezTo>
                  <a:cubicBezTo>
                    <a:pt x="234" y="2689"/>
                    <a:pt x="337" y="2689"/>
                    <a:pt x="440" y="2689"/>
                  </a:cubicBezTo>
                  <a:cubicBezTo>
                    <a:pt x="983" y="2353"/>
                    <a:pt x="1526" y="1939"/>
                    <a:pt x="1940" y="1500"/>
                  </a:cubicBezTo>
                  <a:cubicBezTo>
                    <a:pt x="2379" y="1060"/>
                    <a:pt x="2689" y="647"/>
                    <a:pt x="2922" y="207"/>
                  </a:cubicBezTo>
                  <a:cubicBezTo>
                    <a:pt x="2819" y="104"/>
                    <a:pt x="2819" y="104"/>
                    <a:pt x="268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0" name="Google Shape;1980;p21"/>
            <p:cNvSpPr/>
            <p:nvPr/>
          </p:nvSpPr>
          <p:spPr>
            <a:xfrm>
              <a:off x="4124168" y="1437785"/>
              <a:ext cx="92804" cy="93668"/>
            </a:xfrm>
            <a:custGeom>
              <a:rect b="b" l="l" r="r" t="t"/>
              <a:pathLst>
                <a:path extrusionOk="0" h="2819" w="2793">
                  <a:moveTo>
                    <a:pt x="2689" y="1"/>
                  </a:moveTo>
                  <a:cubicBezTo>
                    <a:pt x="2482" y="544"/>
                    <a:pt x="2146" y="983"/>
                    <a:pt x="1836" y="1293"/>
                  </a:cubicBezTo>
                  <a:cubicBezTo>
                    <a:pt x="1396" y="1733"/>
                    <a:pt x="853" y="2172"/>
                    <a:pt x="311" y="2483"/>
                  </a:cubicBezTo>
                  <a:cubicBezTo>
                    <a:pt x="207" y="2483"/>
                    <a:pt x="104" y="2586"/>
                    <a:pt x="0" y="2586"/>
                  </a:cubicBezTo>
                  <a:cubicBezTo>
                    <a:pt x="0" y="2715"/>
                    <a:pt x="104" y="2715"/>
                    <a:pt x="207" y="2819"/>
                  </a:cubicBezTo>
                  <a:cubicBezTo>
                    <a:pt x="207" y="2819"/>
                    <a:pt x="311" y="2715"/>
                    <a:pt x="440" y="2715"/>
                  </a:cubicBezTo>
                  <a:cubicBezTo>
                    <a:pt x="1086" y="2379"/>
                    <a:pt x="1603" y="1940"/>
                    <a:pt x="1939" y="1526"/>
                  </a:cubicBezTo>
                  <a:cubicBezTo>
                    <a:pt x="2379" y="1190"/>
                    <a:pt x="2585" y="776"/>
                    <a:pt x="2792" y="337"/>
                  </a:cubicBezTo>
                  <a:cubicBezTo>
                    <a:pt x="2792" y="234"/>
                    <a:pt x="2689" y="130"/>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1" name="Google Shape;1981;p21"/>
            <p:cNvSpPr/>
            <p:nvPr/>
          </p:nvSpPr>
          <p:spPr>
            <a:xfrm>
              <a:off x="4142211" y="1463570"/>
              <a:ext cx="85926" cy="81640"/>
            </a:xfrm>
            <a:custGeom>
              <a:rect b="b" l="l" r="r" t="t"/>
              <a:pathLst>
                <a:path extrusionOk="0" h="2457" w="2586">
                  <a:moveTo>
                    <a:pt x="2482" y="0"/>
                  </a:moveTo>
                  <a:cubicBezTo>
                    <a:pt x="2249" y="414"/>
                    <a:pt x="2042" y="750"/>
                    <a:pt x="1706" y="1060"/>
                  </a:cubicBezTo>
                  <a:cubicBezTo>
                    <a:pt x="1293" y="1500"/>
                    <a:pt x="853" y="1810"/>
                    <a:pt x="207" y="2146"/>
                  </a:cubicBezTo>
                  <a:cubicBezTo>
                    <a:pt x="104" y="2146"/>
                    <a:pt x="0" y="2249"/>
                    <a:pt x="0" y="2249"/>
                  </a:cubicBezTo>
                  <a:cubicBezTo>
                    <a:pt x="0" y="2353"/>
                    <a:pt x="104" y="2353"/>
                    <a:pt x="207" y="2456"/>
                  </a:cubicBezTo>
                  <a:lnTo>
                    <a:pt x="310" y="2353"/>
                  </a:lnTo>
                  <a:cubicBezTo>
                    <a:pt x="957" y="2043"/>
                    <a:pt x="1500" y="1707"/>
                    <a:pt x="1939" y="1164"/>
                  </a:cubicBezTo>
                  <a:cubicBezTo>
                    <a:pt x="2146" y="957"/>
                    <a:pt x="2353" y="750"/>
                    <a:pt x="2585" y="414"/>
                  </a:cubicBezTo>
                  <a:cubicBezTo>
                    <a:pt x="2482" y="311"/>
                    <a:pt x="2482" y="104"/>
                    <a:pt x="248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2" name="Google Shape;1982;p21"/>
            <p:cNvSpPr/>
            <p:nvPr/>
          </p:nvSpPr>
          <p:spPr>
            <a:xfrm>
              <a:off x="4120745" y="1470448"/>
              <a:ext cx="10334" cy="10334"/>
            </a:xfrm>
            <a:custGeom>
              <a:rect b="b" l="l" r="r" t="t"/>
              <a:pathLst>
                <a:path extrusionOk="0" h="311" w="311">
                  <a:moveTo>
                    <a:pt x="103" y="0"/>
                  </a:moveTo>
                  <a:cubicBezTo>
                    <a:pt x="0" y="0"/>
                    <a:pt x="0" y="0"/>
                    <a:pt x="0" y="104"/>
                  </a:cubicBezTo>
                  <a:cubicBezTo>
                    <a:pt x="0" y="310"/>
                    <a:pt x="0" y="310"/>
                    <a:pt x="103" y="310"/>
                  </a:cubicBezTo>
                  <a:cubicBezTo>
                    <a:pt x="207" y="310"/>
                    <a:pt x="310" y="310"/>
                    <a:pt x="310" y="104"/>
                  </a:cubicBezTo>
                  <a:cubicBezTo>
                    <a:pt x="310" y="0"/>
                    <a:pt x="207" y="0"/>
                    <a:pt x="10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3" name="Google Shape;1983;p21"/>
            <p:cNvSpPr/>
            <p:nvPr/>
          </p:nvSpPr>
          <p:spPr>
            <a:xfrm>
              <a:off x="4163676" y="1430940"/>
              <a:ext cx="13789" cy="14620"/>
            </a:xfrm>
            <a:custGeom>
              <a:rect b="b" l="l" r="r" t="t"/>
              <a:pathLst>
                <a:path extrusionOk="0" h="440" w="415">
                  <a:moveTo>
                    <a:pt x="207" y="0"/>
                  </a:moveTo>
                  <a:cubicBezTo>
                    <a:pt x="104" y="0"/>
                    <a:pt x="1" y="104"/>
                    <a:pt x="1" y="207"/>
                  </a:cubicBezTo>
                  <a:cubicBezTo>
                    <a:pt x="1" y="336"/>
                    <a:pt x="104" y="440"/>
                    <a:pt x="207" y="440"/>
                  </a:cubicBezTo>
                  <a:cubicBezTo>
                    <a:pt x="311" y="440"/>
                    <a:pt x="414" y="336"/>
                    <a:pt x="414" y="207"/>
                  </a:cubicBezTo>
                  <a:cubicBezTo>
                    <a:pt x="414" y="104"/>
                    <a:pt x="311" y="0"/>
                    <a:pt x="20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84" name="Google Shape;1984;p21"/>
            <p:cNvSpPr/>
            <p:nvPr/>
          </p:nvSpPr>
          <p:spPr>
            <a:xfrm>
              <a:off x="4142211" y="1452405"/>
              <a:ext cx="24921" cy="21498"/>
            </a:xfrm>
            <a:custGeom>
              <a:rect b="b" l="l" r="r" t="t"/>
              <a:pathLst>
                <a:path extrusionOk="0" h="647" w="750">
                  <a:moveTo>
                    <a:pt x="647" y="0"/>
                  </a:moveTo>
                  <a:cubicBezTo>
                    <a:pt x="543" y="0"/>
                    <a:pt x="543" y="104"/>
                    <a:pt x="543" y="104"/>
                  </a:cubicBezTo>
                  <a:cubicBezTo>
                    <a:pt x="543" y="207"/>
                    <a:pt x="414" y="336"/>
                    <a:pt x="414" y="336"/>
                  </a:cubicBezTo>
                  <a:cubicBezTo>
                    <a:pt x="310" y="440"/>
                    <a:pt x="310" y="440"/>
                    <a:pt x="207" y="440"/>
                  </a:cubicBezTo>
                  <a:cubicBezTo>
                    <a:pt x="104" y="440"/>
                    <a:pt x="0" y="440"/>
                    <a:pt x="0" y="543"/>
                  </a:cubicBezTo>
                  <a:cubicBezTo>
                    <a:pt x="0" y="647"/>
                    <a:pt x="104" y="647"/>
                    <a:pt x="104" y="647"/>
                  </a:cubicBezTo>
                  <a:lnTo>
                    <a:pt x="207" y="647"/>
                  </a:lnTo>
                  <a:cubicBezTo>
                    <a:pt x="310" y="647"/>
                    <a:pt x="414" y="647"/>
                    <a:pt x="543" y="543"/>
                  </a:cubicBezTo>
                  <a:cubicBezTo>
                    <a:pt x="647" y="440"/>
                    <a:pt x="750" y="336"/>
                    <a:pt x="750" y="104"/>
                  </a:cubicBezTo>
                  <a:cubicBezTo>
                    <a:pt x="750" y="0"/>
                    <a:pt x="647"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8" name="Shape 1988"/>
        <p:cNvGrpSpPr/>
        <p:nvPr/>
      </p:nvGrpSpPr>
      <p:grpSpPr>
        <a:xfrm>
          <a:off x="0" y="0"/>
          <a:ext cx="0" cy="0"/>
          <a:chOff x="0" y="0"/>
          <a:chExt cx="0" cy="0"/>
        </a:xfrm>
      </p:grpSpPr>
      <p:grpSp>
        <p:nvGrpSpPr>
          <p:cNvPr id="1989" name="Google Shape;1989;p22"/>
          <p:cNvGrpSpPr/>
          <p:nvPr/>
        </p:nvGrpSpPr>
        <p:grpSpPr>
          <a:xfrm flipH="1">
            <a:off x="4234462" y="95181"/>
            <a:ext cx="6613650" cy="5682434"/>
            <a:chOff x="-1861539" y="-57144"/>
            <a:chExt cx="6613650" cy="5682434"/>
          </a:xfrm>
        </p:grpSpPr>
        <p:grpSp>
          <p:nvGrpSpPr>
            <p:cNvPr id="1990" name="Google Shape;1990;p22"/>
            <p:cNvGrpSpPr/>
            <p:nvPr/>
          </p:nvGrpSpPr>
          <p:grpSpPr>
            <a:xfrm>
              <a:off x="-1861539" y="-57144"/>
              <a:ext cx="6613650" cy="5682434"/>
              <a:chOff x="-1558789" y="22506"/>
              <a:chExt cx="6613650" cy="5682434"/>
            </a:xfrm>
          </p:grpSpPr>
          <p:grpSp>
            <p:nvGrpSpPr>
              <p:cNvPr id="1991" name="Google Shape;1991;p22"/>
              <p:cNvGrpSpPr/>
              <p:nvPr/>
            </p:nvGrpSpPr>
            <p:grpSpPr>
              <a:xfrm rot="496707">
                <a:off x="-1239097" y="427217"/>
                <a:ext cx="5974266" cy="4873012"/>
                <a:chOff x="6074853" y="4532992"/>
                <a:chExt cx="601328" cy="490483"/>
              </a:xfrm>
            </p:grpSpPr>
            <p:sp>
              <p:nvSpPr>
                <p:cNvPr id="1992" name="Google Shape;1992;p22"/>
                <p:cNvSpPr/>
                <p:nvPr/>
              </p:nvSpPr>
              <p:spPr>
                <a:xfrm>
                  <a:off x="6074853" y="4532992"/>
                  <a:ext cx="601318" cy="490471"/>
                </a:xfrm>
                <a:custGeom>
                  <a:rect b="b" l="l" r="r" t="t"/>
                  <a:pathLst>
                    <a:path extrusionOk="0" h="14761" w="18097">
                      <a:moveTo>
                        <a:pt x="14529" y="0"/>
                      </a:moveTo>
                      <a:cubicBezTo>
                        <a:pt x="10341" y="543"/>
                        <a:pt x="7213" y="2818"/>
                        <a:pt x="7213" y="2818"/>
                      </a:cubicBezTo>
                      <a:cubicBezTo>
                        <a:pt x="6774" y="2921"/>
                        <a:pt x="6360" y="3025"/>
                        <a:pt x="5921" y="3128"/>
                      </a:cubicBezTo>
                      <a:cubicBezTo>
                        <a:pt x="5584" y="3232"/>
                        <a:pt x="5171" y="3335"/>
                        <a:pt x="4835" y="3464"/>
                      </a:cubicBezTo>
                      <a:cubicBezTo>
                        <a:pt x="1940" y="4524"/>
                        <a:pt x="1" y="6049"/>
                        <a:pt x="1" y="6049"/>
                      </a:cubicBezTo>
                      <a:lnTo>
                        <a:pt x="4189" y="14761"/>
                      </a:lnTo>
                      <a:lnTo>
                        <a:pt x="10755" y="11736"/>
                      </a:lnTo>
                      <a:lnTo>
                        <a:pt x="18096" y="8738"/>
                      </a:lnTo>
                      <a:lnTo>
                        <a:pt x="1452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3" name="Google Shape;1993;p22"/>
                <p:cNvSpPr/>
                <p:nvPr/>
              </p:nvSpPr>
              <p:spPr>
                <a:xfrm>
                  <a:off x="6178791" y="4787223"/>
                  <a:ext cx="153777" cy="153810"/>
                </a:xfrm>
                <a:custGeom>
                  <a:rect b="b" l="l" r="r" t="t"/>
                  <a:pathLst>
                    <a:path extrusionOk="0" h="4629" w="4628">
                      <a:moveTo>
                        <a:pt x="2353" y="1"/>
                      </a:moveTo>
                      <a:cubicBezTo>
                        <a:pt x="1061" y="1"/>
                        <a:pt x="1" y="1087"/>
                        <a:pt x="1" y="2276"/>
                      </a:cubicBezTo>
                      <a:cubicBezTo>
                        <a:pt x="1" y="3568"/>
                        <a:pt x="1061" y="4628"/>
                        <a:pt x="2353" y="4628"/>
                      </a:cubicBezTo>
                      <a:cubicBezTo>
                        <a:pt x="3542" y="4628"/>
                        <a:pt x="4628" y="3568"/>
                        <a:pt x="4628" y="2276"/>
                      </a:cubicBezTo>
                      <a:cubicBezTo>
                        <a:pt x="4628" y="1087"/>
                        <a:pt x="3542" y="1"/>
                        <a:pt x="23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4" name="Google Shape;1994;p22"/>
                <p:cNvSpPr/>
                <p:nvPr/>
              </p:nvSpPr>
              <p:spPr>
                <a:xfrm>
                  <a:off x="6235479" y="4636931"/>
                  <a:ext cx="82504" cy="125434"/>
                </a:xfrm>
                <a:custGeom>
                  <a:rect b="b" l="l" r="r" t="t"/>
                  <a:pathLst>
                    <a:path extrusionOk="0" h="3775" w="2483">
                      <a:moveTo>
                        <a:pt x="1087" y="0"/>
                      </a:moveTo>
                      <a:cubicBezTo>
                        <a:pt x="750" y="104"/>
                        <a:pt x="337" y="207"/>
                        <a:pt x="1" y="336"/>
                      </a:cubicBezTo>
                      <a:lnTo>
                        <a:pt x="1526" y="3774"/>
                      </a:lnTo>
                      <a:lnTo>
                        <a:pt x="1733" y="2921"/>
                      </a:lnTo>
                      <a:lnTo>
                        <a:pt x="2482" y="3438"/>
                      </a:lnTo>
                      <a:lnTo>
                        <a:pt x="10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5" name="Google Shape;1995;p22"/>
                <p:cNvSpPr/>
                <p:nvPr/>
              </p:nvSpPr>
              <p:spPr>
                <a:xfrm>
                  <a:off x="6314529" y="4626597"/>
                  <a:ext cx="117692" cy="296389"/>
                </a:xfrm>
                <a:custGeom>
                  <a:rect b="b" l="l" r="r" t="t"/>
                  <a:pathLst>
                    <a:path extrusionOk="0" h="8920" w="3542">
                      <a:moveTo>
                        <a:pt x="0" y="1"/>
                      </a:moveTo>
                      <a:lnTo>
                        <a:pt x="3542" y="8919"/>
                      </a:lnTo>
                      <a:lnTo>
                        <a:pt x="103" y="1"/>
                      </a:ln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6" name="Google Shape;1996;p22"/>
                <p:cNvSpPr/>
                <p:nvPr/>
              </p:nvSpPr>
              <p:spPr>
                <a:xfrm>
                  <a:off x="6432191" y="4819554"/>
                  <a:ext cx="243990" cy="103437"/>
                </a:xfrm>
                <a:custGeom>
                  <a:rect b="b" l="l" r="r" t="t"/>
                  <a:pathLst>
                    <a:path extrusionOk="0" h="3113" w="7343">
                      <a:moveTo>
                        <a:pt x="6464" y="0"/>
                      </a:moveTo>
                      <a:cubicBezTo>
                        <a:pt x="5907" y="0"/>
                        <a:pt x="5048" y="107"/>
                        <a:pt x="3775" y="527"/>
                      </a:cubicBezTo>
                      <a:cubicBezTo>
                        <a:pt x="1086" y="1303"/>
                        <a:pt x="1" y="3112"/>
                        <a:pt x="1" y="3112"/>
                      </a:cubicBezTo>
                      <a:lnTo>
                        <a:pt x="7342" y="114"/>
                      </a:lnTo>
                      <a:cubicBezTo>
                        <a:pt x="7290" y="114"/>
                        <a:pt x="7037" y="0"/>
                        <a:pt x="646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7" name="Google Shape;1997;p22"/>
                <p:cNvSpPr/>
                <p:nvPr/>
              </p:nvSpPr>
              <p:spPr>
                <a:xfrm>
                  <a:off x="6214013" y="4922430"/>
                  <a:ext cx="218205" cy="101045"/>
                </a:xfrm>
                <a:custGeom>
                  <a:rect b="b" l="l" r="r" t="t"/>
                  <a:pathLst>
                    <a:path extrusionOk="0" h="3041" w="6567">
                      <a:moveTo>
                        <a:pt x="6148" y="1"/>
                      </a:moveTo>
                      <a:cubicBezTo>
                        <a:pt x="5456" y="1"/>
                        <a:pt x="4018" y="109"/>
                        <a:pt x="2689" y="895"/>
                      </a:cubicBezTo>
                      <a:cubicBezTo>
                        <a:pt x="750" y="1955"/>
                        <a:pt x="1" y="3041"/>
                        <a:pt x="1" y="3041"/>
                      </a:cubicBezTo>
                      <a:lnTo>
                        <a:pt x="6567" y="16"/>
                      </a:lnTo>
                      <a:cubicBezTo>
                        <a:pt x="6567" y="16"/>
                        <a:pt x="6411" y="1"/>
                        <a:pt x="61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8" name="Google Shape;1998;p22"/>
                <p:cNvSpPr/>
                <p:nvPr/>
              </p:nvSpPr>
              <p:spPr>
                <a:xfrm>
                  <a:off x="6436477" y="4822379"/>
                  <a:ext cx="239703" cy="100613"/>
                </a:xfrm>
                <a:custGeom>
                  <a:rect b="b" l="l" r="r" t="t"/>
                  <a:pathLst>
                    <a:path extrusionOk="0" h="3028" w="7214">
                      <a:moveTo>
                        <a:pt x="6617" y="1"/>
                      </a:moveTo>
                      <a:cubicBezTo>
                        <a:pt x="5905" y="1"/>
                        <a:pt x="4635" y="100"/>
                        <a:pt x="3232" y="675"/>
                      </a:cubicBezTo>
                      <a:cubicBezTo>
                        <a:pt x="1061" y="1528"/>
                        <a:pt x="1" y="2924"/>
                        <a:pt x="1" y="2924"/>
                      </a:cubicBezTo>
                      <a:cubicBezTo>
                        <a:pt x="311" y="2614"/>
                        <a:pt x="1397" y="1425"/>
                        <a:pt x="3232" y="778"/>
                      </a:cubicBezTo>
                      <a:cubicBezTo>
                        <a:pt x="4938" y="29"/>
                        <a:pt x="6463" y="29"/>
                        <a:pt x="6980" y="29"/>
                      </a:cubicBezTo>
                      <a:lnTo>
                        <a:pt x="7110" y="29"/>
                      </a:lnTo>
                      <a:cubicBezTo>
                        <a:pt x="6567" y="29"/>
                        <a:pt x="4731" y="339"/>
                        <a:pt x="3232" y="985"/>
                      </a:cubicBezTo>
                      <a:cubicBezTo>
                        <a:pt x="5042" y="235"/>
                        <a:pt x="7213" y="29"/>
                        <a:pt x="7213" y="29"/>
                      </a:cubicBezTo>
                      <a:cubicBezTo>
                        <a:pt x="7213" y="29"/>
                        <a:pt x="6993" y="1"/>
                        <a:pt x="6617" y="1"/>
                      </a:cubicBezTo>
                      <a:close/>
                      <a:moveTo>
                        <a:pt x="3232" y="985"/>
                      </a:moveTo>
                      <a:cubicBezTo>
                        <a:pt x="1707" y="1631"/>
                        <a:pt x="414" y="2614"/>
                        <a:pt x="1" y="2924"/>
                      </a:cubicBezTo>
                      <a:lnTo>
                        <a:pt x="1" y="3027"/>
                      </a:lnTo>
                      <a:cubicBezTo>
                        <a:pt x="1" y="3027"/>
                        <a:pt x="1500" y="1735"/>
                        <a:pt x="3232" y="985"/>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999" name="Google Shape;1999;p22"/>
                <p:cNvSpPr/>
                <p:nvPr/>
              </p:nvSpPr>
              <p:spPr>
                <a:xfrm>
                  <a:off x="6436477" y="4823309"/>
                  <a:ext cx="239703" cy="99682"/>
                </a:xfrm>
                <a:custGeom>
                  <a:rect b="b" l="l" r="r" t="t"/>
                  <a:pathLst>
                    <a:path extrusionOk="0" h="3000" w="7214">
                      <a:moveTo>
                        <a:pt x="7213" y="1"/>
                      </a:moveTo>
                      <a:cubicBezTo>
                        <a:pt x="7212" y="1"/>
                        <a:pt x="5171" y="544"/>
                        <a:pt x="3542" y="1190"/>
                      </a:cubicBezTo>
                      <a:cubicBezTo>
                        <a:pt x="5171" y="647"/>
                        <a:pt x="7212" y="1"/>
                        <a:pt x="7213" y="1"/>
                      </a:cubicBezTo>
                      <a:close/>
                      <a:moveTo>
                        <a:pt x="3541" y="1190"/>
                      </a:moveTo>
                      <a:cubicBezTo>
                        <a:pt x="1939" y="1836"/>
                        <a:pt x="1" y="2896"/>
                        <a:pt x="1" y="2896"/>
                      </a:cubicBezTo>
                      <a:lnTo>
                        <a:pt x="1" y="2999"/>
                      </a:lnTo>
                      <a:cubicBezTo>
                        <a:pt x="1" y="2999"/>
                        <a:pt x="1939" y="1836"/>
                        <a:pt x="3541" y="119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0" name="Google Shape;2000;p22"/>
                <p:cNvSpPr/>
                <p:nvPr/>
              </p:nvSpPr>
              <p:spPr>
                <a:xfrm>
                  <a:off x="6210591" y="4922961"/>
                  <a:ext cx="218205" cy="100513"/>
                </a:xfrm>
                <a:custGeom>
                  <a:rect b="b" l="l" r="r" t="t"/>
                  <a:pathLst>
                    <a:path extrusionOk="0" h="3025" w="6567">
                      <a:moveTo>
                        <a:pt x="4425" y="443"/>
                      </a:moveTo>
                      <a:cubicBezTo>
                        <a:pt x="4037" y="554"/>
                        <a:pt x="3628" y="698"/>
                        <a:pt x="3231" y="879"/>
                      </a:cubicBezTo>
                      <a:cubicBezTo>
                        <a:pt x="3643" y="701"/>
                        <a:pt x="4048" y="558"/>
                        <a:pt x="4425" y="443"/>
                      </a:cubicBezTo>
                      <a:close/>
                      <a:moveTo>
                        <a:pt x="6566" y="0"/>
                      </a:moveTo>
                      <a:cubicBezTo>
                        <a:pt x="6566" y="0"/>
                        <a:pt x="5635" y="75"/>
                        <a:pt x="4425" y="443"/>
                      </a:cubicBezTo>
                      <a:lnTo>
                        <a:pt x="4425" y="443"/>
                      </a:lnTo>
                      <a:cubicBezTo>
                        <a:pt x="5200" y="221"/>
                        <a:pt x="5894" y="130"/>
                        <a:pt x="6256" y="130"/>
                      </a:cubicBezTo>
                      <a:cubicBezTo>
                        <a:pt x="5816" y="130"/>
                        <a:pt x="4731" y="336"/>
                        <a:pt x="3568" y="879"/>
                      </a:cubicBezTo>
                      <a:cubicBezTo>
                        <a:pt x="5274" y="130"/>
                        <a:pt x="6566" y="130"/>
                        <a:pt x="6566" y="130"/>
                      </a:cubicBezTo>
                      <a:lnTo>
                        <a:pt x="6566" y="0"/>
                      </a:lnTo>
                      <a:close/>
                      <a:moveTo>
                        <a:pt x="3231" y="879"/>
                      </a:moveTo>
                      <a:lnTo>
                        <a:pt x="3231" y="879"/>
                      </a:lnTo>
                      <a:cubicBezTo>
                        <a:pt x="2553" y="1138"/>
                        <a:pt x="1884" y="1578"/>
                        <a:pt x="1346" y="1973"/>
                      </a:cubicBezTo>
                      <a:lnTo>
                        <a:pt x="1346" y="1973"/>
                      </a:lnTo>
                      <a:cubicBezTo>
                        <a:pt x="1879" y="1597"/>
                        <a:pt x="2555" y="1188"/>
                        <a:pt x="3231" y="879"/>
                      </a:cubicBezTo>
                      <a:close/>
                      <a:moveTo>
                        <a:pt x="1346" y="1973"/>
                      </a:moveTo>
                      <a:lnTo>
                        <a:pt x="1346" y="1973"/>
                      </a:lnTo>
                      <a:cubicBezTo>
                        <a:pt x="1133" y="2123"/>
                        <a:pt x="943" y="2268"/>
                        <a:pt x="785" y="2399"/>
                      </a:cubicBezTo>
                      <a:lnTo>
                        <a:pt x="785" y="2399"/>
                      </a:lnTo>
                      <a:cubicBezTo>
                        <a:pt x="947" y="2273"/>
                        <a:pt x="1137" y="2126"/>
                        <a:pt x="1346" y="1973"/>
                      </a:cubicBezTo>
                      <a:close/>
                      <a:moveTo>
                        <a:pt x="3568" y="879"/>
                      </a:moveTo>
                      <a:cubicBezTo>
                        <a:pt x="2434" y="1397"/>
                        <a:pt x="1300" y="2102"/>
                        <a:pt x="637" y="2526"/>
                      </a:cubicBezTo>
                      <a:lnTo>
                        <a:pt x="637" y="2526"/>
                      </a:lnTo>
                      <a:cubicBezTo>
                        <a:pt x="682" y="2485"/>
                        <a:pt x="732" y="2443"/>
                        <a:pt x="785" y="2399"/>
                      </a:cubicBezTo>
                      <a:lnTo>
                        <a:pt x="785" y="2399"/>
                      </a:lnTo>
                      <a:cubicBezTo>
                        <a:pt x="696" y="2468"/>
                        <a:pt x="615" y="2531"/>
                        <a:pt x="543" y="2585"/>
                      </a:cubicBezTo>
                      <a:cubicBezTo>
                        <a:pt x="573" y="2566"/>
                        <a:pt x="604" y="2546"/>
                        <a:pt x="637" y="2526"/>
                      </a:cubicBezTo>
                      <a:lnTo>
                        <a:pt x="637" y="2526"/>
                      </a:lnTo>
                      <a:cubicBezTo>
                        <a:pt x="559" y="2594"/>
                        <a:pt x="493" y="2658"/>
                        <a:pt x="440" y="2715"/>
                      </a:cubicBezTo>
                      <a:cubicBezTo>
                        <a:pt x="1086" y="2275"/>
                        <a:pt x="2275" y="1525"/>
                        <a:pt x="3568" y="879"/>
                      </a:cubicBezTo>
                      <a:close/>
                      <a:moveTo>
                        <a:pt x="207" y="2818"/>
                      </a:moveTo>
                      <a:lnTo>
                        <a:pt x="207" y="2818"/>
                      </a:lnTo>
                      <a:cubicBezTo>
                        <a:pt x="140" y="2885"/>
                        <a:pt x="117" y="2951"/>
                        <a:pt x="108" y="2990"/>
                      </a:cubicBezTo>
                      <a:lnTo>
                        <a:pt x="108" y="2990"/>
                      </a:lnTo>
                      <a:cubicBezTo>
                        <a:pt x="123" y="2981"/>
                        <a:pt x="139" y="2971"/>
                        <a:pt x="156" y="2958"/>
                      </a:cubicBezTo>
                      <a:lnTo>
                        <a:pt x="156" y="2958"/>
                      </a:lnTo>
                      <a:cubicBezTo>
                        <a:pt x="182" y="2920"/>
                        <a:pt x="207" y="2869"/>
                        <a:pt x="207" y="2818"/>
                      </a:cubicBezTo>
                      <a:close/>
                      <a:moveTo>
                        <a:pt x="108" y="2990"/>
                      </a:moveTo>
                      <a:cubicBezTo>
                        <a:pt x="69" y="3013"/>
                        <a:pt x="35" y="3025"/>
                        <a:pt x="0" y="3025"/>
                      </a:cubicBezTo>
                      <a:lnTo>
                        <a:pt x="104" y="3025"/>
                      </a:lnTo>
                      <a:cubicBezTo>
                        <a:pt x="104" y="3025"/>
                        <a:pt x="104" y="3012"/>
                        <a:pt x="108" y="2990"/>
                      </a:cubicBezTo>
                      <a:close/>
                      <a:moveTo>
                        <a:pt x="436" y="2718"/>
                      </a:moveTo>
                      <a:lnTo>
                        <a:pt x="436" y="2718"/>
                      </a:lnTo>
                      <a:cubicBezTo>
                        <a:pt x="313" y="2828"/>
                        <a:pt x="226" y="2908"/>
                        <a:pt x="156" y="2958"/>
                      </a:cubicBezTo>
                      <a:lnTo>
                        <a:pt x="156" y="2958"/>
                      </a:lnTo>
                      <a:cubicBezTo>
                        <a:pt x="130" y="2998"/>
                        <a:pt x="104" y="3025"/>
                        <a:pt x="104" y="3025"/>
                      </a:cubicBezTo>
                      <a:cubicBezTo>
                        <a:pt x="104" y="3025"/>
                        <a:pt x="206" y="2923"/>
                        <a:pt x="436" y="271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1" name="Google Shape;2001;p22"/>
                <p:cNvSpPr/>
                <p:nvPr/>
              </p:nvSpPr>
              <p:spPr>
                <a:xfrm>
                  <a:off x="6214013" y="4922961"/>
                  <a:ext cx="214783" cy="100513"/>
                </a:xfrm>
                <a:custGeom>
                  <a:rect b="b" l="l" r="r" t="t"/>
                  <a:pathLst>
                    <a:path extrusionOk="0" h="3025" w="6464">
                      <a:moveTo>
                        <a:pt x="6463" y="0"/>
                      </a:moveTo>
                      <a:cubicBezTo>
                        <a:pt x="5171" y="440"/>
                        <a:pt x="3232" y="1293"/>
                        <a:pt x="3232" y="1293"/>
                      </a:cubicBezTo>
                      <a:cubicBezTo>
                        <a:pt x="3232" y="1293"/>
                        <a:pt x="5171" y="440"/>
                        <a:pt x="6463" y="130"/>
                      </a:cubicBezTo>
                      <a:lnTo>
                        <a:pt x="6463" y="0"/>
                      </a:lnTo>
                      <a:close/>
                      <a:moveTo>
                        <a:pt x="3232" y="1293"/>
                      </a:moveTo>
                      <a:cubicBezTo>
                        <a:pt x="1733" y="1939"/>
                        <a:pt x="1" y="3025"/>
                        <a:pt x="1" y="3025"/>
                      </a:cubicBezTo>
                      <a:cubicBezTo>
                        <a:pt x="1" y="3025"/>
                        <a:pt x="1836" y="1939"/>
                        <a:pt x="3232" y="1293"/>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02" name="Google Shape;2002;p22"/>
              <p:cNvGrpSpPr/>
              <p:nvPr/>
            </p:nvGrpSpPr>
            <p:grpSpPr>
              <a:xfrm rot="496703">
                <a:off x="1657404" y="485517"/>
                <a:ext cx="3173718" cy="2505751"/>
                <a:chOff x="5953690" y="4762335"/>
                <a:chExt cx="668365" cy="527696"/>
              </a:xfrm>
            </p:grpSpPr>
            <p:sp>
              <p:nvSpPr>
                <p:cNvPr id="2003" name="Google Shape;2003;p22"/>
                <p:cNvSpPr/>
                <p:nvPr/>
              </p:nvSpPr>
              <p:spPr>
                <a:xfrm>
                  <a:off x="6539584" y="5196363"/>
                  <a:ext cx="82471" cy="93668"/>
                </a:xfrm>
                <a:custGeom>
                  <a:rect b="b" l="l" r="r" t="t"/>
                  <a:pathLst>
                    <a:path extrusionOk="0" h="2819" w="2482">
                      <a:moveTo>
                        <a:pt x="336" y="0"/>
                      </a:moveTo>
                      <a:lnTo>
                        <a:pt x="982" y="1190"/>
                      </a:lnTo>
                      <a:lnTo>
                        <a:pt x="0" y="1836"/>
                      </a:lnTo>
                      <a:lnTo>
                        <a:pt x="0" y="1836"/>
                      </a:lnTo>
                      <a:lnTo>
                        <a:pt x="982" y="1629"/>
                      </a:lnTo>
                      <a:lnTo>
                        <a:pt x="982" y="2818"/>
                      </a:lnTo>
                      <a:lnTo>
                        <a:pt x="1422" y="1526"/>
                      </a:lnTo>
                      <a:lnTo>
                        <a:pt x="2482" y="1939"/>
                      </a:lnTo>
                      <a:lnTo>
                        <a:pt x="2482" y="1939"/>
                      </a:lnTo>
                      <a:lnTo>
                        <a:pt x="1732" y="1190"/>
                      </a:lnTo>
                      <a:lnTo>
                        <a:pt x="2275" y="336"/>
                      </a:lnTo>
                      <a:lnTo>
                        <a:pt x="2275" y="336"/>
                      </a:lnTo>
                      <a:lnTo>
                        <a:pt x="1293" y="879"/>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4" name="Google Shape;2004;p22"/>
                <p:cNvSpPr/>
                <p:nvPr/>
              </p:nvSpPr>
              <p:spPr>
                <a:xfrm>
                  <a:off x="6342873" y="4762335"/>
                  <a:ext cx="93635" cy="92804"/>
                </a:xfrm>
                <a:custGeom>
                  <a:rect b="b" l="l" r="r" t="t"/>
                  <a:pathLst>
                    <a:path extrusionOk="0" h="2793" w="2818">
                      <a:moveTo>
                        <a:pt x="1293" y="0"/>
                      </a:moveTo>
                      <a:lnTo>
                        <a:pt x="1189" y="1396"/>
                      </a:lnTo>
                      <a:lnTo>
                        <a:pt x="0" y="1500"/>
                      </a:lnTo>
                      <a:lnTo>
                        <a:pt x="1086" y="1836"/>
                      </a:lnTo>
                      <a:lnTo>
                        <a:pt x="543" y="2792"/>
                      </a:lnTo>
                      <a:lnTo>
                        <a:pt x="1525" y="1939"/>
                      </a:lnTo>
                      <a:lnTo>
                        <a:pt x="2172" y="2792"/>
                      </a:lnTo>
                      <a:lnTo>
                        <a:pt x="1939" y="1732"/>
                      </a:lnTo>
                      <a:lnTo>
                        <a:pt x="2818" y="1189"/>
                      </a:lnTo>
                      <a:lnTo>
                        <a:pt x="2818" y="1189"/>
                      </a:lnTo>
                      <a:lnTo>
                        <a:pt x="1732" y="1293"/>
                      </a:lnTo>
                      <a:lnTo>
                        <a:pt x="129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5" name="Google Shape;2005;p22"/>
                <p:cNvSpPr/>
                <p:nvPr/>
              </p:nvSpPr>
              <p:spPr>
                <a:xfrm>
                  <a:off x="5953690" y="4855142"/>
                  <a:ext cx="92771" cy="93635"/>
                </a:xfrm>
                <a:custGeom>
                  <a:rect b="b" l="l" r="r" t="t"/>
                  <a:pathLst>
                    <a:path extrusionOk="0" h="2818" w="2792">
                      <a:moveTo>
                        <a:pt x="1189" y="0"/>
                      </a:moveTo>
                      <a:lnTo>
                        <a:pt x="1189" y="1293"/>
                      </a:lnTo>
                      <a:lnTo>
                        <a:pt x="0" y="1422"/>
                      </a:lnTo>
                      <a:lnTo>
                        <a:pt x="982" y="1732"/>
                      </a:lnTo>
                      <a:lnTo>
                        <a:pt x="439" y="2714"/>
                      </a:lnTo>
                      <a:lnTo>
                        <a:pt x="1396" y="1835"/>
                      </a:lnTo>
                      <a:lnTo>
                        <a:pt x="2146" y="2818"/>
                      </a:lnTo>
                      <a:lnTo>
                        <a:pt x="1835" y="1732"/>
                      </a:lnTo>
                      <a:lnTo>
                        <a:pt x="2792" y="1189"/>
                      </a:lnTo>
                      <a:lnTo>
                        <a:pt x="1629" y="1293"/>
                      </a:lnTo>
                      <a:lnTo>
                        <a:pt x="118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pic>
            <p:nvPicPr>
              <p:cNvPr id="2006" name="Google Shape;2006;p22"/>
              <p:cNvPicPr preferRelativeResize="0"/>
              <p:nvPr/>
            </p:nvPicPr>
            <p:blipFill rotWithShape="1">
              <a:blip r:embed="rId3">
                <a:alphaModFix/>
              </a:blip>
              <a:srcRect b="0" l="31235" r="31322" t="11676"/>
              <a:stretch/>
            </p:blipFill>
            <p:spPr>
              <a:xfrm rot="-864796">
                <a:off x="1976450" y="1072790"/>
                <a:ext cx="1862976" cy="2472598"/>
              </a:xfrm>
              <a:prstGeom prst="rect">
                <a:avLst/>
              </a:prstGeom>
              <a:noFill/>
              <a:ln>
                <a:noFill/>
              </a:ln>
            </p:spPr>
          </p:pic>
        </p:grpSp>
        <p:grpSp>
          <p:nvGrpSpPr>
            <p:cNvPr id="2007" name="Google Shape;2007;p22"/>
            <p:cNvGrpSpPr/>
            <p:nvPr/>
          </p:nvGrpSpPr>
          <p:grpSpPr>
            <a:xfrm flipH="1" rot="-1087405">
              <a:off x="-324627" y="3338007"/>
              <a:ext cx="988082" cy="297198"/>
              <a:chOff x="6694163" y="903848"/>
              <a:chExt cx="368534" cy="110849"/>
            </a:xfrm>
          </p:grpSpPr>
          <p:sp>
            <p:nvSpPr>
              <p:cNvPr id="2008" name="Google Shape;2008;p22"/>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09" name="Google Shape;2009;p22"/>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0" name="Google Shape;2010;p22"/>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011" name="Google Shape;2011;p22"/>
          <p:cNvSpPr/>
          <p:nvPr/>
        </p:nvSpPr>
        <p:spPr>
          <a:xfrm flipH="1">
            <a:off x="6733203" y="3891325"/>
            <a:ext cx="1032058" cy="297188"/>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2" name="Google Shape;2012;p22"/>
          <p:cNvSpPr/>
          <p:nvPr/>
        </p:nvSpPr>
        <p:spPr>
          <a:xfrm flipH="1" rot="-1594497">
            <a:off x="6433851" y="3546351"/>
            <a:ext cx="776542" cy="185146"/>
          </a:xfrm>
          <a:prstGeom prst="homePlate">
            <a:avLst>
              <a:gd fmla="val 75601" name="adj"/>
            </a:avLst>
          </a:pr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3" name="Google Shape;2013;p22"/>
          <p:cNvSpPr/>
          <p:nvPr/>
        </p:nvSpPr>
        <p:spPr>
          <a:xfrm flipH="1" rot="-542846">
            <a:off x="5546862" y="1044460"/>
            <a:ext cx="776460" cy="185003"/>
          </a:xfrm>
          <a:prstGeom prst="homePlate">
            <a:avLst>
              <a:gd fmla="val 75601" name="adj"/>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14" name="Google Shape;2014;p22"/>
          <p:cNvSpPr txBox="1"/>
          <p:nvPr>
            <p:ph idx="1" type="subTitle"/>
          </p:nvPr>
        </p:nvSpPr>
        <p:spPr>
          <a:xfrm>
            <a:off x="715100" y="2759025"/>
            <a:ext cx="3962400" cy="9366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1400"/>
              <a:buNone/>
            </a:pPr>
            <a:r>
              <a:rPr lang="en"/>
              <a:t>Images reveal large amounts of data, so remember: use an image instead of a long text. Your audience will appreciate it</a:t>
            </a:r>
            <a:endParaRPr/>
          </a:p>
        </p:txBody>
      </p:sp>
      <p:sp>
        <p:nvSpPr>
          <p:cNvPr id="2015" name="Google Shape;2015;p22"/>
          <p:cNvSpPr txBox="1"/>
          <p:nvPr>
            <p:ph type="title"/>
          </p:nvPr>
        </p:nvSpPr>
        <p:spPr>
          <a:xfrm>
            <a:off x="715100" y="1137025"/>
            <a:ext cx="3962400" cy="17013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t>A PICTURE ALWAYS REINFORCES </a:t>
            </a:r>
            <a:r>
              <a:rPr lang="en">
                <a:solidFill>
                  <a:schemeClr val="lt2"/>
                </a:solidFill>
              </a:rPr>
              <a:t>THE CONCEPT</a:t>
            </a:r>
            <a:endParaRPr>
              <a:solidFill>
                <a:schemeClr val="lt2"/>
              </a:solidFill>
            </a:endParaRPr>
          </a:p>
        </p:txBody>
      </p:sp>
      <p:sp>
        <p:nvSpPr>
          <p:cNvPr id="2016" name="Google Shape;2016;p22"/>
          <p:cNvSpPr/>
          <p:nvPr/>
        </p:nvSpPr>
        <p:spPr>
          <a:xfrm>
            <a:off x="4373860" y="3952613"/>
            <a:ext cx="1807340" cy="520459"/>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0" name="Shape 2020"/>
        <p:cNvGrpSpPr/>
        <p:nvPr/>
      </p:nvGrpSpPr>
      <p:grpSpPr>
        <a:xfrm>
          <a:off x="0" y="0"/>
          <a:ext cx="0" cy="0"/>
          <a:chOff x="0" y="0"/>
          <a:chExt cx="0" cy="0"/>
        </a:xfrm>
      </p:grpSpPr>
      <p:sp>
        <p:nvSpPr>
          <p:cNvPr id="2021" name="Google Shape;2021;p23"/>
          <p:cNvSpPr txBox="1"/>
          <p:nvPr>
            <p:ph type="title"/>
          </p:nvPr>
        </p:nvSpPr>
        <p:spPr>
          <a:xfrm>
            <a:off x="672775" y="442975"/>
            <a:ext cx="77985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DESCRIBE THE BRANCHES OF </a:t>
            </a:r>
            <a:r>
              <a:rPr lang="en">
                <a:solidFill>
                  <a:schemeClr val="lt2"/>
                </a:solidFill>
              </a:rPr>
              <a:t>SCIENCE</a:t>
            </a:r>
            <a:endParaRPr>
              <a:solidFill>
                <a:schemeClr val="lt2"/>
              </a:solidFill>
            </a:endParaRPr>
          </a:p>
        </p:txBody>
      </p:sp>
      <p:graphicFrame>
        <p:nvGraphicFramePr>
          <p:cNvPr id="2022" name="Google Shape;2022;p23"/>
          <p:cNvGraphicFramePr/>
          <p:nvPr/>
        </p:nvGraphicFramePr>
        <p:xfrm>
          <a:off x="1138213" y="1596500"/>
          <a:ext cx="3000000" cy="3000000"/>
        </p:xfrm>
        <a:graphic>
          <a:graphicData uri="http://schemas.openxmlformats.org/drawingml/2006/table">
            <a:tbl>
              <a:tblPr>
                <a:noFill/>
                <a:tableStyleId>{AF6EAD25-8D9A-4E4C-BB34-D0152557046D}</a:tableStyleId>
              </a:tblPr>
              <a:tblGrid>
                <a:gridCol w="2418250"/>
                <a:gridCol w="4449325"/>
              </a:tblGrid>
              <a:tr h="601925">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Geology</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latin typeface="Quicksand"/>
                          <a:ea typeface="Quicksand"/>
                          <a:cs typeface="Quicksand"/>
                          <a:sym typeface="Quicksand"/>
                        </a:rPr>
                        <a:t>You can write the description here</a:t>
                      </a:r>
                      <a:endParaRPr sz="1400" u="none" cap="none" strike="noStrike">
                        <a:latin typeface="Quicksand"/>
                        <a:ea typeface="Quicksand"/>
                        <a:cs typeface="Quicksand"/>
                        <a:sym typeface="Quicksand"/>
                      </a:endParaRPr>
                    </a:p>
                  </a:txBody>
                  <a:tcPr marT="91425" marB="91425" marR="91425" marL="91425" anchor="ctr">
                    <a:lnL cap="flat" cmpd="sng" w="28575">
                      <a:solidFill>
                        <a:schemeClr val="accen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6"/>
                    </a:solidFill>
                  </a:tcPr>
                </a:tc>
              </a:tr>
              <a:tr h="601925">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Oceanography</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FFF">
                        <a:alpha val="51764"/>
                      </a:srgbClr>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latin typeface="Quicksand"/>
                          <a:ea typeface="Quicksand"/>
                          <a:cs typeface="Quicksand"/>
                          <a:sym typeface="Quicksand"/>
                        </a:rPr>
                        <a:t>You can write the description here</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rgbClr val="FFFFFF">
                        <a:alpha val="51764"/>
                      </a:srgbClr>
                    </a:solidFill>
                  </a:tcPr>
                </a:tc>
              </a:tr>
              <a:tr h="601925">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Meteorology</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latin typeface="Quicksand"/>
                          <a:ea typeface="Quicksand"/>
                          <a:cs typeface="Quicksand"/>
                          <a:sym typeface="Quicksand"/>
                        </a:rPr>
                        <a:t>You can write the description here</a:t>
                      </a:r>
                      <a:endParaRPr sz="1400" u="none" cap="none" strike="noStrike"/>
                    </a:p>
                  </a:txBody>
                  <a:tcPr marT="91425" marB="91425" marR="91425" marL="91425" anchor="ctr">
                    <a:lnL cap="flat" cmpd="sng" w="28575">
                      <a:solidFill>
                        <a:schemeClr val="accen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6"/>
                    </a:solidFill>
                  </a:tcPr>
                </a:tc>
              </a:tr>
              <a:tr h="601925">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Astronomy</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28575">
                      <a:solidFill>
                        <a:schemeClr val="accent6"/>
                      </a:solidFill>
                      <a:prstDash val="solid"/>
                      <a:round/>
                      <a:headEnd len="sm" w="sm" type="none"/>
                      <a:tailEnd len="sm" w="sm" type="none"/>
                    </a:lnB>
                    <a:solidFill>
                      <a:srgbClr val="FFFFFF">
                        <a:alpha val="51764"/>
                      </a:srgbClr>
                    </a:solidFill>
                  </a:tcPr>
                </a:tc>
                <a:tc>
                  <a:txBody>
                    <a:bodyPr/>
                    <a:lstStyle/>
                    <a:p>
                      <a:pPr indent="0" lvl="0" marL="0" marR="0" rtl="0" algn="ctr">
                        <a:lnSpc>
                          <a:spcPct val="100000"/>
                        </a:lnSpc>
                        <a:spcBef>
                          <a:spcPts val="0"/>
                        </a:spcBef>
                        <a:spcAft>
                          <a:spcPts val="0"/>
                        </a:spcAft>
                        <a:buClr>
                          <a:srgbClr val="000000"/>
                        </a:buClr>
                        <a:buSzPts val="1400"/>
                        <a:buFont typeface="Arial"/>
                        <a:buNone/>
                      </a:pPr>
                      <a:r>
                        <a:rPr lang="en" sz="1400" u="none" cap="none" strike="noStrike">
                          <a:latin typeface="Quicksand"/>
                          <a:ea typeface="Quicksand"/>
                          <a:cs typeface="Quicksand"/>
                          <a:sym typeface="Quicksand"/>
                        </a:rPr>
                        <a:t>You can write the description here</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solidFill>
                      <a:prstDash val="solid"/>
                      <a:round/>
                      <a:headEnd len="sm" w="sm" type="none"/>
                      <a:tailEnd len="sm" w="sm" type="none"/>
                    </a:lnT>
                    <a:lnB cap="flat" cmpd="sng" w="28575">
                      <a:solidFill>
                        <a:schemeClr val="accent6"/>
                      </a:solidFill>
                      <a:prstDash val="solid"/>
                      <a:round/>
                      <a:headEnd len="sm" w="sm" type="none"/>
                      <a:tailEnd len="sm" w="sm" type="none"/>
                    </a:lnB>
                    <a:solidFill>
                      <a:srgbClr val="FFFFFF">
                        <a:alpha val="51764"/>
                      </a:srgbClr>
                    </a:solidFill>
                  </a:tcPr>
                </a:tc>
              </a:tr>
            </a:tbl>
          </a:graphicData>
        </a:graphic>
      </p:graphicFrame>
      <p:sp>
        <p:nvSpPr>
          <p:cNvPr id="2023" name="Google Shape;2023;p23"/>
          <p:cNvSpPr/>
          <p:nvPr/>
        </p:nvSpPr>
        <p:spPr>
          <a:xfrm>
            <a:off x="880685" y="1410637"/>
            <a:ext cx="425961" cy="49401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24" name="Google Shape;2024;p23"/>
          <p:cNvSpPr/>
          <p:nvPr/>
        </p:nvSpPr>
        <p:spPr>
          <a:xfrm rot="-4084363">
            <a:off x="7828412" y="3811837"/>
            <a:ext cx="425958" cy="494011"/>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8" name="Shape 2028"/>
        <p:cNvGrpSpPr/>
        <p:nvPr/>
      </p:nvGrpSpPr>
      <p:grpSpPr>
        <a:xfrm>
          <a:off x="0" y="0"/>
          <a:ext cx="0" cy="0"/>
          <a:chOff x="0" y="0"/>
          <a:chExt cx="0" cy="0"/>
        </a:xfrm>
      </p:grpSpPr>
      <p:sp>
        <p:nvSpPr>
          <p:cNvPr id="2029" name="Google Shape;2029;p24"/>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LUNAR </a:t>
            </a:r>
            <a:r>
              <a:rPr lang="en">
                <a:solidFill>
                  <a:schemeClr val="lt2"/>
                </a:solidFill>
              </a:rPr>
              <a:t>PHASES</a:t>
            </a:r>
            <a:endParaRPr>
              <a:solidFill>
                <a:schemeClr val="lt2"/>
              </a:solidFill>
            </a:endParaRPr>
          </a:p>
        </p:txBody>
      </p:sp>
      <p:grpSp>
        <p:nvGrpSpPr>
          <p:cNvPr id="2030" name="Google Shape;2030;p24"/>
          <p:cNvGrpSpPr/>
          <p:nvPr/>
        </p:nvGrpSpPr>
        <p:grpSpPr>
          <a:xfrm>
            <a:off x="6971894" y="2575844"/>
            <a:ext cx="983104" cy="983096"/>
            <a:chOff x="1053438" y="1830200"/>
            <a:chExt cx="1458611" cy="1458600"/>
          </a:xfrm>
        </p:grpSpPr>
        <p:sp>
          <p:nvSpPr>
            <p:cNvPr id="2031" name="Google Shape;2031;p24"/>
            <p:cNvSpPr/>
            <p:nvPr/>
          </p:nvSpPr>
          <p:spPr>
            <a:xfrm>
              <a:off x="1053449" y="1830200"/>
              <a:ext cx="1458600" cy="1458600"/>
            </a:xfrm>
            <a:prstGeom prst="ellipse">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2" name="Google Shape;2032;p24"/>
            <p:cNvSpPr/>
            <p:nvPr/>
          </p:nvSpPr>
          <p:spPr>
            <a:xfrm>
              <a:off x="1053438" y="1830200"/>
              <a:ext cx="1458600" cy="1458600"/>
            </a:xfrm>
            <a:prstGeom prst="pie">
              <a:avLst>
                <a:gd fmla="val 0" name="adj1"/>
                <a:gd fmla="val 10696213" name="adj2"/>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33" name="Google Shape;2033;p24"/>
            <p:cNvGrpSpPr/>
            <p:nvPr/>
          </p:nvGrpSpPr>
          <p:grpSpPr>
            <a:xfrm rot="171310">
              <a:off x="1235834" y="2297952"/>
              <a:ext cx="1093508" cy="328908"/>
              <a:chOff x="6694163" y="903848"/>
              <a:chExt cx="368534" cy="110849"/>
            </a:xfrm>
          </p:grpSpPr>
          <p:sp>
            <p:nvSpPr>
              <p:cNvPr id="2034" name="Google Shape;2034;p24"/>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5" name="Google Shape;2035;p24"/>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6" name="Google Shape;2036;p24"/>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37" name="Google Shape;2037;p24"/>
            <p:cNvSpPr/>
            <p:nvPr/>
          </p:nvSpPr>
          <p:spPr>
            <a:xfrm>
              <a:off x="1502150" y="20261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8" name="Google Shape;2038;p24"/>
            <p:cNvSpPr/>
            <p:nvPr/>
          </p:nvSpPr>
          <p:spPr>
            <a:xfrm>
              <a:off x="1956900" y="2967600"/>
              <a:ext cx="268800" cy="152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39" name="Google Shape;2039;p24"/>
            <p:cNvSpPr/>
            <p:nvPr/>
          </p:nvSpPr>
          <p:spPr>
            <a:xfrm>
              <a:off x="1926725" y="2058500"/>
              <a:ext cx="1794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0" name="Google Shape;2040;p24"/>
            <p:cNvSpPr/>
            <p:nvPr/>
          </p:nvSpPr>
          <p:spPr>
            <a:xfrm>
              <a:off x="1727238" y="2839650"/>
              <a:ext cx="1107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1" name="Google Shape;2041;p24"/>
            <p:cNvSpPr/>
            <p:nvPr/>
          </p:nvSpPr>
          <p:spPr>
            <a:xfrm>
              <a:off x="2225700" y="2725050"/>
              <a:ext cx="1662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2" name="Google Shape;2042;p24"/>
            <p:cNvSpPr/>
            <p:nvPr/>
          </p:nvSpPr>
          <p:spPr>
            <a:xfrm>
              <a:off x="1228325" y="2596400"/>
              <a:ext cx="110700" cy="257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3" name="Google Shape;2043;p24"/>
            <p:cNvSpPr/>
            <p:nvPr/>
          </p:nvSpPr>
          <p:spPr>
            <a:xfrm>
              <a:off x="1373100" y="28973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44" name="Google Shape;2044;p24"/>
          <p:cNvGrpSpPr/>
          <p:nvPr/>
        </p:nvGrpSpPr>
        <p:grpSpPr>
          <a:xfrm>
            <a:off x="3119646" y="2575844"/>
            <a:ext cx="983104" cy="983096"/>
            <a:chOff x="1053438" y="1830200"/>
            <a:chExt cx="1458611" cy="1458600"/>
          </a:xfrm>
        </p:grpSpPr>
        <p:sp>
          <p:nvSpPr>
            <p:cNvPr id="2045" name="Google Shape;2045;p24"/>
            <p:cNvSpPr/>
            <p:nvPr/>
          </p:nvSpPr>
          <p:spPr>
            <a:xfrm>
              <a:off x="1053449" y="1830200"/>
              <a:ext cx="1458600" cy="1458600"/>
            </a:xfrm>
            <a:prstGeom prst="ellipse">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6" name="Google Shape;2046;p24"/>
            <p:cNvSpPr/>
            <p:nvPr/>
          </p:nvSpPr>
          <p:spPr>
            <a:xfrm rot="10800000">
              <a:off x="1053438" y="1830200"/>
              <a:ext cx="1458600" cy="1458600"/>
            </a:xfrm>
            <a:prstGeom prst="pie">
              <a:avLst>
                <a:gd fmla="val 0" name="adj1"/>
                <a:gd fmla="val 10696213" name="adj2"/>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47" name="Google Shape;2047;p24"/>
            <p:cNvGrpSpPr/>
            <p:nvPr/>
          </p:nvGrpSpPr>
          <p:grpSpPr>
            <a:xfrm rot="171310">
              <a:off x="1235834" y="2297952"/>
              <a:ext cx="1093508" cy="328908"/>
              <a:chOff x="6694163" y="903848"/>
              <a:chExt cx="368534" cy="110849"/>
            </a:xfrm>
          </p:grpSpPr>
          <p:sp>
            <p:nvSpPr>
              <p:cNvPr id="2048" name="Google Shape;2048;p24"/>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49" name="Google Shape;2049;p24"/>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0" name="Google Shape;2050;p24"/>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51" name="Google Shape;2051;p24"/>
            <p:cNvSpPr/>
            <p:nvPr/>
          </p:nvSpPr>
          <p:spPr>
            <a:xfrm>
              <a:off x="1502150" y="20261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2" name="Google Shape;2052;p24"/>
            <p:cNvSpPr/>
            <p:nvPr/>
          </p:nvSpPr>
          <p:spPr>
            <a:xfrm>
              <a:off x="1956900" y="2967600"/>
              <a:ext cx="268800" cy="152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3" name="Google Shape;2053;p24"/>
            <p:cNvSpPr/>
            <p:nvPr/>
          </p:nvSpPr>
          <p:spPr>
            <a:xfrm>
              <a:off x="1926725" y="2058500"/>
              <a:ext cx="1794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4" name="Google Shape;2054;p24"/>
            <p:cNvSpPr/>
            <p:nvPr/>
          </p:nvSpPr>
          <p:spPr>
            <a:xfrm>
              <a:off x="1727238" y="2839650"/>
              <a:ext cx="1107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5" name="Google Shape;2055;p24"/>
            <p:cNvSpPr/>
            <p:nvPr/>
          </p:nvSpPr>
          <p:spPr>
            <a:xfrm>
              <a:off x="2225700" y="2725050"/>
              <a:ext cx="1662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6" name="Google Shape;2056;p24"/>
            <p:cNvSpPr/>
            <p:nvPr/>
          </p:nvSpPr>
          <p:spPr>
            <a:xfrm>
              <a:off x="1228325" y="2596400"/>
              <a:ext cx="110700" cy="257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57" name="Google Shape;2057;p24"/>
            <p:cNvSpPr/>
            <p:nvPr/>
          </p:nvSpPr>
          <p:spPr>
            <a:xfrm>
              <a:off x="1373100" y="28973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58" name="Google Shape;2058;p24"/>
          <p:cNvGrpSpPr/>
          <p:nvPr/>
        </p:nvGrpSpPr>
        <p:grpSpPr>
          <a:xfrm>
            <a:off x="1184000" y="2575844"/>
            <a:ext cx="983096" cy="983096"/>
            <a:chOff x="1053449" y="1830200"/>
            <a:chExt cx="1458600" cy="1458600"/>
          </a:xfrm>
        </p:grpSpPr>
        <p:sp>
          <p:nvSpPr>
            <p:cNvPr id="2059" name="Google Shape;2059;p24"/>
            <p:cNvSpPr/>
            <p:nvPr/>
          </p:nvSpPr>
          <p:spPr>
            <a:xfrm>
              <a:off x="1053449" y="1830200"/>
              <a:ext cx="1458600" cy="1458600"/>
            </a:xfrm>
            <a:prstGeom prst="ellipse">
              <a:avLst/>
            </a:pr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60" name="Google Shape;2060;p24"/>
            <p:cNvGrpSpPr/>
            <p:nvPr/>
          </p:nvGrpSpPr>
          <p:grpSpPr>
            <a:xfrm rot="171310">
              <a:off x="1235834" y="2297952"/>
              <a:ext cx="1093508" cy="328908"/>
              <a:chOff x="6694163" y="903848"/>
              <a:chExt cx="368534" cy="110849"/>
            </a:xfrm>
          </p:grpSpPr>
          <p:sp>
            <p:nvSpPr>
              <p:cNvPr id="2061" name="Google Shape;2061;p24"/>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2" name="Google Shape;2062;p24"/>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3" name="Google Shape;2063;p24"/>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64" name="Google Shape;2064;p24"/>
            <p:cNvSpPr/>
            <p:nvPr/>
          </p:nvSpPr>
          <p:spPr>
            <a:xfrm>
              <a:off x="1502150" y="20261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5" name="Google Shape;2065;p24"/>
            <p:cNvSpPr/>
            <p:nvPr/>
          </p:nvSpPr>
          <p:spPr>
            <a:xfrm>
              <a:off x="1956900" y="2967600"/>
              <a:ext cx="268800" cy="152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6" name="Google Shape;2066;p24"/>
            <p:cNvSpPr/>
            <p:nvPr/>
          </p:nvSpPr>
          <p:spPr>
            <a:xfrm>
              <a:off x="1926725" y="2058500"/>
              <a:ext cx="1794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7" name="Google Shape;2067;p24"/>
            <p:cNvSpPr/>
            <p:nvPr/>
          </p:nvSpPr>
          <p:spPr>
            <a:xfrm>
              <a:off x="1727238" y="2839650"/>
              <a:ext cx="1107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8" name="Google Shape;2068;p24"/>
            <p:cNvSpPr/>
            <p:nvPr/>
          </p:nvSpPr>
          <p:spPr>
            <a:xfrm>
              <a:off x="2225700" y="2725050"/>
              <a:ext cx="1662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69" name="Google Shape;2069;p24"/>
            <p:cNvSpPr/>
            <p:nvPr/>
          </p:nvSpPr>
          <p:spPr>
            <a:xfrm>
              <a:off x="1228325" y="2596400"/>
              <a:ext cx="110700" cy="257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0" name="Google Shape;2070;p24"/>
            <p:cNvSpPr/>
            <p:nvPr/>
          </p:nvSpPr>
          <p:spPr>
            <a:xfrm>
              <a:off x="1373100" y="28973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071" name="Google Shape;2071;p24"/>
          <p:cNvGrpSpPr/>
          <p:nvPr/>
        </p:nvGrpSpPr>
        <p:grpSpPr>
          <a:xfrm>
            <a:off x="5043830" y="2575844"/>
            <a:ext cx="983096" cy="983096"/>
            <a:chOff x="1053449" y="1830200"/>
            <a:chExt cx="1458600" cy="1458600"/>
          </a:xfrm>
        </p:grpSpPr>
        <p:sp>
          <p:nvSpPr>
            <p:cNvPr id="2072" name="Google Shape;2072;p24"/>
            <p:cNvSpPr/>
            <p:nvPr/>
          </p:nvSpPr>
          <p:spPr>
            <a:xfrm>
              <a:off x="1053449" y="1830200"/>
              <a:ext cx="1458600" cy="1458600"/>
            </a:xfrm>
            <a:prstGeom prst="ellipse">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073" name="Google Shape;2073;p24"/>
            <p:cNvGrpSpPr/>
            <p:nvPr/>
          </p:nvGrpSpPr>
          <p:grpSpPr>
            <a:xfrm rot="171310">
              <a:off x="1235834" y="2297952"/>
              <a:ext cx="1093508" cy="328908"/>
              <a:chOff x="6694163" y="903848"/>
              <a:chExt cx="368534" cy="110849"/>
            </a:xfrm>
          </p:grpSpPr>
          <p:sp>
            <p:nvSpPr>
              <p:cNvPr id="2074" name="Google Shape;2074;p24"/>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5" name="Google Shape;2075;p24"/>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6" name="Google Shape;2076;p24"/>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77" name="Google Shape;2077;p24"/>
            <p:cNvSpPr/>
            <p:nvPr/>
          </p:nvSpPr>
          <p:spPr>
            <a:xfrm>
              <a:off x="1502150" y="20261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8" name="Google Shape;2078;p24"/>
            <p:cNvSpPr/>
            <p:nvPr/>
          </p:nvSpPr>
          <p:spPr>
            <a:xfrm>
              <a:off x="1956900" y="2967600"/>
              <a:ext cx="268800" cy="152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79" name="Google Shape;2079;p24"/>
            <p:cNvSpPr/>
            <p:nvPr/>
          </p:nvSpPr>
          <p:spPr>
            <a:xfrm>
              <a:off x="1926725" y="2058500"/>
              <a:ext cx="1794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0" name="Google Shape;2080;p24"/>
            <p:cNvSpPr/>
            <p:nvPr/>
          </p:nvSpPr>
          <p:spPr>
            <a:xfrm>
              <a:off x="1727238" y="2839650"/>
              <a:ext cx="1107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1" name="Google Shape;2081;p24"/>
            <p:cNvSpPr/>
            <p:nvPr/>
          </p:nvSpPr>
          <p:spPr>
            <a:xfrm>
              <a:off x="2225700" y="2725050"/>
              <a:ext cx="166200" cy="1146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2" name="Google Shape;2082;p24"/>
            <p:cNvSpPr/>
            <p:nvPr/>
          </p:nvSpPr>
          <p:spPr>
            <a:xfrm>
              <a:off x="1228325" y="2596400"/>
              <a:ext cx="110700" cy="2571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083" name="Google Shape;2083;p24"/>
            <p:cNvSpPr/>
            <p:nvPr/>
          </p:nvSpPr>
          <p:spPr>
            <a:xfrm>
              <a:off x="1373100" y="2897300"/>
              <a:ext cx="179400" cy="179400"/>
            </a:xfrm>
            <a:prstGeom prst="ellipse">
              <a:avLst/>
            </a:pr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084" name="Google Shape;2084;p24"/>
          <p:cNvSpPr txBox="1"/>
          <p:nvPr/>
        </p:nvSpPr>
        <p:spPr>
          <a:xfrm>
            <a:off x="707449" y="1461594"/>
            <a:ext cx="19362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Week 1</a:t>
            </a:r>
            <a:endParaRPr b="1" i="0" sz="2200" u="none" cap="none" strike="noStrike">
              <a:solidFill>
                <a:schemeClr val="lt1"/>
              </a:solidFill>
              <a:latin typeface="Life Savers"/>
              <a:ea typeface="Life Savers"/>
              <a:cs typeface="Life Savers"/>
              <a:sym typeface="Life Savers"/>
            </a:endParaRPr>
          </a:p>
        </p:txBody>
      </p:sp>
      <p:sp>
        <p:nvSpPr>
          <p:cNvPr id="2085" name="Google Shape;2085;p24"/>
          <p:cNvSpPr txBox="1"/>
          <p:nvPr/>
        </p:nvSpPr>
        <p:spPr>
          <a:xfrm>
            <a:off x="703699" y="3586521"/>
            <a:ext cx="19437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New moon</a:t>
            </a:r>
            <a:endParaRPr b="0" i="0" sz="1400" u="none" cap="none" strike="noStrike">
              <a:solidFill>
                <a:schemeClr val="dk1"/>
              </a:solidFill>
              <a:latin typeface="Quicksand"/>
              <a:ea typeface="Quicksand"/>
              <a:cs typeface="Quicksand"/>
              <a:sym typeface="Quicksand"/>
            </a:endParaRPr>
          </a:p>
        </p:txBody>
      </p:sp>
      <p:sp>
        <p:nvSpPr>
          <p:cNvPr id="2086" name="Google Shape;2086;p24"/>
          <p:cNvSpPr txBox="1"/>
          <p:nvPr/>
        </p:nvSpPr>
        <p:spPr>
          <a:xfrm>
            <a:off x="2643098" y="1461594"/>
            <a:ext cx="19362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Week 2</a:t>
            </a:r>
            <a:endParaRPr b="1" i="0" sz="2200" u="none" cap="none" strike="noStrike">
              <a:solidFill>
                <a:schemeClr val="lt1"/>
              </a:solidFill>
              <a:latin typeface="Life Savers"/>
              <a:ea typeface="Life Savers"/>
              <a:cs typeface="Life Savers"/>
              <a:sym typeface="Life Savers"/>
            </a:endParaRPr>
          </a:p>
        </p:txBody>
      </p:sp>
      <p:sp>
        <p:nvSpPr>
          <p:cNvPr id="2087" name="Google Shape;2087;p24"/>
          <p:cNvSpPr txBox="1"/>
          <p:nvPr/>
        </p:nvSpPr>
        <p:spPr>
          <a:xfrm>
            <a:off x="2639348" y="3586521"/>
            <a:ext cx="19437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First quarter</a:t>
            </a:r>
            <a:endParaRPr b="0" i="0" sz="1400" u="none" cap="none" strike="noStrike">
              <a:solidFill>
                <a:schemeClr val="dk1"/>
              </a:solidFill>
              <a:latin typeface="Quicksand"/>
              <a:ea typeface="Quicksand"/>
              <a:cs typeface="Quicksand"/>
              <a:sym typeface="Quicksand"/>
            </a:endParaRPr>
          </a:p>
        </p:txBody>
      </p:sp>
      <p:sp>
        <p:nvSpPr>
          <p:cNvPr id="2088" name="Google Shape;2088;p24"/>
          <p:cNvSpPr txBox="1"/>
          <p:nvPr/>
        </p:nvSpPr>
        <p:spPr>
          <a:xfrm>
            <a:off x="6495346" y="1461594"/>
            <a:ext cx="19362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Week 4</a:t>
            </a:r>
            <a:endParaRPr b="1" i="0" sz="2200" u="none" cap="none" strike="noStrike">
              <a:solidFill>
                <a:schemeClr val="lt1"/>
              </a:solidFill>
              <a:latin typeface="Life Savers"/>
              <a:ea typeface="Life Savers"/>
              <a:cs typeface="Life Savers"/>
              <a:sym typeface="Life Savers"/>
            </a:endParaRPr>
          </a:p>
        </p:txBody>
      </p:sp>
      <p:sp>
        <p:nvSpPr>
          <p:cNvPr id="2089" name="Google Shape;2089;p24"/>
          <p:cNvSpPr txBox="1"/>
          <p:nvPr/>
        </p:nvSpPr>
        <p:spPr>
          <a:xfrm>
            <a:off x="6491596" y="3586521"/>
            <a:ext cx="19437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Third quarter</a:t>
            </a:r>
            <a:endParaRPr b="0" i="0" sz="1400" u="none" cap="none" strike="noStrike">
              <a:solidFill>
                <a:schemeClr val="dk1"/>
              </a:solidFill>
              <a:latin typeface="Quicksand"/>
              <a:ea typeface="Quicksand"/>
              <a:cs typeface="Quicksand"/>
              <a:sym typeface="Quicksand"/>
            </a:endParaRPr>
          </a:p>
        </p:txBody>
      </p:sp>
      <p:sp>
        <p:nvSpPr>
          <p:cNvPr id="2090" name="Google Shape;2090;p24"/>
          <p:cNvSpPr txBox="1"/>
          <p:nvPr/>
        </p:nvSpPr>
        <p:spPr>
          <a:xfrm>
            <a:off x="4590079" y="1461594"/>
            <a:ext cx="18906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Week 3</a:t>
            </a:r>
            <a:endParaRPr b="1" i="0" sz="2200" u="none" cap="none" strike="noStrike">
              <a:solidFill>
                <a:schemeClr val="lt1"/>
              </a:solidFill>
              <a:latin typeface="Life Savers"/>
              <a:ea typeface="Life Savers"/>
              <a:cs typeface="Life Savers"/>
              <a:sym typeface="Life Savers"/>
            </a:endParaRPr>
          </a:p>
        </p:txBody>
      </p:sp>
      <p:sp>
        <p:nvSpPr>
          <p:cNvPr id="2091" name="Google Shape;2091;p24"/>
          <p:cNvSpPr txBox="1"/>
          <p:nvPr/>
        </p:nvSpPr>
        <p:spPr>
          <a:xfrm>
            <a:off x="4563529" y="3586521"/>
            <a:ext cx="19437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Full moon</a:t>
            </a:r>
            <a:endParaRPr b="0" i="0" sz="1400" u="none" cap="none" strike="noStrike">
              <a:solidFill>
                <a:schemeClr val="dk1"/>
              </a:solidFill>
              <a:latin typeface="Quicksand"/>
              <a:ea typeface="Quicksand"/>
              <a:cs typeface="Quicksand"/>
              <a:sym typeface="Quicksand"/>
            </a:endParaRPr>
          </a:p>
        </p:txBody>
      </p:sp>
      <p:cxnSp>
        <p:nvCxnSpPr>
          <p:cNvPr id="2092" name="Google Shape;2092;p24"/>
          <p:cNvCxnSpPr/>
          <p:nvPr/>
        </p:nvCxnSpPr>
        <p:spPr>
          <a:xfrm>
            <a:off x="1675549" y="2152825"/>
            <a:ext cx="0" cy="423900"/>
          </a:xfrm>
          <a:prstGeom prst="straightConnector1">
            <a:avLst/>
          </a:prstGeom>
          <a:noFill/>
          <a:ln cap="flat" cmpd="sng" w="28575">
            <a:solidFill>
              <a:schemeClr val="lt2"/>
            </a:solidFill>
            <a:prstDash val="solid"/>
            <a:round/>
            <a:headEnd len="sm" w="sm" type="none"/>
            <a:tailEnd len="med" w="med" type="oval"/>
          </a:ln>
        </p:spPr>
      </p:cxnSp>
      <p:cxnSp>
        <p:nvCxnSpPr>
          <p:cNvPr id="2093" name="Google Shape;2093;p24"/>
          <p:cNvCxnSpPr/>
          <p:nvPr/>
        </p:nvCxnSpPr>
        <p:spPr>
          <a:xfrm>
            <a:off x="723900" y="2152650"/>
            <a:ext cx="7724700" cy="0"/>
          </a:xfrm>
          <a:prstGeom prst="straightConnector1">
            <a:avLst/>
          </a:prstGeom>
          <a:noFill/>
          <a:ln cap="flat" cmpd="sng" w="28575">
            <a:solidFill>
              <a:schemeClr val="lt2"/>
            </a:solidFill>
            <a:prstDash val="solid"/>
            <a:round/>
            <a:headEnd len="sm" w="sm" type="none"/>
            <a:tailEnd len="sm" w="sm" type="none"/>
          </a:ln>
        </p:spPr>
      </p:cxnSp>
      <p:cxnSp>
        <p:nvCxnSpPr>
          <p:cNvPr id="2094" name="Google Shape;2094;p24"/>
          <p:cNvCxnSpPr/>
          <p:nvPr/>
        </p:nvCxnSpPr>
        <p:spPr>
          <a:xfrm>
            <a:off x="3611198" y="2152650"/>
            <a:ext cx="0" cy="423900"/>
          </a:xfrm>
          <a:prstGeom prst="straightConnector1">
            <a:avLst/>
          </a:prstGeom>
          <a:noFill/>
          <a:ln cap="flat" cmpd="sng" w="28575">
            <a:solidFill>
              <a:schemeClr val="lt2"/>
            </a:solidFill>
            <a:prstDash val="solid"/>
            <a:round/>
            <a:headEnd len="sm" w="sm" type="none"/>
            <a:tailEnd len="med" w="med" type="oval"/>
          </a:ln>
        </p:spPr>
      </p:cxnSp>
      <p:cxnSp>
        <p:nvCxnSpPr>
          <p:cNvPr id="2095" name="Google Shape;2095;p24"/>
          <p:cNvCxnSpPr/>
          <p:nvPr/>
        </p:nvCxnSpPr>
        <p:spPr>
          <a:xfrm>
            <a:off x="5535379" y="2152650"/>
            <a:ext cx="0" cy="423900"/>
          </a:xfrm>
          <a:prstGeom prst="straightConnector1">
            <a:avLst/>
          </a:prstGeom>
          <a:noFill/>
          <a:ln cap="flat" cmpd="sng" w="28575">
            <a:solidFill>
              <a:schemeClr val="lt2"/>
            </a:solidFill>
            <a:prstDash val="solid"/>
            <a:round/>
            <a:headEnd len="sm" w="sm" type="none"/>
            <a:tailEnd len="med" w="med" type="oval"/>
          </a:ln>
        </p:spPr>
      </p:cxnSp>
      <p:cxnSp>
        <p:nvCxnSpPr>
          <p:cNvPr id="2096" name="Google Shape;2096;p24"/>
          <p:cNvCxnSpPr/>
          <p:nvPr/>
        </p:nvCxnSpPr>
        <p:spPr>
          <a:xfrm>
            <a:off x="7463446" y="2152650"/>
            <a:ext cx="0" cy="423900"/>
          </a:xfrm>
          <a:prstGeom prst="straightConnector1">
            <a:avLst/>
          </a:prstGeom>
          <a:noFill/>
          <a:ln cap="flat" cmpd="sng" w="28575">
            <a:solidFill>
              <a:schemeClr val="lt2"/>
            </a:solidFill>
            <a:prstDash val="solid"/>
            <a:round/>
            <a:headEnd len="sm" w="sm" type="none"/>
            <a:tailEnd len="med" w="med" type="oval"/>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00" name="Shape 2100"/>
        <p:cNvGrpSpPr/>
        <p:nvPr/>
      </p:nvGrpSpPr>
      <p:grpSpPr>
        <a:xfrm>
          <a:off x="0" y="0"/>
          <a:ext cx="0" cy="0"/>
          <a:chOff x="0" y="0"/>
          <a:chExt cx="0" cy="0"/>
        </a:xfrm>
      </p:grpSpPr>
      <p:sp>
        <p:nvSpPr>
          <p:cNvPr id="2101" name="Google Shape;2101;p25"/>
          <p:cNvSpPr/>
          <p:nvPr/>
        </p:nvSpPr>
        <p:spPr>
          <a:xfrm rot="-5400000">
            <a:off x="1976550" y="1893025"/>
            <a:ext cx="5185500" cy="5550300"/>
          </a:xfrm>
          <a:prstGeom prst="arc">
            <a:avLst>
              <a:gd fmla="val 16200000" name="adj1"/>
              <a:gd fmla="val 5319513" name="adj2"/>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02" name="Google Shape;2102;p25"/>
          <p:cNvGrpSpPr/>
          <p:nvPr/>
        </p:nvGrpSpPr>
        <p:grpSpPr>
          <a:xfrm>
            <a:off x="6833980" y="3818661"/>
            <a:ext cx="1442517" cy="1360877"/>
            <a:chOff x="-1810678" y="1673267"/>
            <a:chExt cx="1665531" cy="1571271"/>
          </a:xfrm>
        </p:grpSpPr>
        <p:sp>
          <p:nvSpPr>
            <p:cNvPr id="2103" name="Google Shape;2103;p25"/>
            <p:cNvSpPr/>
            <p:nvPr/>
          </p:nvSpPr>
          <p:spPr>
            <a:xfrm>
              <a:off x="-1810678" y="1673267"/>
              <a:ext cx="1665531" cy="1571271"/>
            </a:xfrm>
            <a:custGeom>
              <a:rect b="b" l="l" r="r" t="t"/>
              <a:pathLst>
                <a:path extrusionOk="0" h="14219" w="15072">
                  <a:moveTo>
                    <a:pt x="5171" y="1"/>
                  </a:moveTo>
                  <a:lnTo>
                    <a:pt x="4835" y="3439"/>
                  </a:lnTo>
                  <a:lnTo>
                    <a:pt x="1396" y="2689"/>
                  </a:lnTo>
                  <a:lnTo>
                    <a:pt x="1396" y="2689"/>
                  </a:lnTo>
                  <a:lnTo>
                    <a:pt x="3232" y="5714"/>
                  </a:lnTo>
                  <a:lnTo>
                    <a:pt x="1" y="7109"/>
                  </a:lnTo>
                  <a:lnTo>
                    <a:pt x="3232" y="8505"/>
                  </a:lnTo>
                  <a:lnTo>
                    <a:pt x="1396" y="11530"/>
                  </a:lnTo>
                  <a:lnTo>
                    <a:pt x="4835" y="10780"/>
                  </a:lnTo>
                  <a:lnTo>
                    <a:pt x="5171" y="14218"/>
                  </a:lnTo>
                  <a:lnTo>
                    <a:pt x="7523" y="11633"/>
                  </a:lnTo>
                  <a:lnTo>
                    <a:pt x="9798" y="14218"/>
                  </a:lnTo>
                  <a:lnTo>
                    <a:pt x="10237" y="10780"/>
                  </a:lnTo>
                  <a:lnTo>
                    <a:pt x="13572" y="11530"/>
                  </a:lnTo>
                  <a:lnTo>
                    <a:pt x="11840" y="8505"/>
                  </a:lnTo>
                  <a:lnTo>
                    <a:pt x="15071" y="7109"/>
                  </a:lnTo>
                  <a:lnTo>
                    <a:pt x="11840" y="5714"/>
                  </a:lnTo>
                  <a:lnTo>
                    <a:pt x="13572" y="2689"/>
                  </a:lnTo>
                  <a:lnTo>
                    <a:pt x="10237" y="3439"/>
                  </a:lnTo>
                  <a:lnTo>
                    <a:pt x="9798" y="1"/>
                  </a:lnTo>
                  <a:lnTo>
                    <a:pt x="7523" y="2586"/>
                  </a:lnTo>
                  <a:lnTo>
                    <a:pt x="517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4" name="Google Shape;2104;p25"/>
            <p:cNvSpPr/>
            <p:nvPr/>
          </p:nvSpPr>
          <p:spPr>
            <a:xfrm>
              <a:off x="-1393622" y="2447485"/>
              <a:ext cx="177250" cy="248636"/>
            </a:xfrm>
            <a:custGeom>
              <a:rect b="b" l="l" r="r" t="t"/>
              <a:pathLst>
                <a:path extrusionOk="0" h="2250" w="1604">
                  <a:moveTo>
                    <a:pt x="414" y="0"/>
                  </a:moveTo>
                  <a:cubicBezTo>
                    <a:pt x="311" y="0"/>
                    <a:pt x="104" y="0"/>
                    <a:pt x="1" y="103"/>
                  </a:cubicBezTo>
                  <a:lnTo>
                    <a:pt x="1" y="310"/>
                  </a:lnTo>
                  <a:cubicBezTo>
                    <a:pt x="1" y="957"/>
                    <a:pt x="207" y="1706"/>
                    <a:pt x="518" y="2249"/>
                  </a:cubicBezTo>
                  <a:cubicBezTo>
                    <a:pt x="1164" y="2249"/>
                    <a:pt x="1603" y="1706"/>
                    <a:pt x="1603" y="1189"/>
                  </a:cubicBezTo>
                  <a:cubicBezTo>
                    <a:pt x="1603" y="543"/>
                    <a:pt x="1061"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5" name="Google Shape;2105;p25"/>
            <p:cNvSpPr/>
            <p:nvPr/>
          </p:nvSpPr>
          <p:spPr>
            <a:xfrm>
              <a:off x="-739417" y="2447485"/>
              <a:ext cx="165757" cy="248636"/>
            </a:xfrm>
            <a:custGeom>
              <a:rect b="b" l="l" r="r" t="t"/>
              <a:pathLst>
                <a:path extrusionOk="0" h="2250" w="1500">
                  <a:moveTo>
                    <a:pt x="1190" y="0"/>
                  </a:moveTo>
                  <a:cubicBezTo>
                    <a:pt x="543" y="0"/>
                    <a:pt x="0" y="543"/>
                    <a:pt x="0" y="1189"/>
                  </a:cubicBezTo>
                  <a:cubicBezTo>
                    <a:pt x="0" y="1706"/>
                    <a:pt x="414" y="2146"/>
                    <a:pt x="957" y="2249"/>
                  </a:cubicBezTo>
                  <a:cubicBezTo>
                    <a:pt x="1293" y="1706"/>
                    <a:pt x="1500" y="957"/>
                    <a:pt x="1500" y="310"/>
                  </a:cubicBezTo>
                  <a:lnTo>
                    <a:pt x="150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6" name="Google Shape;2106;p25"/>
            <p:cNvSpPr/>
            <p:nvPr/>
          </p:nvSpPr>
          <p:spPr>
            <a:xfrm>
              <a:off x="-1419260" y="2053193"/>
              <a:ext cx="857077" cy="845695"/>
            </a:xfrm>
            <a:custGeom>
              <a:rect b="b" l="l" r="r" t="t"/>
              <a:pathLst>
                <a:path extrusionOk="0" h="7653" w="7756">
                  <a:moveTo>
                    <a:pt x="3878" y="233"/>
                  </a:moveTo>
                  <a:cubicBezTo>
                    <a:pt x="5816" y="233"/>
                    <a:pt x="7445" y="1733"/>
                    <a:pt x="7548" y="3568"/>
                  </a:cubicBezTo>
                  <a:lnTo>
                    <a:pt x="7548" y="3878"/>
                  </a:lnTo>
                  <a:cubicBezTo>
                    <a:pt x="7548" y="4525"/>
                    <a:pt x="7342" y="5171"/>
                    <a:pt x="7005" y="5714"/>
                  </a:cubicBezTo>
                  <a:cubicBezTo>
                    <a:pt x="6359" y="6799"/>
                    <a:pt x="5170" y="7446"/>
                    <a:pt x="3878" y="7446"/>
                  </a:cubicBezTo>
                  <a:cubicBezTo>
                    <a:pt x="2688" y="7446"/>
                    <a:pt x="1525" y="6799"/>
                    <a:pt x="879" y="5714"/>
                  </a:cubicBezTo>
                  <a:cubicBezTo>
                    <a:pt x="543" y="5171"/>
                    <a:pt x="336" y="4525"/>
                    <a:pt x="336" y="3878"/>
                  </a:cubicBezTo>
                  <a:lnTo>
                    <a:pt x="336" y="3671"/>
                  </a:lnTo>
                  <a:cubicBezTo>
                    <a:pt x="439" y="1733"/>
                    <a:pt x="1939" y="233"/>
                    <a:pt x="3878" y="233"/>
                  </a:cubicBezTo>
                  <a:close/>
                  <a:moveTo>
                    <a:pt x="3878" y="1"/>
                  </a:moveTo>
                  <a:cubicBezTo>
                    <a:pt x="1835" y="1"/>
                    <a:pt x="103" y="1629"/>
                    <a:pt x="0" y="3671"/>
                  </a:cubicBezTo>
                  <a:lnTo>
                    <a:pt x="0" y="3878"/>
                  </a:lnTo>
                  <a:cubicBezTo>
                    <a:pt x="0" y="4628"/>
                    <a:pt x="233" y="5274"/>
                    <a:pt x="646" y="5920"/>
                  </a:cubicBezTo>
                  <a:cubicBezTo>
                    <a:pt x="1293" y="7006"/>
                    <a:pt x="2585" y="7652"/>
                    <a:pt x="3878" y="7652"/>
                  </a:cubicBezTo>
                  <a:cubicBezTo>
                    <a:pt x="5273" y="7652"/>
                    <a:pt x="6463" y="7006"/>
                    <a:pt x="7212" y="5920"/>
                  </a:cubicBezTo>
                  <a:cubicBezTo>
                    <a:pt x="7548" y="5274"/>
                    <a:pt x="7755" y="4628"/>
                    <a:pt x="7755" y="3878"/>
                  </a:cubicBezTo>
                  <a:lnTo>
                    <a:pt x="7755" y="3568"/>
                  </a:lnTo>
                  <a:cubicBezTo>
                    <a:pt x="7652" y="1629"/>
                    <a:pt x="5920" y="1"/>
                    <a:pt x="38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07" name="Google Shape;2107;p25"/>
            <p:cNvGrpSpPr/>
            <p:nvPr/>
          </p:nvGrpSpPr>
          <p:grpSpPr>
            <a:xfrm rot="171201">
              <a:off x="-1339262" y="2323335"/>
              <a:ext cx="709977" cy="213560"/>
              <a:chOff x="6694163" y="903848"/>
              <a:chExt cx="368534" cy="110849"/>
            </a:xfrm>
          </p:grpSpPr>
          <p:sp>
            <p:nvSpPr>
              <p:cNvPr id="2108" name="Google Shape;2108;p25"/>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09" name="Google Shape;2109;p25"/>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0" name="Google Shape;2110;p25"/>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11" name="Google Shape;2111;p25"/>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SUN </a:t>
            </a:r>
            <a:r>
              <a:rPr lang="en">
                <a:solidFill>
                  <a:schemeClr val="lt2"/>
                </a:solidFill>
              </a:rPr>
              <a:t>POSITIONS</a:t>
            </a:r>
            <a:endParaRPr>
              <a:solidFill>
                <a:schemeClr val="lt2"/>
              </a:solidFill>
            </a:endParaRPr>
          </a:p>
        </p:txBody>
      </p:sp>
      <p:grpSp>
        <p:nvGrpSpPr>
          <p:cNvPr id="2112" name="Google Shape;2112;p25"/>
          <p:cNvGrpSpPr/>
          <p:nvPr/>
        </p:nvGrpSpPr>
        <p:grpSpPr>
          <a:xfrm>
            <a:off x="921359" y="3818661"/>
            <a:ext cx="1442517" cy="1360877"/>
            <a:chOff x="-1810678" y="1673267"/>
            <a:chExt cx="1665531" cy="1571271"/>
          </a:xfrm>
        </p:grpSpPr>
        <p:sp>
          <p:nvSpPr>
            <p:cNvPr id="2113" name="Google Shape;2113;p25"/>
            <p:cNvSpPr/>
            <p:nvPr/>
          </p:nvSpPr>
          <p:spPr>
            <a:xfrm>
              <a:off x="-1810678" y="1673267"/>
              <a:ext cx="1665531" cy="1571271"/>
            </a:xfrm>
            <a:custGeom>
              <a:rect b="b" l="l" r="r" t="t"/>
              <a:pathLst>
                <a:path extrusionOk="0" h="14219" w="15072">
                  <a:moveTo>
                    <a:pt x="5171" y="1"/>
                  </a:moveTo>
                  <a:lnTo>
                    <a:pt x="4835" y="3439"/>
                  </a:lnTo>
                  <a:lnTo>
                    <a:pt x="1396" y="2689"/>
                  </a:lnTo>
                  <a:lnTo>
                    <a:pt x="1396" y="2689"/>
                  </a:lnTo>
                  <a:lnTo>
                    <a:pt x="3232" y="5714"/>
                  </a:lnTo>
                  <a:lnTo>
                    <a:pt x="1" y="7109"/>
                  </a:lnTo>
                  <a:lnTo>
                    <a:pt x="3232" y="8505"/>
                  </a:lnTo>
                  <a:lnTo>
                    <a:pt x="1396" y="11530"/>
                  </a:lnTo>
                  <a:lnTo>
                    <a:pt x="4835" y="10780"/>
                  </a:lnTo>
                  <a:lnTo>
                    <a:pt x="5171" y="14218"/>
                  </a:lnTo>
                  <a:lnTo>
                    <a:pt x="7523" y="11633"/>
                  </a:lnTo>
                  <a:lnTo>
                    <a:pt x="9798" y="14218"/>
                  </a:lnTo>
                  <a:lnTo>
                    <a:pt x="10237" y="10780"/>
                  </a:lnTo>
                  <a:lnTo>
                    <a:pt x="13572" y="11530"/>
                  </a:lnTo>
                  <a:lnTo>
                    <a:pt x="11840" y="8505"/>
                  </a:lnTo>
                  <a:lnTo>
                    <a:pt x="15071" y="7109"/>
                  </a:lnTo>
                  <a:lnTo>
                    <a:pt x="11840" y="5714"/>
                  </a:lnTo>
                  <a:lnTo>
                    <a:pt x="13572" y="2689"/>
                  </a:lnTo>
                  <a:lnTo>
                    <a:pt x="10237" y="3439"/>
                  </a:lnTo>
                  <a:lnTo>
                    <a:pt x="9798" y="1"/>
                  </a:lnTo>
                  <a:lnTo>
                    <a:pt x="7523" y="2586"/>
                  </a:lnTo>
                  <a:lnTo>
                    <a:pt x="517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4" name="Google Shape;2114;p25"/>
            <p:cNvSpPr/>
            <p:nvPr/>
          </p:nvSpPr>
          <p:spPr>
            <a:xfrm>
              <a:off x="-1393622" y="2447485"/>
              <a:ext cx="177250" cy="248636"/>
            </a:xfrm>
            <a:custGeom>
              <a:rect b="b" l="l" r="r" t="t"/>
              <a:pathLst>
                <a:path extrusionOk="0" h="2250" w="1604">
                  <a:moveTo>
                    <a:pt x="414" y="0"/>
                  </a:moveTo>
                  <a:cubicBezTo>
                    <a:pt x="311" y="0"/>
                    <a:pt x="104" y="0"/>
                    <a:pt x="1" y="103"/>
                  </a:cubicBezTo>
                  <a:lnTo>
                    <a:pt x="1" y="310"/>
                  </a:lnTo>
                  <a:cubicBezTo>
                    <a:pt x="1" y="957"/>
                    <a:pt x="207" y="1706"/>
                    <a:pt x="518" y="2249"/>
                  </a:cubicBezTo>
                  <a:cubicBezTo>
                    <a:pt x="1164" y="2249"/>
                    <a:pt x="1603" y="1706"/>
                    <a:pt x="1603" y="1189"/>
                  </a:cubicBezTo>
                  <a:cubicBezTo>
                    <a:pt x="1603" y="543"/>
                    <a:pt x="1061"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5" name="Google Shape;2115;p25"/>
            <p:cNvSpPr/>
            <p:nvPr/>
          </p:nvSpPr>
          <p:spPr>
            <a:xfrm>
              <a:off x="-739417" y="2447485"/>
              <a:ext cx="165757" cy="248636"/>
            </a:xfrm>
            <a:custGeom>
              <a:rect b="b" l="l" r="r" t="t"/>
              <a:pathLst>
                <a:path extrusionOk="0" h="2250" w="1500">
                  <a:moveTo>
                    <a:pt x="1190" y="0"/>
                  </a:moveTo>
                  <a:cubicBezTo>
                    <a:pt x="543" y="0"/>
                    <a:pt x="0" y="543"/>
                    <a:pt x="0" y="1189"/>
                  </a:cubicBezTo>
                  <a:cubicBezTo>
                    <a:pt x="0" y="1706"/>
                    <a:pt x="414" y="2146"/>
                    <a:pt x="957" y="2249"/>
                  </a:cubicBezTo>
                  <a:cubicBezTo>
                    <a:pt x="1293" y="1706"/>
                    <a:pt x="1500" y="957"/>
                    <a:pt x="1500" y="310"/>
                  </a:cubicBezTo>
                  <a:lnTo>
                    <a:pt x="150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6" name="Google Shape;2116;p25"/>
            <p:cNvSpPr/>
            <p:nvPr/>
          </p:nvSpPr>
          <p:spPr>
            <a:xfrm>
              <a:off x="-1419260" y="2053193"/>
              <a:ext cx="857074" cy="845692"/>
            </a:xfrm>
            <a:custGeom>
              <a:rect b="b" l="l" r="r" t="t"/>
              <a:pathLst>
                <a:path extrusionOk="0" h="7653" w="7756">
                  <a:moveTo>
                    <a:pt x="3878" y="233"/>
                  </a:moveTo>
                  <a:cubicBezTo>
                    <a:pt x="5816" y="233"/>
                    <a:pt x="7445" y="1733"/>
                    <a:pt x="7548" y="3568"/>
                  </a:cubicBezTo>
                  <a:lnTo>
                    <a:pt x="7548" y="3878"/>
                  </a:lnTo>
                  <a:cubicBezTo>
                    <a:pt x="7548" y="4525"/>
                    <a:pt x="7342" y="5171"/>
                    <a:pt x="7005" y="5714"/>
                  </a:cubicBezTo>
                  <a:cubicBezTo>
                    <a:pt x="6359" y="6799"/>
                    <a:pt x="5170" y="7446"/>
                    <a:pt x="3878" y="7446"/>
                  </a:cubicBezTo>
                  <a:cubicBezTo>
                    <a:pt x="2688" y="7446"/>
                    <a:pt x="1525" y="6799"/>
                    <a:pt x="879" y="5714"/>
                  </a:cubicBezTo>
                  <a:cubicBezTo>
                    <a:pt x="543" y="5171"/>
                    <a:pt x="336" y="4525"/>
                    <a:pt x="336" y="3878"/>
                  </a:cubicBezTo>
                  <a:lnTo>
                    <a:pt x="336" y="3671"/>
                  </a:lnTo>
                  <a:cubicBezTo>
                    <a:pt x="439" y="1733"/>
                    <a:pt x="1939" y="233"/>
                    <a:pt x="3878" y="233"/>
                  </a:cubicBezTo>
                  <a:close/>
                  <a:moveTo>
                    <a:pt x="3878" y="1"/>
                  </a:moveTo>
                  <a:cubicBezTo>
                    <a:pt x="1835" y="1"/>
                    <a:pt x="103" y="1629"/>
                    <a:pt x="0" y="3671"/>
                  </a:cubicBezTo>
                  <a:lnTo>
                    <a:pt x="0" y="3878"/>
                  </a:lnTo>
                  <a:cubicBezTo>
                    <a:pt x="0" y="4628"/>
                    <a:pt x="233" y="5274"/>
                    <a:pt x="646" y="5920"/>
                  </a:cubicBezTo>
                  <a:cubicBezTo>
                    <a:pt x="1293" y="7006"/>
                    <a:pt x="2585" y="7652"/>
                    <a:pt x="3878" y="7652"/>
                  </a:cubicBezTo>
                  <a:cubicBezTo>
                    <a:pt x="5273" y="7652"/>
                    <a:pt x="6463" y="7006"/>
                    <a:pt x="7212" y="5920"/>
                  </a:cubicBezTo>
                  <a:cubicBezTo>
                    <a:pt x="7548" y="5274"/>
                    <a:pt x="7755" y="4628"/>
                    <a:pt x="7755" y="3878"/>
                  </a:cubicBezTo>
                  <a:lnTo>
                    <a:pt x="7755" y="3568"/>
                  </a:lnTo>
                  <a:cubicBezTo>
                    <a:pt x="7652" y="1629"/>
                    <a:pt x="5920" y="1"/>
                    <a:pt x="38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17" name="Google Shape;2117;p25"/>
            <p:cNvGrpSpPr/>
            <p:nvPr/>
          </p:nvGrpSpPr>
          <p:grpSpPr>
            <a:xfrm rot="171201">
              <a:off x="-1339262" y="2323335"/>
              <a:ext cx="709977" cy="213560"/>
              <a:chOff x="6694163" y="903848"/>
              <a:chExt cx="368534" cy="110849"/>
            </a:xfrm>
          </p:grpSpPr>
          <p:sp>
            <p:nvSpPr>
              <p:cNvPr id="2118" name="Google Shape;2118;p25"/>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19" name="Google Shape;2119;p25"/>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0" name="Google Shape;2120;p25"/>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2121" name="Google Shape;2121;p25"/>
          <p:cNvSpPr txBox="1"/>
          <p:nvPr/>
        </p:nvSpPr>
        <p:spPr>
          <a:xfrm>
            <a:off x="1022500" y="2510050"/>
            <a:ext cx="9651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East</a:t>
            </a:r>
            <a:endParaRPr b="1" i="0" sz="2200" u="none" cap="none" strike="noStrike">
              <a:solidFill>
                <a:schemeClr val="lt1"/>
              </a:solidFill>
              <a:latin typeface="Life Savers"/>
              <a:ea typeface="Life Savers"/>
              <a:cs typeface="Life Savers"/>
              <a:sym typeface="Life Savers"/>
            </a:endParaRPr>
          </a:p>
        </p:txBody>
      </p:sp>
      <p:sp>
        <p:nvSpPr>
          <p:cNvPr id="2122" name="Google Shape;2122;p25"/>
          <p:cNvSpPr txBox="1"/>
          <p:nvPr/>
        </p:nvSpPr>
        <p:spPr>
          <a:xfrm>
            <a:off x="716650" y="2836425"/>
            <a:ext cx="14922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Sunrise</a:t>
            </a:r>
            <a:endParaRPr b="0" i="0" sz="1400" u="none" cap="none" strike="noStrike">
              <a:solidFill>
                <a:schemeClr val="dk1"/>
              </a:solidFill>
              <a:latin typeface="Quicksand"/>
              <a:ea typeface="Quicksand"/>
              <a:cs typeface="Quicksand"/>
              <a:sym typeface="Quicksand"/>
            </a:endParaRPr>
          </a:p>
        </p:txBody>
      </p:sp>
      <p:sp>
        <p:nvSpPr>
          <p:cNvPr id="2123" name="Google Shape;2123;p25"/>
          <p:cNvSpPr txBox="1"/>
          <p:nvPr/>
        </p:nvSpPr>
        <p:spPr>
          <a:xfrm>
            <a:off x="7200258" y="2510050"/>
            <a:ext cx="9651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West</a:t>
            </a:r>
            <a:endParaRPr b="1" i="0" sz="2200" u="none" cap="none" strike="noStrike">
              <a:solidFill>
                <a:schemeClr val="lt1"/>
              </a:solidFill>
              <a:latin typeface="Life Savers"/>
              <a:ea typeface="Life Savers"/>
              <a:cs typeface="Life Savers"/>
              <a:sym typeface="Life Savers"/>
            </a:endParaRPr>
          </a:p>
        </p:txBody>
      </p:sp>
      <p:sp>
        <p:nvSpPr>
          <p:cNvPr id="2124" name="Google Shape;2124;p25"/>
          <p:cNvSpPr txBox="1"/>
          <p:nvPr/>
        </p:nvSpPr>
        <p:spPr>
          <a:xfrm>
            <a:off x="6936700" y="2836425"/>
            <a:ext cx="14922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Sunset</a:t>
            </a:r>
            <a:endParaRPr b="0" i="0" sz="1400" u="none" cap="none" strike="noStrike">
              <a:solidFill>
                <a:schemeClr val="dk1"/>
              </a:solidFill>
              <a:latin typeface="Quicksand"/>
              <a:ea typeface="Quicksand"/>
              <a:cs typeface="Quicksand"/>
              <a:sym typeface="Quicksand"/>
            </a:endParaRPr>
          </a:p>
        </p:txBody>
      </p:sp>
      <p:sp>
        <p:nvSpPr>
          <p:cNvPr id="2125" name="Google Shape;2125;p25"/>
          <p:cNvSpPr txBox="1"/>
          <p:nvPr/>
        </p:nvSpPr>
        <p:spPr>
          <a:xfrm>
            <a:off x="4089450" y="2510050"/>
            <a:ext cx="9651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North</a:t>
            </a:r>
            <a:endParaRPr b="1" i="0" sz="2200" u="none" cap="none" strike="noStrike">
              <a:solidFill>
                <a:schemeClr val="lt1"/>
              </a:solidFill>
              <a:latin typeface="Life Savers"/>
              <a:ea typeface="Life Savers"/>
              <a:cs typeface="Life Savers"/>
              <a:sym typeface="Life Savers"/>
            </a:endParaRPr>
          </a:p>
        </p:txBody>
      </p:sp>
      <p:sp>
        <p:nvSpPr>
          <p:cNvPr id="2126" name="Google Shape;2126;p25"/>
          <p:cNvSpPr txBox="1"/>
          <p:nvPr/>
        </p:nvSpPr>
        <p:spPr>
          <a:xfrm>
            <a:off x="3825900" y="2836425"/>
            <a:ext cx="14922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Midday</a:t>
            </a:r>
            <a:endParaRPr b="0" i="0" sz="1400" u="none" cap="none" strike="noStrike">
              <a:solidFill>
                <a:schemeClr val="dk1"/>
              </a:solidFill>
              <a:latin typeface="Quicksand"/>
              <a:ea typeface="Quicksand"/>
              <a:cs typeface="Quicksand"/>
              <a:sym typeface="Quicksand"/>
            </a:endParaRPr>
          </a:p>
        </p:txBody>
      </p:sp>
      <p:grpSp>
        <p:nvGrpSpPr>
          <p:cNvPr id="2127" name="Google Shape;2127;p25"/>
          <p:cNvGrpSpPr/>
          <p:nvPr/>
        </p:nvGrpSpPr>
        <p:grpSpPr>
          <a:xfrm>
            <a:off x="720008" y="3751232"/>
            <a:ext cx="7703980" cy="7704273"/>
            <a:chOff x="-2673796" y="2055808"/>
            <a:chExt cx="2143866" cy="2143947"/>
          </a:xfrm>
        </p:grpSpPr>
        <p:sp>
          <p:nvSpPr>
            <p:cNvPr id="2128" name="Google Shape;2128;p25"/>
            <p:cNvSpPr/>
            <p:nvPr/>
          </p:nvSpPr>
          <p:spPr>
            <a:xfrm>
              <a:off x="-2673796" y="2055808"/>
              <a:ext cx="2143808" cy="2143905"/>
            </a:xfrm>
            <a:custGeom>
              <a:rect b="b" l="l" r="r" t="t"/>
              <a:pathLst>
                <a:path extrusionOk="0" h="22181" w="22180">
                  <a:moveTo>
                    <a:pt x="11090" y="1"/>
                  </a:moveTo>
                  <a:cubicBezTo>
                    <a:pt x="10340" y="1"/>
                    <a:pt x="9565" y="104"/>
                    <a:pt x="8815" y="337"/>
                  </a:cubicBezTo>
                  <a:cubicBezTo>
                    <a:pt x="3878" y="1293"/>
                    <a:pt x="104" y="5714"/>
                    <a:pt x="0" y="10987"/>
                  </a:cubicBezTo>
                  <a:lnTo>
                    <a:pt x="0" y="11091"/>
                  </a:lnTo>
                  <a:cubicBezTo>
                    <a:pt x="0" y="13572"/>
                    <a:pt x="853" y="15951"/>
                    <a:pt x="2249" y="17786"/>
                  </a:cubicBezTo>
                  <a:cubicBezTo>
                    <a:pt x="2689" y="18303"/>
                    <a:pt x="3102" y="18846"/>
                    <a:pt x="3645" y="19389"/>
                  </a:cubicBezTo>
                  <a:cubicBezTo>
                    <a:pt x="4731" y="20371"/>
                    <a:pt x="6023" y="21121"/>
                    <a:pt x="7523" y="21663"/>
                  </a:cubicBezTo>
                  <a:cubicBezTo>
                    <a:pt x="8608" y="21974"/>
                    <a:pt x="9798" y="22180"/>
                    <a:pt x="11090" y="22180"/>
                  </a:cubicBezTo>
                  <a:cubicBezTo>
                    <a:pt x="14735" y="22180"/>
                    <a:pt x="17966" y="20474"/>
                    <a:pt x="19905" y="17889"/>
                  </a:cubicBezTo>
                  <a:cubicBezTo>
                    <a:pt x="21327" y="15951"/>
                    <a:pt x="22180" y="13676"/>
                    <a:pt x="22180" y="11091"/>
                  </a:cubicBezTo>
                  <a:cubicBezTo>
                    <a:pt x="22180" y="9385"/>
                    <a:pt x="21844" y="7756"/>
                    <a:pt x="21094" y="6360"/>
                  </a:cubicBezTo>
                  <a:cubicBezTo>
                    <a:pt x="20551" y="5274"/>
                    <a:pt x="19905" y="4318"/>
                    <a:pt x="19155" y="3568"/>
                  </a:cubicBezTo>
                  <a:cubicBezTo>
                    <a:pt x="18509" y="2922"/>
                    <a:pt x="17863" y="2276"/>
                    <a:pt x="17113" y="1836"/>
                  </a:cubicBezTo>
                  <a:cubicBezTo>
                    <a:pt x="15821" y="983"/>
                    <a:pt x="14218" y="337"/>
                    <a:pt x="12589" y="104"/>
                  </a:cubicBezTo>
                  <a:cubicBezTo>
                    <a:pt x="12047" y="104"/>
                    <a:pt x="11633" y="1"/>
                    <a:pt x="110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29" name="Google Shape;2129;p25"/>
            <p:cNvSpPr/>
            <p:nvPr/>
          </p:nvSpPr>
          <p:spPr>
            <a:xfrm>
              <a:off x="-1249540" y="2396142"/>
              <a:ext cx="719596" cy="1388836"/>
            </a:xfrm>
            <a:custGeom>
              <a:rect b="b" l="l" r="r" t="t"/>
              <a:pathLst>
                <a:path extrusionOk="0" h="14369" w="7445">
                  <a:moveTo>
                    <a:pt x="3967" y="1"/>
                  </a:moveTo>
                  <a:cubicBezTo>
                    <a:pt x="3488" y="1"/>
                    <a:pt x="3055" y="169"/>
                    <a:pt x="2818" y="564"/>
                  </a:cubicBezTo>
                  <a:cubicBezTo>
                    <a:pt x="2714" y="797"/>
                    <a:pt x="2585" y="1004"/>
                    <a:pt x="2378" y="1211"/>
                  </a:cubicBezTo>
                  <a:cubicBezTo>
                    <a:pt x="2068" y="1650"/>
                    <a:pt x="1422" y="1857"/>
                    <a:pt x="879" y="2193"/>
                  </a:cubicBezTo>
                  <a:cubicBezTo>
                    <a:pt x="543" y="2296"/>
                    <a:pt x="336" y="2632"/>
                    <a:pt x="129" y="2942"/>
                  </a:cubicBezTo>
                  <a:cubicBezTo>
                    <a:pt x="0" y="3279"/>
                    <a:pt x="0" y="3589"/>
                    <a:pt x="233" y="3925"/>
                  </a:cubicBezTo>
                  <a:cubicBezTo>
                    <a:pt x="439" y="4338"/>
                    <a:pt x="982" y="4442"/>
                    <a:pt x="1293" y="4778"/>
                  </a:cubicBezTo>
                  <a:cubicBezTo>
                    <a:pt x="1939" y="5321"/>
                    <a:pt x="1939" y="6277"/>
                    <a:pt x="2068" y="7027"/>
                  </a:cubicBezTo>
                  <a:cubicBezTo>
                    <a:pt x="2171" y="7906"/>
                    <a:pt x="2378" y="8759"/>
                    <a:pt x="3128" y="9095"/>
                  </a:cubicBezTo>
                  <a:cubicBezTo>
                    <a:pt x="3567" y="9405"/>
                    <a:pt x="4214" y="9302"/>
                    <a:pt x="4653" y="9508"/>
                  </a:cubicBezTo>
                  <a:cubicBezTo>
                    <a:pt x="4653" y="9612"/>
                    <a:pt x="4757" y="9612"/>
                    <a:pt x="4757" y="9612"/>
                  </a:cubicBezTo>
                  <a:cubicBezTo>
                    <a:pt x="5299" y="10051"/>
                    <a:pt x="5403" y="11034"/>
                    <a:pt x="4963" y="11680"/>
                  </a:cubicBezTo>
                  <a:cubicBezTo>
                    <a:pt x="4860" y="11887"/>
                    <a:pt x="4653" y="12094"/>
                    <a:pt x="4653" y="12430"/>
                  </a:cubicBezTo>
                  <a:cubicBezTo>
                    <a:pt x="4420" y="13076"/>
                    <a:pt x="4757" y="13619"/>
                    <a:pt x="5067" y="14136"/>
                  </a:cubicBezTo>
                  <a:cubicBezTo>
                    <a:pt x="5170" y="14265"/>
                    <a:pt x="5170" y="14265"/>
                    <a:pt x="5170" y="14368"/>
                  </a:cubicBezTo>
                  <a:cubicBezTo>
                    <a:pt x="6592" y="12430"/>
                    <a:pt x="7445" y="10155"/>
                    <a:pt x="7445" y="7570"/>
                  </a:cubicBezTo>
                  <a:cubicBezTo>
                    <a:pt x="7445" y="5864"/>
                    <a:pt x="7109" y="4235"/>
                    <a:pt x="6359" y="2839"/>
                  </a:cubicBezTo>
                  <a:cubicBezTo>
                    <a:pt x="5816" y="1753"/>
                    <a:pt x="5170" y="797"/>
                    <a:pt x="4420" y="47"/>
                  </a:cubicBezTo>
                  <a:cubicBezTo>
                    <a:pt x="4268" y="17"/>
                    <a:pt x="4115" y="1"/>
                    <a:pt x="396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0" name="Google Shape;2130;p25"/>
            <p:cNvSpPr/>
            <p:nvPr/>
          </p:nvSpPr>
          <p:spPr>
            <a:xfrm>
              <a:off x="-2673796" y="2088285"/>
              <a:ext cx="1039525" cy="2012550"/>
            </a:xfrm>
            <a:custGeom>
              <a:rect b="b" l="l" r="r" t="t"/>
              <a:pathLst>
                <a:path extrusionOk="0" h="20822" w="10755">
                  <a:moveTo>
                    <a:pt x="8815" y="1"/>
                  </a:moveTo>
                  <a:cubicBezTo>
                    <a:pt x="3878" y="957"/>
                    <a:pt x="104" y="5378"/>
                    <a:pt x="0" y="10651"/>
                  </a:cubicBezTo>
                  <a:lnTo>
                    <a:pt x="104" y="10755"/>
                  </a:lnTo>
                  <a:cubicBezTo>
                    <a:pt x="414" y="10987"/>
                    <a:pt x="853" y="11194"/>
                    <a:pt x="1164" y="11401"/>
                  </a:cubicBezTo>
                  <a:cubicBezTo>
                    <a:pt x="1706" y="11840"/>
                    <a:pt x="2353" y="12383"/>
                    <a:pt x="2249" y="13030"/>
                  </a:cubicBezTo>
                  <a:cubicBezTo>
                    <a:pt x="2146" y="13572"/>
                    <a:pt x="1603" y="13883"/>
                    <a:pt x="1396" y="14322"/>
                  </a:cubicBezTo>
                  <a:cubicBezTo>
                    <a:pt x="1164" y="14865"/>
                    <a:pt x="1500" y="15382"/>
                    <a:pt x="1810" y="15821"/>
                  </a:cubicBezTo>
                  <a:cubicBezTo>
                    <a:pt x="2043" y="16157"/>
                    <a:pt x="2353" y="16468"/>
                    <a:pt x="2353" y="16804"/>
                  </a:cubicBezTo>
                  <a:cubicBezTo>
                    <a:pt x="2353" y="17010"/>
                    <a:pt x="2249" y="17217"/>
                    <a:pt x="2249" y="17450"/>
                  </a:cubicBezTo>
                  <a:cubicBezTo>
                    <a:pt x="2689" y="17967"/>
                    <a:pt x="3102" y="18510"/>
                    <a:pt x="3645" y="19053"/>
                  </a:cubicBezTo>
                  <a:lnTo>
                    <a:pt x="4524" y="19053"/>
                  </a:lnTo>
                  <a:cubicBezTo>
                    <a:pt x="5274" y="19259"/>
                    <a:pt x="5920" y="19596"/>
                    <a:pt x="6463" y="20138"/>
                  </a:cubicBezTo>
                  <a:cubicBezTo>
                    <a:pt x="6773" y="20345"/>
                    <a:pt x="6980" y="20681"/>
                    <a:pt x="7419" y="20785"/>
                  </a:cubicBezTo>
                  <a:cubicBezTo>
                    <a:pt x="7498" y="20809"/>
                    <a:pt x="7586" y="20822"/>
                    <a:pt x="7675" y="20822"/>
                  </a:cubicBezTo>
                  <a:cubicBezTo>
                    <a:pt x="7968" y="20822"/>
                    <a:pt x="8272" y="20682"/>
                    <a:pt x="8272" y="20345"/>
                  </a:cubicBezTo>
                  <a:cubicBezTo>
                    <a:pt x="8402" y="20138"/>
                    <a:pt x="8169" y="19906"/>
                    <a:pt x="8169" y="19596"/>
                  </a:cubicBezTo>
                  <a:cubicBezTo>
                    <a:pt x="8066" y="19053"/>
                    <a:pt x="8608" y="18510"/>
                    <a:pt x="8919" y="17967"/>
                  </a:cubicBezTo>
                  <a:cubicBezTo>
                    <a:pt x="9565" y="17010"/>
                    <a:pt x="9255" y="15511"/>
                    <a:pt x="8272" y="14736"/>
                  </a:cubicBezTo>
                  <a:cubicBezTo>
                    <a:pt x="7962" y="14529"/>
                    <a:pt x="7626" y="14425"/>
                    <a:pt x="7523" y="14089"/>
                  </a:cubicBezTo>
                  <a:cubicBezTo>
                    <a:pt x="7316" y="13779"/>
                    <a:pt x="7419" y="13443"/>
                    <a:pt x="7419" y="13030"/>
                  </a:cubicBezTo>
                  <a:cubicBezTo>
                    <a:pt x="7419" y="12693"/>
                    <a:pt x="7316" y="12280"/>
                    <a:pt x="6877" y="12151"/>
                  </a:cubicBezTo>
                  <a:cubicBezTo>
                    <a:pt x="6800" y="12099"/>
                    <a:pt x="6722" y="12082"/>
                    <a:pt x="6642" y="12082"/>
                  </a:cubicBezTo>
                  <a:cubicBezTo>
                    <a:pt x="6456" y="12082"/>
                    <a:pt x="6265" y="12181"/>
                    <a:pt x="6081" y="12181"/>
                  </a:cubicBezTo>
                  <a:cubicBezTo>
                    <a:pt x="6026" y="12181"/>
                    <a:pt x="5973" y="12173"/>
                    <a:pt x="5920" y="12151"/>
                  </a:cubicBezTo>
                  <a:cubicBezTo>
                    <a:pt x="5687" y="12047"/>
                    <a:pt x="5481" y="11840"/>
                    <a:pt x="5377" y="11737"/>
                  </a:cubicBezTo>
                  <a:cubicBezTo>
                    <a:pt x="4731" y="11298"/>
                    <a:pt x="3878" y="11737"/>
                    <a:pt x="3438" y="11194"/>
                  </a:cubicBezTo>
                  <a:cubicBezTo>
                    <a:pt x="3102" y="10755"/>
                    <a:pt x="3438" y="10212"/>
                    <a:pt x="3878" y="10005"/>
                  </a:cubicBezTo>
                  <a:cubicBezTo>
                    <a:pt x="4291" y="9695"/>
                    <a:pt x="4834" y="9798"/>
                    <a:pt x="5274" y="9695"/>
                  </a:cubicBezTo>
                  <a:cubicBezTo>
                    <a:pt x="6230" y="9695"/>
                    <a:pt x="7213" y="9462"/>
                    <a:pt x="8066" y="9049"/>
                  </a:cubicBezTo>
                  <a:cubicBezTo>
                    <a:pt x="8712" y="8713"/>
                    <a:pt x="9358" y="8273"/>
                    <a:pt x="9462" y="7523"/>
                  </a:cubicBezTo>
                  <a:cubicBezTo>
                    <a:pt x="9462" y="7213"/>
                    <a:pt x="9358" y="6774"/>
                    <a:pt x="9565" y="6464"/>
                  </a:cubicBezTo>
                  <a:cubicBezTo>
                    <a:pt x="9694" y="6231"/>
                    <a:pt x="10004" y="6127"/>
                    <a:pt x="10211" y="6024"/>
                  </a:cubicBezTo>
                  <a:cubicBezTo>
                    <a:pt x="10651" y="5817"/>
                    <a:pt x="10754" y="5274"/>
                    <a:pt x="10754" y="4938"/>
                  </a:cubicBezTo>
                  <a:cubicBezTo>
                    <a:pt x="10651" y="4396"/>
                    <a:pt x="10211" y="3982"/>
                    <a:pt x="10211" y="3542"/>
                  </a:cubicBezTo>
                  <a:cubicBezTo>
                    <a:pt x="10211" y="3232"/>
                    <a:pt x="10340" y="3000"/>
                    <a:pt x="10444" y="2793"/>
                  </a:cubicBezTo>
                  <a:cubicBezTo>
                    <a:pt x="10651" y="2043"/>
                    <a:pt x="10340" y="1293"/>
                    <a:pt x="9798" y="647"/>
                  </a:cubicBezTo>
                  <a:cubicBezTo>
                    <a:pt x="9462" y="415"/>
                    <a:pt x="9151" y="104"/>
                    <a:pt x="881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1" name="Google Shape;2131;p25"/>
            <p:cNvSpPr/>
            <p:nvPr/>
          </p:nvSpPr>
          <p:spPr>
            <a:xfrm>
              <a:off x="-1486932" y="2065860"/>
              <a:ext cx="467327" cy="302433"/>
            </a:xfrm>
            <a:custGeom>
              <a:rect b="b" l="l" r="r" t="t"/>
              <a:pathLst>
                <a:path extrusionOk="0" h="3129" w="4835">
                  <a:moveTo>
                    <a:pt x="310" y="0"/>
                  </a:moveTo>
                  <a:cubicBezTo>
                    <a:pt x="207" y="233"/>
                    <a:pt x="104" y="440"/>
                    <a:pt x="207" y="647"/>
                  </a:cubicBezTo>
                  <a:cubicBezTo>
                    <a:pt x="207" y="879"/>
                    <a:pt x="310" y="983"/>
                    <a:pt x="414" y="1189"/>
                  </a:cubicBezTo>
                  <a:cubicBezTo>
                    <a:pt x="414" y="1396"/>
                    <a:pt x="310" y="1629"/>
                    <a:pt x="207" y="1836"/>
                  </a:cubicBezTo>
                  <a:cubicBezTo>
                    <a:pt x="104" y="2042"/>
                    <a:pt x="0" y="2275"/>
                    <a:pt x="0" y="2482"/>
                  </a:cubicBezTo>
                  <a:cubicBezTo>
                    <a:pt x="0" y="2689"/>
                    <a:pt x="104" y="2921"/>
                    <a:pt x="310" y="3025"/>
                  </a:cubicBezTo>
                  <a:cubicBezTo>
                    <a:pt x="517" y="3025"/>
                    <a:pt x="647" y="2921"/>
                    <a:pt x="853" y="2921"/>
                  </a:cubicBezTo>
                  <a:cubicBezTo>
                    <a:pt x="1008" y="2805"/>
                    <a:pt x="1196" y="2747"/>
                    <a:pt x="1386" y="2747"/>
                  </a:cubicBezTo>
                  <a:cubicBezTo>
                    <a:pt x="1577" y="2747"/>
                    <a:pt x="1771" y="2805"/>
                    <a:pt x="1939" y="2921"/>
                  </a:cubicBezTo>
                  <a:cubicBezTo>
                    <a:pt x="2249" y="2921"/>
                    <a:pt x="2456" y="3128"/>
                    <a:pt x="2689" y="3128"/>
                  </a:cubicBezTo>
                  <a:cubicBezTo>
                    <a:pt x="2999" y="3025"/>
                    <a:pt x="3102" y="2482"/>
                    <a:pt x="3438" y="2275"/>
                  </a:cubicBezTo>
                  <a:cubicBezTo>
                    <a:pt x="3878" y="1939"/>
                    <a:pt x="4524" y="2042"/>
                    <a:pt x="4834" y="1732"/>
                  </a:cubicBezTo>
                  <a:cubicBezTo>
                    <a:pt x="3542" y="879"/>
                    <a:pt x="1939" y="233"/>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2" name="Google Shape;2132;p25"/>
            <p:cNvSpPr/>
            <p:nvPr/>
          </p:nvSpPr>
          <p:spPr>
            <a:xfrm>
              <a:off x="-1975470" y="2280299"/>
              <a:ext cx="135892" cy="137076"/>
            </a:xfrm>
            <a:custGeom>
              <a:rect b="b" l="l" r="r" t="t"/>
              <a:pathLst>
                <a:path extrusionOk="0" h="1852" w="1836">
                  <a:moveTo>
                    <a:pt x="983" y="0"/>
                  </a:moveTo>
                  <a:cubicBezTo>
                    <a:pt x="440" y="0"/>
                    <a:pt x="0" y="440"/>
                    <a:pt x="0" y="982"/>
                  </a:cubicBezTo>
                  <a:cubicBezTo>
                    <a:pt x="0" y="1422"/>
                    <a:pt x="336" y="1836"/>
                    <a:pt x="879" y="1836"/>
                  </a:cubicBezTo>
                  <a:cubicBezTo>
                    <a:pt x="936" y="1846"/>
                    <a:pt x="991" y="1851"/>
                    <a:pt x="1044" y="1851"/>
                  </a:cubicBezTo>
                  <a:cubicBezTo>
                    <a:pt x="1504" y="1851"/>
                    <a:pt x="1836" y="1469"/>
                    <a:pt x="1836" y="982"/>
                  </a:cubicBezTo>
                  <a:cubicBezTo>
                    <a:pt x="1836" y="440"/>
                    <a:pt x="1526" y="0"/>
                    <a:pt x="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3" name="Google Shape;2133;p25"/>
            <p:cNvSpPr/>
            <p:nvPr/>
          </p:nvSpPr>
          <p:spPr>
            <a:xfrm>
              <a:off x="-1424413" y="2272601"/>
              <a:ext cx="143589" cy="135966"/>
            </a:xfrm>
            <a:custGeom>
              <a:rect b="b" l="l" r="r" t="t"/>
              <a:pathLst>
                <a:path extrusionOk="0" h="1837" w="1940">
                  <a:moveTo>
                    <a:pt x="957" y="1"/>
                  </a:moveTo>
                  <a:cubicBezTo>
                    <a:pt x="543" y="1"/>
                    <a:pt x="104" y="337"/>
                    <a:pt x="0" y="880"/>
                  </a:cubicBezTo>
                  <a:cubicBezTo>
                    <a:pt x="0" y="1397"/>
                    <a:pt x="440" y="1836"/>
                    <a:pt x="957" y="1836"/>
                  </a:cubicBezTo>
                  <a:cubicBezTo>
                    <a:pt x="1396" y="1836"/>
                    <a:pt x="1836" y="1397"/>
                    <a:pt x="1939" y="983"/>
                  </a:cubicBezTo>
                  <a:cubicBezTo>
                    <a:pt x="1939" y="440"/>
                    <a:pt x="1500" y="1"/>
                    <a:pt x="9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4" name="Google Shape;2134;p25"/>
            <p:cNvSpPr/>
            <p:nvPr/>
          </p:nvSpPr>
          <p:spPr>
            <a:xfrm>
              <a:off x="-1719075" y="2372822"/>
              <a:ext cx="206724" cy="91186"/>
            </a:xfrm>
            <a:custGeom>
              <a:rect b="b" l="l" r="r" t="t"/>
              <a:pathLst>
                <a:path extrusionOk="0" h="1232" w="2793">
                  <a:moveTo>
                    <a:pt x="321" y="0"/>
                  </a:moveTo>
                  <a:cubicBezTo>
                    <a:pt x="277" y="0"/>
                    <a:pt x="237" y="13"/>
                    <a:pt x="207" y="43"/>
                  </a:cubicBezTo>
                  <a:cubicBezTo>
                    <a:pt x="104" y="43"/>
                    <a:pt x="0" y="275"/>
                    <a:pt x="104" y="379"/>
                  </a:cubicBezTo>
                  <a:cubicBezTo>
                    <a:pt x="311" y="922"/>
                    <a:pt x="853" y="1232"/>
                    <a:pt x="1396" y="1232"/>
                  </a:cubicBezTo>
                  <a:cubicBezTo>
                    <a:pt x="1939" y="1232"/>
                    <a:pt x="2482" y="922"/>
                    <a:pt x="2689" y="482"/>
                  </a:cubicBezTo>
                  <a:cubicBezTo>
                    <a:pt x="2792" y="275"/>
                    <a:pt x="2689" y="43"/>
                    <a:pt x="2585" y="43"/>
                  </a:cubicBezTo>
                  <a:cubicBezTo>
                    <a:pt x="2519" y="13"/>
                    <a:pt x="2463" y="0"/>
                    <a:pt x="2415" y="0"/>
                  </a:cubicBezTo>
                  <a:cubicBezTo>
                    <a:pt x="2294" y="0"/>
                    <a:pt x="2220" y="80"/>
                    <a:pt x="2146" y="172"/>
                  </a:cubicBezTo>
                  <a:cubicBezTo>
                    <a:pt x="2043" y="482"/>
                    <a:pt x="1706" y="689"/>
                    <a:pt x="1396" y="689"/>
                  </a:cubicBezTo>
                  <a:cubicBezTo>
                    <a:pt x="1060" y="689"/>
                    <a:pt x="750" y="482"/>
                    <a:pt x="647" y="172"/>
                  </a:cubicBezTo>
                  <a:cubicBezTo>
                    <a:pt x="573" y="80"/>
                    <a:pt x="433"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5" name="Google Shape;2135;p25"/>
            <p:cNvSpPr/>
            <p:nvPr/>
          </p:nvSpPr>
          <p:spPr>
            <a:xfrm>
              <a:off x="-1946734" y="3325124"/>
              <a:ext cx="1219399" cy="874631"/>
            </a:xfrm>
            <a:custGeom>
              <a:rect b="b" l="l" r="r" t="t"/>
              <a:pathLst>
                <a:path extrusionOk="0" h="9049" w="12616">
                  <a:moveTo>
                    <a:pt x="11970" y="1"/>
                  </a:moveTo>
                  <a:cubicBezTo>
                    <a:pt x="11737" y="440"/>
                    <a:pt x="11530" y="880"/>
                    <a:pt x="11323" y="1293"/>
                  </a:cubicBezTo>
                  <a:cubicBezTo>
                    <a:pt x="9591" y="4111"/>
                    <a:pt x="6903" y="6360"/>
                    <a:pt x="3878" y="7653"/>
                  </a:cubicBezTo>
                  <a:cubicBezTo>
                    <a:pt x="2586" y="8092"/>
                    <a:pt x="1293" y="8402"/>
                    <a:pt x="1" y="8531"/>
                  </a:cubicBezTo>
                  <a:cubicBezTo>
                    <a:pt x="1086" y="8842"/>
                    <a:pt x="2276" y="9048"/>
                    <a:pt x="3568" y="9048"/>
                  </a:cubicBezTo>
                  <a:cubicBezTo>
                    <a:pt x="7213" y="9048"/>
                    <a:pt x="10444" y="7342"/>
                    <a:pt x="12383" y="4757"/>
                  </a:cubicBezTo>
                  <a:cubicBezTo>
                    <a:pt x="12383" y="4654"/>
                    <a:pt x="12383" y="4654"/>
                    <a:pt x="12280" y="4525"/>
                  </a:cubicBezTo>
                  <a:cubicBezTo>
                    <a:pt x="11970" y="4008"/>
                    <a:pt x="11633" y="3465"/>
                    <a:pt x="11866" y="2819"/>
                  </a:cubicBezTo>
                  <a:cubicBezTo>
                    <a:pt x="11866" y="2483"/>
                    <a:pt x="12073" y="2276"/>
                    <a:pt x="12176" y="2069"/>
                  </a:cubicBezTo>
                  <a:cubicBezTo>
                    <a:pt x="12616" y="1423"/>
                    <a:pt x="12512" y="440"/>
                    <a:pt x="11970" y="1"/>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6" name="Google Shape;2136;p25"/>
            <p:cNvSpPr/>
            <p:nvPr/>
          </p:nvSpPr>
          <p:spPr>
            <a:xfrm>
              <a:off x="-822311" y="2670554"/>
              <a:ext cx="292381" cy="1114432"/>
            </a:xfrm>
            <a:custGeom>
              <a:rect b="b" l="l" r="r" t="t"/>
              <a:pathLst>
                <a:path extrusionOk="0" h="11530" w="3025">
                  <a:moveTo>
                    <a:pt x="1939" y="0"/>
                  </a:moveTo>
                  <a:cubicBezTo>
                    <a:pt x="1939" y="2378"/>
                    <a:pt x="1396" y="4731"/>
                    <a:pt x="337" y="6773"/>
                  </a:cubicBezTo>
                  <a:cubicBezTo>
                    <a:pt x="879" y="7212"/>
                    <a:pt x="983" y="8195"/>
                    <a:pt x="543" y="8841"/>
                  </a:cubicBezTo>
                  <a:cubicBezTo>
                    <a:pt x="440" y="9048"/>
                    <a:pt x="233" y="9255"/>
                    <a:pt x="233" y="9591"/>
                  </a:cubicBezTo>
                  <a:cubicBezTo>
                    <a:pt x="0" y="10237"/>
                    <a:pt x="337" y="10780"/>
                    <a:pt x="647" y="11297"/>
                  </a:cubicBezTo>
                  <a:cubicBezTo>
                    <a:pt x="750" y="11426"/>
                    <a:pt x="750" y="11426"/>
                    <a:pt x="750" y="11529"/>
                  </a:cubicBezTo>
                  <a:cubicBezTo>
                    <a:pt x="2172" y="9591"/>
                    <a:pt x="3025" y="7316"/>
                    <a:pt x="3025" y="4731"/>
                  </a:cubicBezTo>
                  <a:cubicBezTo>
                    <a:pt x="3025" y="3025"/>
                    <a:pt x="2689" y="1396"/>
                    <a:pt x="1939" y="0"/>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37" name="Google Shape;2137;p25"/>
          <p:cNvGrpSpPr/>
          <p:nvPr/>
        </p:nvGrpSpPr>
        <p:grpSpPr>
          <a:xfrm>
            <a:off x="3845845" y="1156447"/>
            <a:ext cx="1442517" cy="1360877"/>
            <a:chOff x="-1810678" y="1673267"/>
            <a:chExt cx="1665531" cy="1571271"/>
          </a:xfrm>
        </p:grpSpPr>
        <p:sp>
          <p:nvSpPr>
            <p:cNvPr id="2138" name="Google Shape;2138;p25"/>
            <p:cNvSpPr/>
            <p:nvPr/>
          </p:nvSpPr>
          <p:spPr>
            <a:xfrm>
              <a:off x="-1810678" y="1673267"/>
              <a:ext cx="1665531" cy="1571271"/>
            </a:xfrm>
            <a:custGeom>
              <a:rect b="b" l="l" r="r" t="t"/>
              <a:pathLst>
                <a:path extrusionOk="0" h="14219" w="15072">
                  <a:moveTo>
                    <a:pt x="5171" y="1"/>
                  </a:moveTo>
                  <a:lnTo>
                    <a:pt x="4835" y="3439"/>
                  </a:lnTo>
                  <a:lnTo>
                    <a:pt x="1396" y="2689"/>
                  </a:lnTo>
                  <a:lnTo>
                    <a:pt x="1396" y="2689"/>
                  </a:lnTo>
                  <a:lnTo>
                    <a:pt x="3232" y="5714"/>
                  </a:lnTo>
                  <a:lnTo>
                    <a:pt x="1" y="7109"/>
                  </a:lnTo>
                  <a:lnTo>
                    <a:pt x="3232" y="8505"/>
                  </a:lnTo>
                  <a:lnTo>
                    <a:pt x="1396" y="11530"/>
                  </a:lnTo>
                  <a:lnTo>
                    <a:pt x="4835" y="10780"/>
                  </a:lnTo>
                  <a:lnTo>
                    <a:pt x="5171" y="14218"/>
                  </a:lnTo>
                  <a:lnTo>
                    <a:pt x="7523" y="11633"/>
                  </a:lnTo>
                  <a:lnTo>
                    <a:pt x="9798" y="14218"/>
                  </a:lnTo>
                  <a:lnTo>
                    <a:pt x="10237" y="10780"/>
                  </a:lnTo>
                  <a:lnTo>
                    <a:pt x="13572" y="11530"/>
                  </a:lnTo>
                  <a:lnTo>
                    <a:pt x="11840" y="8505"/>
                  </a:lnTo>
                  <a:lnTo>
                    <a:pt x="15071" y="7109"/>
                  </a:lnTo>
                  <a:lnTo>
                    <a:pt x="11840" y="5714"/>
                  </a:lnTo>
                  <a:lnTo>
                    <a:pt x="13572" y="2689"/>
                  </a:lnTo>
                  <a:lnTo>
                    <a:pt x="10237" y="3439"/>
                  </a:lnTo>
                  <a:lnTo>
                    <a:pt x="9798" y="1"/>
                  </a:lnTo>
                  <a:lnTo>
                    <a:pt x="7523" y="2586"/>
                  </a:lnTo>
                  <a:lnTo>
                    <a:pt x="517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39" name="Google Shape;2139;p25"/>
            <p:cNvSpPr/>
            <p:nvPr/>
          </p:nvSpPr>
          <p:spPr>
            <a:xfrm>
              <a:off x="-1393622" y="2447485"/>
              <a:ext cx="177250" cy="248636"/>
            </a:xfrm>
            <a:custGeom>
              <a:rect b="b" l="l" r="r" t="t"/>
              <a:pathLst>
                <a:path extrusionOk="0" h="2250" w="1604">
                  <a:moveTo>
                    <a:pt x="414" y="0"/>
                  </a:moveTo>
                  <a:cubicBezTo>
                    <a:pt x="311" y="0"/>
                    <a:pt x="104" y="0"/>
                    <a:pt x="1" y="103"/>
                  </a:cubicBezTo>
                  <a:lnTo>
                    <a:pt x="1" y="310"/>
                  </a:lnTo>
                  <a:cubicBezTo>
                    <a:pt x="1" y="957"/>
                    <a:pt x="207" y="1706"/>
                    <a:pt x="518" y="2249"/>
                  </a:cubicBezTo>
                  <a:cubicBezTo>
                    <a:pt x="1164" y="2249"/>
                    <a:pt x="1603" y="1706"/>
                    <a:pt x="1603" y="1189"/>
                  </a:cubicBezTo>
                  <a:cubicBezTo>
                    <a:pt x="1603" y="543"/>
                    <a:pt x="1061"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0" name="Google Shape;2140;p25"/>
            <p:cNvSpPr/>
            <p:nvPr/>
          </p:nvSpPr>
          <p:spPr>
            <a:xfrm>
              <a:off x="-739417" y="2447485"/>
              <a:ext cx="165757" cy="248636"/>
            </a:xfrm>
            <a:custGeom>
              <a:rect b="b" l="l" r="r" t="t"/>
              <a:pathLst>
                <a:path extrusionOk="0" h="2250" w="1500">
                  <a:moveTo>
                    <a:pt x="1190" y="0"/>
                  </a:moveTo>
                  <a:cubicBezTo>
                    <a:pt x="543" y="0"/>
                    <a:pt x="0" y="543"/>
                    <a:pt x="0" y="1189"/>
                  </a:cubicBezTo>
                  <a:cubicBezTo>
                    <a:pt x="0" y="1706"/>
                    <a:pt x="414" y="2146"/>
                    <a:pt x="957" y="2249"/>
                  </a:cubicBezTo>
                  <a:cubicBezTo>
                    <a:pt x="1293" y="1706"/>
                    <a:pt x="1500" y="957"/>
                    <a:pt x="1500" y="310"/>
                  </a:cubicBezTo>
                  <a:lnTo>
                    <a:pt x="150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141" name="Google Shape;2141;p25"/>
            <p:cNvGrpSpPr/>
            <p:nvPr/>
          </p:nvGrpSpPr>
          <p:grpSpPr>
            <a:xfrm rot="171201">
              <a:off x="-1339262" y="2323335"/>
              <a:ext cx="709977" cy="213560"/>
              <a:chOff x="6694163" y="903848"/>
              <a:chExt cx="368534" cy="110849"/>
            </a:xfrm>
          </p:grpSpPr>
          <p:sp>
            <p:nvSpPr>
              <p:cNvPr id="2142" name="Google Shape;2142;p25"/>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3" name="Google Shape;2143;p25"/>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44" name="Google Shape;2144;p25"/>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145" name="Google Shape;2145;p25"/>
            <p:cNvSpPr/>
            <p:nvPr/>
          </p:nvSpPr>
          <p:spPr>
            <a:xfrm>
              <a:off x="-1419260" y="2053193"/>
              <a:ext cx="857077" cy="845695"/>
            </a:xfrm>
            <a:custGeom>
              <a:rect b="b" l="l" r="r" t="t"/>
              <a:pathLst>
                <a:path extrusionOk="0" h="7653" w="7756">
                  <a:moveTo>
                    <a:pt x="3878" y="233"/>
                  </a:moveTo>
                  <a:cubicBezTo>
                    <a:pt x="5816" y="233"/>
                    <a:pt x="7445" y="1733"/>
                    <a:pt x="7548" y="3568"/>
                  </a:cubicBezTo>
                  <a:lnTo>
                    <a:pt x="7548" y="3878"/>
                  </a:lnTo>
                  <a:cubicBezTo>
                    <a:pt x="7548" y="4525"/>
                    <a:pt x="7342" y="5171"/>
                    <a:pt x="7005" y="5714"/>
                  </a:cubicBezTo>
                  <a:cubicBezTo>
                    <a:pt x="6359" y="6799"/>
                    <a:pt x="5170" y="7446"/>
                    <a:pt x="3878" y="7446"/>
                  </a:cubicBezTo>
                  <a:cubicBezTo>
                    <a:pt x="2688" y="7446"/>
                    <a:pt x="1525" y="6799"/>
                    <a:pt x="879" y="5714"/>
                  </a:cubicBezTo>
                  <a:cubicBezTo>
                    <a:pt x="543" y="5171"/>
                    <a:pt x="336" y="4525"/>
                    <a:pt x="336" y="3878"/>
                  </a:cubicBezTo>
                  <a:lnTo>
                    <a:pt x="336" y="3671"/>
                  </a:lnTo>
                  <a:cubicBezTo>
                    <a:pt x="439" y="1733"/>
                    <a:pt x="1939" y="233"/>
                    <a:pt x="3878" y="233"/>
                  </a:cubicBezTo>
                  <a:close/>
                  <a:moveTo>
                    <a:pt x="3878" y="1"/>
                  </a:moveTo>
                  <a:cubicBezTo>
                    <a:pt x="1835" y="1"/>
                    <a:pt x="103" y="1629"/>
                    <a:pt x="0" y="3671"/>
                  </a:cubicBezTo>
                  <a:lnTo>
                    <a:pt x="0" y="3878"/>
                  </a:lnTo>
                  <a:cubicBezTo>
                    <a:pt x="0" y="4628"/>
                    <a:pt x="233" y="5274"/>
                    <a:pt x="646" y="5920"/>
                  </a:cubicBezTo>
                  <a:cubicBezTo>
                    <a:pt x="1293" y="7006"/>
                    <a:pt x="2585" y="7652"/>
                    <a:pt x="3878" y="7652"/>
                  </a:cubicBezTo>
                  <a:cubicBezTo>
                    <a:pt x="5273" y="7652"/>
                    <a:pt x="6463" y="7006"/>
                    <a:pt x="7212" y="5920"/>
                  </a:cubicBezTo>
                  <a:cubicBezTo>
                    <a:pt x="7548" y="5274"/>
                    <a:pt x="7755" y="4628"/>
                    <a:pt x="7755" y="3878"/>
                  </a:cubicBezTo>
                  <a:lnTo>
                    <a:pt x="7755" y="3568"/>
                  </a:lnTo>
                  <a:cubicBezTo>
                    <a:pt x="7652" y="1629"/>
                    <a:pt x="5920" y="1"/>
                    <a:pt x="38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9" name="Shape 2149"/>
        <p:cNvGrpSpPr/>
        <p:nvPr/>
      </p:nvGrpSpPr>
      <p:grpSpPr>
        <a:xfrm>
          <a:off x="0" y="0"/>
          <a:ext cx="0" cy="0"/>
          <a:chOff x="0" y="0"/>
          <a:chExt cx="0" cy="0"/>
        </a:xfrm>
      </p:grpSpPr>
      <p:sp>
        <p:nvSpPr>
          <p:cNvPr id="2150" name="Google Shape;2150;p26"/>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STATES OF </a:t>
            </a:r>
            <a:r>
              <a:rPr lang="en">
                <a:solidFill>
                  <a:schemeClr val="lt2"/>
                </a:solidFill>
              </a:rPr>
              <a:t>MATTER</a:t>
            </a:r>
            <a:endParaRPr>
              <a:solidFill>
                <a:schemeClr val="lt2"/>
              </a:solidFill>
            </a:endParaRPr>
          </a:p>
        </p:txBody>
      </p:sp>
      <p:graphicFrame>
        <p:nvGraphicFramePr>
          <p:cNvPr id="2151" name="Google Shape;2151;p26"/>
          <p:cNvGraphicFramePr/>
          <p:nvPr/>
        </p:nvGraphicFramePr>
        <p:xfrm>
          <a:off x="719963" y="2246950"/>
          <a:ext cx="3000000" cy="3000000"/>
        </p:xfrm>
        <a:graphic>
          <a:graphicData uri="http://schemas.openxmlformats.org/drawingml/2006/table">
            <a:tbl>
              <a:tblPr>
                <a:noFill/>
                <a:tableStyleId>{AF6EAD25-8D9A-4E4C-BB34-D0152557046D}</a:tableStyleId>
              </a:tblPr>
              <a:tblGrid>
                <a:gridCol w="2568000"/>
                <a:gridCol w="2568000"/>
                <a:gridCol w="2568000"/>
              </a:tblGrid>
              <a:tr h="441000">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Solid</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9525">
                      <a:solidFill>
                        <a:srgbClr val="9E9E9E">
                          <a:alpha val="0"/>
                        </a:srgbClr>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Liquid</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28575">
                      <a:solidFill>
                        <a:schemeClr val="accent2"/>
                      </a:solidFill>
                      <a:prstDash val="solid"/>
                      <a:round/>
                      <a:headEnd len="sm" w="sm" type="none"/>
                      <a:tailEnd len="sm" w="sm" type="none"/>
                    </a:lnL>
                    <a:lnR cap="flat" cmpd="sng" w="28575">
                      <a:solidFill>
                        <a:schemeClr val="accen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6"/>
                    </a:solidFill>
                  </a:tcPr>
                </a:tc>
                <a:tc>
                  <a:txBody>
                    <a:bodyPr/>
                    <a:lstStyle/>
                    <a:p>
                      <a:pPr indent="0" lvl="0" marL="0" marR="0" rtl="0" algn="ctr">
                        <a:lnSpc>
                          <a:spcPct val="100000"/>
                        </a:lnSpc>
                        <a:spcBef>
                          <a:spcPts val="0"/>
                        </a:spcBef>
                        <a:spcAft>
                          <a:spcPts val="0"/>
                        </a:spcAft>
                        <a:buClr>
                          <a:srgbClr val="000000"/>
                        </a:buClr>
                        <a:buSzPts val="2200"/>
                        <a:buFont typeface="Arial"/>
                        <a:buNone/>
                      </a:pPr>
                      <a:r>
                        <a:rPr b="1" lang="en" sz="2200" u="none" cap="none" strike="noStrike">
                          <a:solidFill>
                            <a:schemeClr val="dk1"/>
                          </a:solidFill>
                          <a:latin typeface="Life Savers"/>
                          <a:ea typeface="Life Savers"/>
                          <a:cs typeface="Life Savers"/>
                          <a:sym typeface="Life Savers"/>
                        </a:rPr>
                        <a:t>Gas</a:t>
                      </a:r>
                      <a:endParaRPr b="1" sz="2200" u="none" cap="none" strike="noStrike">
                        <a:solidFill>
                          <a:schemeClr val="dk1"/>
                        </a:solidFill>
                        <a:latin typeface="Life Savers"/>
                        <a:ea typeface="Life Savers"/>
                        <a:cs typeface="Life Savers"/>
                        <a:sym typeface="Life Savers"/>
                      </a:endParaRPr>
                    </a:p>
                  </a:txBody>
                  <a:tcPr marT="91425" marB="91425" marR="91425" marL="91425" anchor="ctr">
                    <a:lnL cap="flat" cmpd="sng" w="28575">
                      <a:solidFill>
                        <a:schemeClr val="accen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6"/>
                    </a:solidFill>
                  </a:tcPr>
                </a:tc>
              </a:tr>
              <a:tr h="59245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accent2"/>
                    </a:solidFill>
                  </a:tcPr>
                </a:tc>
              </a:tr>
              <a:tr h="59245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alpha val="0"/>
                        </a:schemeClr>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28575">
                      <a:solidFill>
                        <a:schemeClr val="accent6">
                          <a:alpha val="0"/>
                        </a:schemeClr>
                      </a:solidFill>
                      <a:prstDash val="solid"/>
                      <a:round/>
                      <a:headEnd len="sm" w="sm" type="none"/>
                      <a:tailEnd len="sm" w="sm" type="none"/>
                    </a:lnB>
                    <a:solidFill>
                      <a:schemeClr val="accent2"/>
                    </a:solidFill>
                  </a:tcPr>
                </a:tc>
              </a:tr>
              <a:tr h="592450">
                <a:tc>
                  <a:txBody>
                    <a:bodyPr/>
                    <a:lstStyle/>
                    <a:p>
                      <a:pPr indent="0" lvl="0" marL="0" marR="0" rtl="0" algn="l">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alpha val="0"/>
                        </a:scheme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alpha val="0"/>
                        </a:scheme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2"/>
                    </a:solidFill>
                  </a:tcPr>
                </a:tc>
                <a:tc>
                  <a:txBody>
                    <a:bodyPr/>
                    <a:lstStyle/>
                    <a:p>
                      <a:pPr indent="0" lvl="0" marL="0" marR="0" rtl="0" algn="ctr">
                        <a:lnSpc>
                          <a:spcPct val="100000"/>
                        </a:lnSpc>
                        <a:spcBef>
                          <a:spcPts val="0"/>
                        </a:spcBef>
                        <a:spcAft>
                          <a:spcPts val="0"/>
                        </a:spcAft>
                        <a:buClr>
                          <a:srgbClr val="000000"/>
                        </a:buClr>
                        <a:buSzPts val="1400"/>
                        <a:buFont typeface="Arial"/>
                        <a:buNone/>
                      </a:pPr>
                      <a:r>
                        <a:t/>
                      </a:r>
                      <a:endParaRPr sz="1400" u="none" cap="none" strike="noStrike"/>
                    </a:p>
                  </a:txBody>
                  <a:tcPr marT="91425" marB="91425" marR="91425" marL="91425" anchor="ctr">
                    <a:lnL cap="flat" cmpd="sng" w="28575">
                      <a:solidFill>
                        <a:schemeClr val="accent6"/>
                      </a:solidFill>
                      <a:prstDash val="solid"/>
                      <a:round/>
                      <a:headEnd len="sm" w="sm" type="none"/>
                      <a:tailEnd len="sm" w="sm" type="none"/>
                    </a:lnL>
                    <a:lnR cap="flat" cmpd="sng" w="28575">
                      <a:solidFill>
                        <a:schemeClr val="accent6"/>
                      </a:solidFill>
                      <a:prstDash val="solid"/>
                      <a:round/>
                      <a:headEnd len="sm" w="sm" type="none"/>
                      <a:tailEnd len="sm" w="sm" type="none"/>
                    </a:lnR>
                    <a:lnT cap="flat" cmpd="sng" w="28575">
                      <a:solidFill>
                        <a:schemeClr val="accent6">
                          <a:alpha val="0"/>
                        </a:schemeClr>
                      </a:solidFill>
                      <a:prstDash val="solid"/>
                      <a:round/>
                      <a:headEnd len="sm" w="sm" type="none"/>
                      <a:tailEnd len="sm" w="sm" type="none"/>
                    </a:lnT>
                    <a:lnB cap="flat" cmpd="sng" w="28575">
                      <a:solidFill>
                        <a:schemeClr val="accent6"/>
                      </a:solidFill>
                      <a:prstDash val="solid"/>
                      <a:round/>
                      <a:headEnd len="sm" w="sm" type="none"/>
                      <a:tailEnd len="sm" w="sm" type="none"/>
                    </a:lnB>
                    <a:solidFill>
                      <a:schemeClr val="accent2"/>
                    </a:solidFill>
                  </a:tcPr>
                </a:tc>
              </a:tr>
            </a:tbl>
          </a:graphicData>
        </a:graphic>
      </p:graphicFrame>
      <p:grpSp>
        <p:nvGrpSpPr>
          <p:cNvPr id="2152" name="Google Shape;2152;p26"/>
          <p:cNvGrpSpPr/>
          <p:nvPr/>
        </p:nvGrpSpPr>
        <p:grpSpPr>
          <a:xfrm>
            <a:off x="2035514" y="1518924"/>
            <a:ext cx="501255" cy="501254"/>
            <a:chOff x="7927886" y="3949882"/>
            <a:chExt cx="501255" cy="501254"/>
          </a:xfrm>
        </p:grpSpPr>
        <p:sp>
          <p:nvSpPr>
            <p:cNvPr id="2153" name="Google Shape;2153;p26"/>
            <p:cNvSpPr/>
            <p:nvPr/>
          </p:nvSpPr>
          <p:spPr>
            <a:xfrm>
              <a:off x="7927886" y="3949882"/>
              <a:ext cx="501254" cy="43584"/>
            </a:xfrm>
            <a:custGeom>
              <a:rect b="b" l="l" r="r" t="t"/>
              <a:pathLst>
                <a:path extrusionOk="0" h="1609" w="18505">
                  <a:moveTo>
                    <a:pt x="0" y="0"/>
                  </a:moveTo>
                  <a:lnTo>
                    <a:pt x="0" y="1072"/>
                  </a:lnTo>
                  <a:cubicBezTo>
                    <a:pt x="434" y="1072"/>
                    <a:pt x="638" y="1174"/>
                    <a:pt x="970" y="1277"/>
                  </a:cubicBezTo>
                  <a:cubicBezTo>
                    <a:pt x="1174" y="1481"/>
                    <a:pt x="1608" y="1608"/>
                    <a:pt x="2246" y="1608"/>
                  </a:cubicBezTo>
                  <a:cubicBezTo>
                    <a:pt x="2986" y="1608"/>
                    <a:pt x="3420" y="1481"/>
                    <a:pt x="3624" y="1277"/>
                  </a:cubicBezTo>
                  <a:cubicBezTo>
                    <a:pt x="3931" y="1174"/>
                    <a:pt x="4160" y="1072"/>
                    <a:pt x="4569" y="1072"/>
                  </a:cubicBezTo>
                  <a:cubicBezTo>
                    <a:pt x="5105" y="1072"/>
                    <a:pt x="5334" y="1174"/>
                    <a:pt x="5539" y="1277"/>
                  </a:cubicBezTo>
                  <a:cubicBezTo>
                    <a:pt x="5845" y="1481"/>
                    <a:pt x="6279" y="1608"/>
                    <a:pt x="6917" y="1608"/>
                  </a:cubicBezTo>
                  <a:cubicBezTo>
                    <a:pt x="7657" y="1608"/>
                    <a:pt x="7989" y="1481"/>
                    <a:pt x="8295" y="1277"/>
                  </a:cubicBezTo>
                  <a:cubicBezTo>
                    <a:pt x="8627" y="1174"/>
                    <a:pt x="8831" y="1072"/>
                    <a:pt x="9265" y="1072"/>
                  </a:cubicBezTo>
                  <a:cubicBezTo>
                    <a:pt x="9673" y="1072"/>
                    <a:pt x="9903" y="1174"/>
                    <a:pt x="10209" y="1277"/>
                  </a:cubicBezTo>
                  <a:cubicBezTo>
                    <a:pt x="10541" y="1481"/>
                    <a:pt x="10847" y="1608"/>
                    <a:pt x="11587" y="1608"/>
                  </a:cubicBezTo>
                  <a:cubicBezTo>
                    <a:pt x="12226" y="1608"/>
                    <a:pt x="12659" y="1481"/>
                    <a:pt x="12991" y="1277"/>
                  </a:cubicBezTo>
                  <a:cubicBezTo>
                    <a:pt x="13195" y="1174"/>
                    <a:pt x="13400" y="1072"/>
                    <a:pt x="13936" y="1072"/>
                  </a:cubicBezTo>
                  <a:cubicBezTo>
                    <a:pt x="14369" y="1072"/>
                    <a:pt x="14574" y="1174"/>
                    <a:pt x="14778" y="1277"/>
                  </a:cubicBezTo>
                  <a:cubicBezTo>
                    <a:pt x="15110" y="1481"/>
                    <a:pt x="15543" y="1608"/>
                    <a:pt x="16182" y="1608"/>
                  </a:cubicBezTo>
                  <a:cubicBezTo>
                    <a:pt x="16922" y="1608"/>
                    <a:pt x="17228" y="1481"/>
                    <a:pt x="17560" y="1277"/>
                  </a:cubicBezTo>
                  <a:cubicBezTo>
                    <a:pt x="17866" y="1174"/>
                    <a:pt x="18096" y="1072"/>
                    <a:pt x="18504" y="1072"/>
                  </a:cubicBezTo>
                  <a:lnTo>
                    <a:pt x="18504" y="0"/>
                  </a:lnTo>
                  <a:cubicBezTo>
                    <a:pt x="17866" y="0"/>
                    <a:pt x="17458" y="205"/>
                    <a:pt x="17126" y="332"/>
                  </a:cubicBezTo>
                  <a:cubicBezTo>
                    <a:pt x="16922" y="434"/>
                    <a:pt x="16692" y="536"/>
                    <a:pt x="16182" y="536"/>
                  </a:cubicBezTo>
                  <a:cubicBezTo>
                    <a:pt x="15748" y="536"/>
                    <a:pt x="15543" y="434"/>
                    <a:pt x="15212" y="332"/>
                  </a:cubicBezTo>
                  <a:cubicBezTo>
                    <a:pt x="15007" y="205"/>
                    <a:pt x="14574" y="0"/>
                    <a:pt x="13936" y="0"/>
                  </a:cubicBezTo>
                  <a:cubicBezTo>
                    <a:pt x="13195" y="0"/>
                    <a:pt x="12762" y="205"/>
                    <a:pt x="12557" y="332"/>
                  </a:cubicBezTo>
                  <a:cubicBezTo>
                    <a:pt x="12226" y="434"/>
                    <a:pt x="12021" y="536"/>
                    <a:pt x="11587" y="536"/>
                  </a:cubicBezTo>
                  <a:cubicBezTo>
                    <a:pt x="11077" y="536"/>
                    <a:pt x="10847" y="434"/>
                    <a:pt x="10643" y="332"/>
                  </a:cubicBezTo>
                  <a:cubicBezTo>
                    <a:pt x="10311" y="205"/>
                    <a:pt x="9903" y="0"/>
                    <a:pt x="9265" y="0"/>
                  </a:cubicBezTo>
                  <a:cubicBezTo>
                    <a:pt x="8525" y="0"/>
                    <a:pt x="8193" y="205"/>
                    <a:pt x="7887" y="332"/>
                  </a:cubicBezTo>
                  <a:cubicBezTo>
                    <a:pt x="7555" y="434"/>
                    <a:pt x="7351" y="536"/>
                    <a:pt x="6917" y="536"/>
                  </a:cubicBezTo>
                  <a:cubicBezTo>
                    <a:pt x="6483" y="536"/>
                    <a:pt x="6279" y="434"/>
                    <a:pt x="5973" y="332"/>
                  </a:cubicBezTo>
                  <a:cubicBezTo>
                    <a:pt x="5641" y="205"/>
                    <a:pt x="5334" y="0"/>
                    <a:pt x="4569" y="0"/>
                  </a:cubicBezTo>
                  <a:cubicBezTo>
                    <a:pt x="3931" y="0"/>
                    <a:pt x="3522" y="205"/>
                    <a:pt x="3191" y="332"/>
                  </a:cubicBezTo>
                  <a:cubicBezTo>
                    <a:pt x="2986" y="434"/>
                    <a:pt x="2782" y="536"/>
                    <a:pt x="2246" y="536"/>
                  </a:cubicBezTo>
                  <a:cubicBezTo>
                    <a:pt x="1812" y="536"/>
                    <a:pt x="1608" y="434"/>
                    <a:pt x="1378" y="332"/>
                  </a:cubicBezTo>
                  <a:cubicBezTo>
                    <a:pt x="1072" y="205"/>
                    <a:pt x="638"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4" name="Google Shape;2154;p26"/>
            <p:cNvSpPr/>
            <p:nvPr/>
          </p:nvSpPr>
          <p:spPr>
            <a:xfrm>
              <a:off x="7927886" y="4350154"/>
              <a:ext cx="501254" cy="100982"/>
            </a:xfrm>
            <a:custGeom>
              <a:rect b="b" l="l" r="r" t="t"/>
              <a:pathLst>
                <a:path extrusionOk="0" h="3728" w="18505">
                  <a:moveTo>
                    <a:pt x="13629" y="1"/>
                  </a:moveTo>
                  <a:cubicBezTo>
                    <a:pt x="12226" y="1"/>
                    <a:pt x="10949" y="231"/>
                    <a:pt x="9801" y="639"/>
                  </a:cubicBezTo>
                  <a:cubicBezTo>
                    <a:pt x="8397" y="1175"/>
                    <a:pt x="7019" y="1379"/>
                    <a:pt x="5641" y="1379"/>
                  </a:cubicBezTo>
                  <a:lnTo>
                    <a:pt x="0" y="1379"/>
                  </a:lnTo>
                  <a:lnTo>
                    <a:pt x="0" y="3727"/>
                  </a:lnTo>
                  <a:lnTo>
                    <a:pt x="18504" y="3727"/>
                  </a:lnTo>
                  <a:lnTo>
                    <a:pt x="1850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5" name="Google Shape;2155;p26"/>
            <p:cNvSpPr/>
            <p:nvPr/>
          </p:nvSpPr>
          <p:spPr>
            <a:xfrm>
              <a:off x="8282543" y="4174572"/>
              <a:ext cx="146598" cy="147275"/>
            </a:xfrm>
            <a:custGeom>
              <a:rect b="b" l="l" r="r" t="t"/>
              <a:pathLst>
                <a:path extrusionOk="0" h="5437" w="5412">
                  <a:moveTo>
                    <a:pt x="1379" y="0"/>
                  </a:moveTo>
                  <a:lnTo>
                    <a:pt x="1379" y="1174"/>
                  </a:lnTo>
                  <a:lnTo>
                    <a:pt x="2119" y="1174"/>
                  </a:lnTo>
                  <a:cubicBezTo>
                    <a:pt x="2323" y="1174"/>
                    <a:pt x="2450" y="1276"/>
                    <a:pt x="2450" y="1481"/>
                  </a:cubicBezTo>
                  <a:lnTo>
                    <a:pt x="2450" y="3624"/>
                  </a:lnTo>
                  <a:lnTo>
                    <a:pt x="2017" y="3624"/>
                  </a:lnTo>
                  <a:cubicBezTo>
                    <a:pt x="1812" y="3624"/>
                    <a:pt x="1685" y="3522"/>
                    <a:pt x="1685" y="3293"/>
                  </a:cubicBezTo>
                  <a:lnTo>
                    <a:pt x="1685" y="3191"/>
                  </a:lnTo>
                  <a:cubicBezTo>
                    <a:pt x="1685" y="2450"/>
                    <a:pt x="1047" y="1812"/>
                    <a:pt x="307" y="1812"/>
                  </a:cubicBezTo>
                  <a:lnTo>
                    <a:pt x="0" y="1812"/>
                  </a:lnTo>
                  <a:lnTo>
                    <a:pt x="0" y="2986"/>
                  </a:lnTo>
                  <a:lnTo>
                    <a:pt x="307" y="2986"/>
                  </a:lnTo>
                  <a:cubicBezTo>
                    <a:pt x="536" y="2986"/>
                    <a:pt x="638" y="3088"/>
                    <a:pt x="638" y="3191"/>
                  </a:cubicBezTo>
                  <a:lnTo>
                    <a:pt x="638" y="3293"/>
                  </a:lnTo>
                  <a:cubicBezTo>
                    <a:pt x="638" y="4160"/>
                    <a:pt x="1276" y="4671"/>
                    <a:pt x="2017" y="4671"/>
                  </a:cubicBezTo>
                  <a:lnTo>
                    <a:pt x="2450" y="4671"/>
                  </a:lnTo>
                  <a:lnTo>
                    <a:pt x="2450" y="5437"/>
                  </a:lnTo>
                  <a:lnTo>
                    <a:pt x="3599" y="5437"/>
                  </a:lnTo>
                  <a:lnTo>
                    <a:pt x="3599" y="4671"/>
                  </a:lnTo>
                  <a:lnTo>
                    <a:pt x="4033" y="4671"/>
                  </a:lnTo>
                  <a:cubicBezTo>
                    <a:pt x="4875" y="4671"/>
                    <a:pt x="5411" y="4160"/>
                    <a:pt x="5411" y="3293"/>
                  </a:cubicBezTo>
                  <a:lnTo>
                    <a:pt x="5411" y="2884"/>
                  </a:lnTo>
                  <a:lnTo>
                    <a:pt x="4365" y="2884"/>
                  </a:lnTo>
                  <a:lnTo>
                    <a:pt x="4365" y="3293"/>
                  </a:lnTo>
                  <a:cubicBezTo>
                    <a:pt x="4365" y="3522"/>
                    <a:pt x="4237" y="3624"/>
                    <a:pt x="4033" y="3624"/>
                  </a:cubicBezTo>
                  <a:lnTo>
                    <a:pt x="3599" y="3624"/>
                  </a:lnTo>
                  <a:lnTo>
                    <a:pt x="3599" y="2348"/>
                  </a:lnTo>
                  <a:cubicBezTo>
                    <a:pt x="3599" y="2119"/>
                    <a:pt x="3829" y="1914"/>
                    <a:pt x="4033" y="1914"/>
                  </a:cubicBezTo>
                  <a:cubicBezTo>
                    <a:pt x="4671" y="1914"/>
                    <a:pt x="5207" y="1378"/>
                    <a:pt x="5207" y="740"/>
                  </a:cubicBezTo>
                  <a:lnTo>
                    <a:pt x="5207" y="0"/>
                  </a:lnTo>
                  <a:lnTo>
                    <a:pt x="4135" y="0"/>
                  </a:lnTo>
                  <a:lnTo>
                    <a:pt x="4135" y="740"/>
                  </a:lnTo>
                  <a:lnTo>
                    <a:pt x="4033" y="842"/>
                  </a:lnTo>
                  <a:cubicBezTo>
                    <a:pt x="3829" y="842"/>
                    <a:pt x="3599" y="842"/>
                    <a:pt x="3497" y="970"/>
                  </a:cubicBezTo>
                  <a:cubicBezTo>
                    <a:pt x="3191" y="434"/>
                    <a:pt x="2757" y="0"/>
                    <a:pt x="211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6" name="Google Shape;2156;p26"/>
            <p:cNvSpPr/>
            <p:nvPr/>
          </p:nvSpPr>
          <p:spPr>
            <a:xfrm>
              <a:off x="7939642" y="4191854"/>
              <a:ext cx="49110" cy="167319"/>
            </a:xfrm>
            <a:custGeom>
              <a:rect b="b" l="l" r="r" t="t"/>
              <a:pathLst>
                <a:path extrusionOk="0" h="6177" w="1813">
                  <a:moveTo>
                    <a:pt x="0" y="0"/>
                  </a:moveTo>
                  <a:lnTo>
                    <a:pt x="0" y="536"/>
                  </a:lnTo>
                  <a:cubicBezTo>
                    <a:pt x="0" y="1174"/>
                    <a:pt x="204" y="1481"/>
                    <a:pt x="434" y="1710"/>
                  </a:cubicBezTo>
                  <a:cubicBezTo>
                    <a:pt x="638" y="1812"/>
                    <a:pt x="638" y="1914"/>
                    <a:pt x="638" y="2017"/>
                  </a:cubicBezTo>
                  <a:cubicBezTo>
                    <a:pt x="638" y="2246"/>
                    <a:pt x="638" y="2246"/>
                    <a:pt x="434" y="2450"/>
                  </a:cubicBezTo>
                  <a:cubicBezTo>
                    <a:pt x="204" y="2655"/>
                    <a:pt x="0" y="2986"/>
                    <a:pt x="0" y="3624"/>
                  </a:cubicBezTo>
                  <a:cubicBezTo>
                    <a:pt x="0" y="4160"/>
                    <a:pt x="204" y="4569"/>
                    <a:pt x="434" y="4799"/>
                  </a:cubicBezTo>
                  <a:cubicBezTo>
                    <a:pt x="638" y="4901"/>
                    <a:pt x="638" y="5003"/>
                    <a:pt x="638" y="5105"/>
                  </a:cubicBezTo>
                  <a:cubicBezTo>
                    <a:pt x="638" y="5309"/>
                    <a:pt x="638" y="5309"/>
                    <a:pt x="434" y="5539"/>
                  </a:cubicBezTo>
                  <a:cubicBezTo>
                    <a:pt x="306" y="5641"/>
                    <a:pt x="102" y="5845"/>
                    <a:pt x="0" y="6177"/>
                  </a:cubicBezTo>
                  <a:lnTo>
                    <a:pt x="1378" y="6177"/>
                  </a:lnTo>
                  <a:cubicBezTo>
                    <a:pt x="1583" y="5947"/>
                    <a:pt x="1812" y="5641"/>
                    <a:pt x="1812" y="5105"/>
                  </a:cubicBezTo>
                  <a:cubicBezTo>
                    <a:pt x="1812" y="4569"/>
                    <a:pt x="1480" y="4263"/>
                    <a:pt x="1276" y="4033"/>
                  </a:cubicBezTo>
                  <a:cubicBezTo>
                    <a:pt x="1072" y="3829"/>
                    <a:pt x="1072" y="3727"/>
                    <a:pt x="1072" y="3624"/>
                  </a:cubicBezTo>
                  <a:cubicBezTo>
                    <a:pt x="1072" y="3395"/>
                    <a:pt x="1072" y="3395"/>
                    <a:pt x="1276" y="3191"/>
                  </a:cubicBezTo>
                  <a:cubicBezTo>
                    <a:pt x="1480" y="2986"/>
                    <a:pt x="1812" y="2655"/>
                    <a:pt x="1812" y="2017"/>
                  </a:cubicBezTo>
                  <a:cubicBezTo>
                    <a:pt x="1812" y="1481"/>
                    <a:pt x="1480" y="1174"/>
                    <a:pt x="1276" y="970"/>
                  </a:cubicBezTo>
                  <a:cubicBezTo>
                    <a:pt x="1072" y="740"/>
                    <a:pt x="1072" y="740"/>
                    <a:pt x="1072" y="536"/>
                  </a:cubicBezTo>
                  <a:lnTo>
                    <a:pt x="1072"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7" name="Google Shape;2157;p26"/>
            <p:cNvSpPr/>
            <p:nvPr/>
          </p:nvSpPr>
          <p:spPr>
            <a:xfrm>
              <a:off x="8006006" y="4263744"/>
              <a:ext cx="49110" cy="95429"/>
            </a:xfrm>
            <a:custGeom>
              <a:rect b="b" l="l" r="r" t="t"/>
              <a:pathLst>
                <a:path extrusionOk="0" h="3523" w="1813">
                  <a:moveTo>
                    <a:pt x="0" y="1"/>
                  </a:moveTo>
                  <a:cubicBezTo>
                    <a:pt x="0" y="639"/>
                    <a:pt x="307" y="970"/>
                    <a:pt x="536" y="1175"/>
                  </a:cubicBezTo>
                  <a:cubicBezTo>
                    <a:pt x="740" y="1379"/>
                    <a:pt x="740" y="1379"/>
                    <a:pt x="740" y="1609"/>
                  </a:cubicBezTo>
                  <a:cubicBezTo>
                    <a:pt x="740" y="1711"/>
                    <a:pt x="740" y="1813"/>
                    <a:pt x="536" y="2017"/>
                  </a:cubicBezTo>
                  <a:cubicBezTo>
                    <a:pt x="307" y="2247"/>
                    <a:pt x="0" y="2553"/>
                    <a:pt x="0" y="3089"/>
                  </a:cubicBezTo>
                  <a:cubicBezTo>
                    <a:pt x="0" y="3191"/>
                    <a:pt x="102" y="3421"/>
                    <a:pt x="102" y="3523"/>
                  </a:cubicBezTo>
                  <a:lnTo>
                    <a:pt x="1276" y="3523"/>
                  </a:lnTo>
                  <a:cubicBezTo>
                    <a:pt x="1174" y="3293"/>
                    <a:pt x="1174" y="3293"/>
                    <a:pt x="1174" y="3089"/>
                  </a:cubicBezTo>
                  <a:cubicBezTo>
                    <a:pt x="1174" y="2987"/>
                    <a:pt x="1174" y="2885"/>
                    <a:pt x="1379" y="2783"/>
                  </a:cubicBezTo>
                  <a:cubicBezTo>
                    <a:pt x="1583" y="2553"/>
                    <a:pt x="1812" y="2247"/>
                    <a:pt x="1812" y="1609"/>
                  </a:cubicBezTo>
                  <a:cubicBezTo>
                    <a:pt x="1812" y="970"/>
                    <a:pt x="1583" y="639"/>
                    <a:pt x="1379" y="435"/>
                  </a:cubicBezTo>
                  <a:cubicBezTo>
                    <a:pt x="1174" y="332"/>
                    <a:pt x="1174" y="230"/>
                    <a:pt x="117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8" name="Google Shape;2158;p26"/>
            <p:cNvSpPr/>
            <p:nvPr/>
          </p:nvSpPr>
          <p:spPr>
            <a:xfrm>
              <a:off x="8092415" y="4275500"/>
              <a:ext cx="172872" cy="80910"/>
            </a:xfrm>
            <a:custGeom>
              <a:rect b="b" l="l" r="r" t="t"/>
              <a:pathLst>
                <a:path extrusionOk="0" h="2987" w="6382">
                  <a:moveTo>
                    <a:pt x="2221" y="1"/>
                  </a:moveTo>
                  <a:lnTo>
                    <a:pt x="1" y="1813"/>
                  </a:lnTo>
                  <a:lnTo>
                    <a:pt x="1" y="2987"/>
                  </a:lnTo>
                  <a:cubicBezTo>
                    <a:pt x="1175" y="2987"/>
                    <a:pt x="2221" y="2757"/>
                    <a:pt x="3395" y="2451"/>
                  </a:cubicBezTo>
                  <a:cubicBezTo>
                    <a:pt x="4365" y="2017"/>
                    <a:pt x="5309" y="1813"/>
                    <a:pt x="6381" y="1711"/>
                  </a:cubicBezTo>
                  <a:cubicBezTo>
                    <a:pt x="6152" y="741"/>
                    <a:pt x="5207" y="1"/>
                    <a:pt x="413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59" name="Google Shape;2159;p26"/>
            <p:cNvSpPr/>
            <p:nvPr/>
          </p:nvSpPr>
          <p:spPr>
            <a:xfrm>
              <a:off x="8080659" y="4053573"/>
              <a:ext cx="195680" cy="147302"/>
            </a:xfrm>
            <a:custGeom>
              <a:rect b="b" l="l" r="r" t="t"/>
              <a:pathLst>
                <a:path extrusionOk="0" h="5438" w="7224">
                  <a:moveTo>
                    <a:pt x="6279" y="1"/>
                  </a:moveTo>
                  <a:cubicBezTo>
                    <a:pt x="5437" y="1"/>
                    <a:pt x="4799" y="639"/>
                    <a:pt x="4671" y="1379"/>
                  </a:cubicBezTo>
                  <a:cubicBezTo>
                    <a:pt x="4161" y="971"/>
                    <a:pt x="3395" y="741"/>
                    <a:pt x="2553" y="741"/>
                  </a:cubicBezTo>
                  <a:cubicBezTo>
                    <a:pt x="1175" y="741"/>
                    <a:pt x="1" y="1481"/>
                    <a:pt x="1" y="2349"/>
                  </a:cubicBezTo>
                  <a:cubicBezTo>
                    <a:pt x="1" y="3089"/>
                    <a:pt x="741" y="3727"/>
                    <a:pt x="1915" y="3931"/>
                  </a:cubicBezTo>
                  <a:cubicBezTo>
                    <a:pt x="2247" y="4901"/>
                    <a:pt x="3089" y="5437"/>
                    <a:pt x="4033" y="5437"/>
                  </a:cubicBezTo>
                  <a:lnTo>
                    <a:pt x="4263" y="5437"/>
                  </a:lnTo>
                  <a:lnTo>
                    <a:pt x="4263" y="4365"/>
                  </a:lnTo>
                  <a:lnTo>
                    <a:pt x="4033" y="4365"/>
                  </a:lnTo>
                  <a:cubicBezTo>
                    <a:pt x="3727" y="4365"/>
                    <a:pt x="3395" y="4263"/>
                    <a:pt x="3089" y="3931"/>
                  </a:cubicBezTo>
                  <a:cubicBezTo>
                    <a:pt x="3727" y="3829"/>
                    <a:pt x="4263" y="3625"/>
                    <a:pt x="4671" y="3395"/>
                  </a:cubicBezTo>
                  <a:cubicBezTo>
                    <a:pt x="4799" y="4161"/>
                    <a:pt x="5437" y="4671"/>
                    <a:pt x="6279" y="4671"/>
                  </a:cubicBezTo>
                  <a:lnTo>
                    <a:pt x="7224" y="4671"/>
                  </a:lnTo>
                  <a:lnTo>
                    <a:pt x="7224" y="3727"/>
                  </a:lnTo>
                  <a:cubicBezTo>
                    <a:pt x="7224" y="3191"/>
                    <a:pt x="6917" y="2655"/>
                    <a:pt x="6586" y="2349"/>
                  </a:cubicBezTo>
                  <a:cubicBezTo>
                    <a:pt x="6917" y="2119"/>
                    <a:pt x="7224" y="1609"/>
                    <a:pt x="7224" y="1073"/>
                  </a:cubicBezTo>
                  <a:lnTo>
                    <a:pt x="722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0" name="Google Shape;2160;p26"/>
            <p:cNvSpPr/>
            <p:nvPr/>
          </p:nvSpPr>
          <p:spPr>
            <a:xfrm>
              <a:off x="7976968" y="4021772"/>
              <a:ext cx="29065" cy="31828"/>
            </a:xfrm>
            <a:custGeom>
              <a:rect b="b" l="l" r="r" t="t"/>
              <a:pathLst>
                <a:path extrusionOk="0" h="1175" w="1073">
                  <a:moveTo>
                    <a:pt x="0" y="1"/>
                  </a:moveTo>
                  <a:lnTo>
                    <a:pt x="0" y="1175"/>
                  </a:lnTo>
                  <a:lnTo>
                    <a:pt x="1072" y="1175"/>
                  </a:lnTo>
                  <a:lnTo>
                    <a:pt x="107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1" name="Google Shape;2161;p26"/>
            <p:cNvSpPr/>
            <p:nvPr/>
          </p:nvSpPr>
          <p:spPr>
            <a:xfrm>
              <a:off x="8011532" y="4082610"/>
              <a:ext cx="31828" cy="28388"/>
            </a:xfrm>
            <a:custGeom>
              <a:rect b="b" l="l" r="r" t="t"/>
              <a:pathLst>
                <a:path extrusionOk="0" h="1048" w="1175">
                  <a:moveTo>
                    <a:pt x="0" y="1"/>
                  </a:moveTo>
                  <a:lnTo>
                    <a:pt x="0" y="1047"/>
                  </a:lnTo>
                  <a:lnTo>
                    <a:pt x="1175" y="1047"/>
                  </a:lnTo>
                  <a:lnTo>
                    <a:pt x="1175"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2" name="Google Shape;2162;p26"/>
            <p:cNvSpPr/>
            <p:nvPr/>
          </p:nvSpPr>
          <p:spPr>
            <a:xfrm>
              <a:off x="8083422" y="4218129"/>
              <a:ext cx="29065" cy="28361"/>
            </a:xfrm>
            <a:custGeom>
              <a:rect b="b" l="l" r="r" t="t"/>
              <a:pathLst>
                <a:path extrusionOk="0" h="1047" w="1073">
                  <a:moveTo>
                    <a:pt x="1" y="0"/>
                  </a:moveTo>
                  <a:lnTo>
                    <a:pt x="1" y="1047"/>
                  </a:lnTo>
                  <a:lnTo>
                    <a:pt x="1073" y="1047"/>
                  </a:lnTo>
                  <a:lnTo>
                    <a:pt x="107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3" name="Google Shape;2163;p26"/>
            <p:cNvSpPr/>
            <p:nvPr/>
          </p:nvSpPr>
          <p:spPr>
            <a:xfrm>
              <a:off x="8328158" y="4082610"/>
              <a:ext cx="29065" cy="28388"/>
            </a:xfrm>
            <a:custGeom>
              <a:rect b="b" l="l" r="r" t="t"/>
              <a:pathLst>
                <a:path extrusionOk="0" h="1048" w="1073">
                  <a:moveTo>
                    <a:pt x="1" y="1"/>
                  </a:moveTo>
                  <a:lnTo>
                    <a:pt x="1" y="1047"/>
                  </a:lnTo>
                  <a:lnTo>
                    <a:pt x="1073" y="1047"/>
                  </a:lnTo>
                  <a:lnTo>
                    <a:pt x="107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64" name="Google Shape;2164;p26"/>
          <p:cNvGrpSpPr/>
          <p:nvPr/>
        </p:nvGrpSpPr>
        <p:grpSpPr>
          <a:xfrm>
            <a:off x="6415364" y="1518924"/>
            <a:ext cx="504017" cy="504016"/>
            <a:chOff x="715108" y="3949882"/>
            <a:chExt cx="504017" cy="504016"/>
          </a:xfrm>
        </p:grpSpPr>
        <p:sp>
          <p:nvSpPr>
            <p:cNvPr id="2165" name="Google Shape;2165;p26"/>
            <p:cNvSpPr/>
            <p:nvPr/>
          </p:nvSpPr>
          <p:spPr>
            <a:xfrm>
              <a:off x="715108" y="4318353"/>
              <a:ext cx="504017" cy="34618"/>
            </a:xfrm>
            <a:custGeom>
              <a:rect b="b" l="l" r="r" t="t"/>
              <a:pathLst>
                <a:path extrusionOk="0" h="1278" w="18607">
                  <a:moveTo>
                    <a:pt x="1" y="1"/>
                  </a:moveTo>
                  <a:lnTo>
                    <a:pt x="1" y="1277"/>
                  </a:lnTo>
                  <a:lnTo>
                    <a:pt x="18607" y="1277"/>
                  </a:lnTo>
                  <a:lnTo>
                    <a:pt x="1860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6" name="Google Shape;2166;p26"/>
            <p:cNvSpPr/>
            <p:nvPr/>
          </p:nvSpPr>
          <p:spPr>
            <a:xfrm>
              <a:off x="715108" y="4381954"/>
              <a:ext cx="504017" cy="71944"/>
            </a:xfrm>
            <a:custGeom>
              <a:rect b="b" l="l" r="r" t="t"/>
              <a:pathLst>
                <a:path extrusionOk="0" h="2656" w="18607">
                  <a:moveTo>
                    <a:pt x="1" y="1"/>
                  </a:moveTo>
                  <a:lnTo>
                    <a:pt x="1" y="2119"/>
                  </a:lnTo>
                  <a:lnTo>
                    <a:pt x="537" y="2119"/>
                  </a:lnTo>
                  <a:cubicBezTo>
                    <a:pt x="945" y="2119"/>
                    <a:pt x="1175" y="2247"/>
                    <a:pt x="1379" y="2349"/>
                  </a:cubicBezTo>
                  <a:cubicBezTo>
                    <a:pt x="1711" y="2451"/>
                    <a:pt x="2119" y="2655"/>
                    <a:pt x="2757" y="2655"/>
                  </a:cubicBezTo>
                  <a:cubicBezTo>
                    <a:pt x="3395" y="2655"/>
                    <a:pt x="3727" y="2451"/>
                    <a:pt x="4033" y="2349"/>
                  </a:cubicBezTo>
                  <a:cubicBezTo>
                    <a:pt x="4365" y="2247"/>
                    <a:pt x="4467" y="2119"/>
                    <a:pt x="4901" y="2119"/>
                  </a:cubicBezTo>
                  <a:cubicBezTo>
                    <a:pt x="5310" y="2119"/>
                    <a:pt x="5539" y="2247"/>
                    <a:pt x="5743" y="2349"/>
                  </a:cubicBezTo>
                  <a:cubicBezTo>
                    <a:pt x="6050" y="2451"/>
                    <a:pt x="6484" y="2655"/>
                    <a:pt x="7122" y="2655"/>
                  </a:cubicBezTo>
                  <a:cubicBezTo>
                    <a:pt x="7760" y="2655"/>
                    <a:pt x="8194" y="2451"/>
                    <a:pt x="8398" y="2349"/>
                  </a:cubicBezTo>
                  <a:cubicBezTo>
                    <a:pt x="8730" y="2247"/>
                    <a:pt x="8832" y="2119"/>
                    <a:pt x="9240" y="2119"/>
                  </a:cubicBezTo>
                  <a:cubicBezTo>
                    <a:pt x="9674" y="2119"/>
                    <a:pt x="9878" y="2247"/>
                    <a:pt x="10108" y="2349"/>
                  </a:cubicBezTo>
                  <a:cubicBezTo>
                    <a:pt x="10414" y="2451"/>
                    <a:pt x="10848" y="2655"/>
                    <a:pt x="11486" y="2655"/>
                  </a:cubicBezTo>
                  <a:cubicBezTo>
                    <a:pt x="12124" y="2655"/>
                    <a:pt x="12558" y="2451"/>
                    <a:pt x="12762" y="2349"/>
                  </a:cubicBezTo>
                  <a:cubicBezTo>
                    <a:pt x="13068" y="2247"/>
                    <a:pt x="13196" y="2119"/>
                    <a:pt x="13604" y="2119"/>
                  </a:cubicBezTo>
                  <a:cubicBezTo>
                    <a:pt x="14038" y="2119"/>
                    <a:pt x="14242" y="2247"/>
                    <a:pt x="14574" y="2349"/>
                  </a:cubicBezTo>
                  <a:cubicBezTo>
                    <a:pt x="14778" y="2451"/>
                    <a:pt x="15212" y="2655"/>
                    <a:pt x="15850" y="2655"/>
                  </a:cubicBezTo>
                  <a:cubicBezTo>
                    <a:pt x="16488" y="2655"/>
                    <a:pt x="16897" y="2451"/>
                    <a:pt x="17127" y="2349"/>
                  </a:cubicBezTo>
                  <a:cubicBezTo>
                    <a:pt x="17433" y="2247"/>
                    <a:pt x="17662" y="2119"/>
                    <a:pt x="18071" y="2119"/>
                  </a:cubicBezTo>
                  <a:lnTo>
                    <a:pt x="18607" y="2119"/>
                  </a:lnTo>
                  <a:lnTo>
                    <a:pt x="1860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7" name="Google Shape;2167;p26"/>
            <p:cNvSpPr/>
            <p:nvPr/>
          </p:nvSpPr>
          <p:spPr>
            <a:xfrm>
              <a:off x="723424" y="3949882"/>
              <a:ext cx="291082" cy="259282"/>
            </a:xfrm>
            <a:custGeom>
              <a:rect b="b" l="l" r="r" t="t"/>
              <a:pathLst>
                <a:path extrusionOk="0" h="9572" w="10746">
                  <a:moveTo>
                    <a:pt x="2884" y="0"/>
                  </a:moveTo>
                  <a:cubicBezTo>
                    <a:pt x="2450" y="0"/>
                    <a:pt x="2042" y="205"/>
                    <a:pt x="1710" y="536"/>
                  </a:cubicBezTo>
                  <a:cubicBezTo>
                    <a:pt x="1404" y="843"/>
                    <a:pt x="1174" y="1277"/>
                    <a:pt x="1174" y="1710"/>
                  </a:cubicBezTo>
                  <a:lnTo>
                    <a:pt x="1174" y="1813"/>
                  </a:lnTo>
                  <a:cubicBezTo>
                    <a:pt x="1174" y="2119"/>
                    <a:pt x="1174" y="2451"/>
                    <a:pt x="970" y="2757"/>
                  </a:cubicBezTo>
                  <a:cubicBezTo>
                    <a:pt x="868" y="2987"/>
                    <a:pt x="766" y="3293"/>
                    <a:pt x="766" y="3727"/>
                  </a:cubicBezTo>
                  <a:cubicBezTo>
                    <a:pt x="766" y="3829"/>
                    <a:pt x="766" y="3931"/>
                    <a:pt x="868" y="4033"/>
                  </a:cubicBezTo>
                  <a:cubicBezTo>
                    <a:pt x="868" y="4467"/>
                    <a:pt x="766" y="4901"/>
                    <a:pt x="536" y="5309"/>
                  </a:cubicBezTo>
                  <a:cubicBezTo>
                    <a:pt x="230" y="5743"/>
                    <a:pt x="0" y="6381"/>
                    <a:pt x="0" y="6917"/>
                  </a:cubicBezTo>
                  <a:cubicBezTo>
                    <a:pt x="128" y="8295"/>
                    <a:pt x="1072" y="9367"/>
                    <a:pt x="2246" y="9571"/>
                  </a:cubicBezTo>
                  <a:lnTo>
                    <a:pt x="2246" y="7351"/>
                  </a:lnTo>
                  <a:lnTo>
                    <a:pt x="3420" y="7351"/>
                  </a:lnTo>
                  <a:lnTo>
                    <a:pt x="3420" y="9571"/>
                  </a:lnTo>
                  <a:cubicBezTo>
                    <a:pt x="3956" y="9469"/>
                    <a:pt x="4365" y="9265"/>
                    <a:pt x="4798" y="8831"/>
                  </a:cubicBezTo>
                  <a:cubicBezTo>
                    <a:pt x="5105" y="8627"/>
                    <a:pt x="5232" y="8295"/>
                    <a:pt x="5436" y="7989"/>
                  </a:cubicBezTo>
                  <a:cubicBezTo>
                    <a:pt x="5743" y="8729"/>
                    <a:pt x="6508" y="9367"/>
                    <a:pt x="7453" y="9571"/>
                  </a:cubicBezTo>
                  <a:lnTo>
                    <a:pt x="7453" y="7351"/>
                  </a:lnTo>
                  <a:lnTo>
                    <a:pt x="8525" y="7351"/>
                  </a:lnTo>
                  <a:lnTo>
                    <a:pt x="8525" y="9571"/>
                  </a:lnTo>
                  <a:cubicBezTo>
                    <a:pt x="9061" y="9469"/>
                    <a:pt x="9571" y="9265"/>
                    <a:pt x="9903" y="8831"/>
                  </a:cubicBezTo>
                  <a:cubicBezTo>
                    <a:pt x="10439" y="8397"/>
                    <a:pt x="10745" y="7657"/>
                    <a:pt x="10745" y="6917"/>
                  </a:cubicBezTo>
                  <a:cubicBezTo>
                    <a:pt x="10745" y="6279"/>
                    <a:pt x="10541" y="5743"/>
                    <a:pt x="10209" y="5309"/>
                  </a:cubicBezTo>
                  <a:cubicBezTo>
                    <a:pt x="10005" y="4901"/>
                    <a:pt x="9903" y="4467"/>
                    <a:pt x="10005" y="4033"/>
                  </a:cubicBezTo>
                  <a:lnTo>
                    <a:pt x="10005" y="3727"/>
                  </a:lnTo>
                  <a:cubicBezTo>
                    <a:pt x="10005" y="3293"/>
                    <a:pt x="10005" y="2987"/>
                    <a:pt x="9801" y="2757"/>
                  </a:cubicBezTo>
                  <a:cubicBezTo>
                    <a:pt x="9699" y="2451"/>
                    <a:pt x="9571" y="2119"/>
                    <a:pt x="9571" y="1813"/>
                  </a:cubicBezTo>
                  <a:lnTo>
                    <a:pt x="9571" y="1608"/>
                  </a:lnTo>
                  <a:cubicBezTo>
                    <a:pt x="9571" y="741"/>
                    <a:pt x="8831" y="0"/>
                    <a:pt x="7989" y="0"/>
                  </a:cubicBezTo>
                  <a:cubicBezTo>
                    <a:pt x="7555" y="0"/>
                    <a:pt x="7146" y="205"/>
                    <a:pt x="6815" y="536"/>
                  </a:cubicBezTo>
                  <a:cubicBezTo>
                    <a:pt x="6508" y="843"/>
                    <a:pt x="6279" y="1277"/>
                    <a:pt x="6279" y="1710"/>
                  </a:cubicBezTo>
                  <a:lnTo>
                    <a:pt x="6279" y="1813"/>
                  </a:lnTo>
                  <a:cubicBezTo>
                    <a:pt x="6381" y="2119"/>
                    <a:pt x="6279" y="2451"/>
                    <a:pt x="6177" y="2757"/>
                  </a:cubicBezTo>
                  <a:cubicBezTo>
                    <a:pt x="5972" y="2987"/>
                    <a:pt x="5870" y="3293"/>
                    <a:pt x="5870" y="3727"/>
                  </a:cubicBezTo>
                  <a:cubicBezTo>
                    <a:pt x="5870" y="3829"/>
                    <a:pt x="5972" y="3931"/>
                    <a:pt x="5972" y="4033"/>
                  </a:cubicBezTo>
                  <a:cubicBezTo>
                    <a:pt x="6075" y="4467"/>
                    <a:pt x="5972" y="4901"/>
                    <a:pt x="5641" y="5309"/>
                  </a:cubicBezTo>
                  <a:cubicBezTo>
                    <a:pt x="5539" y="5437"/>
                    <a:pt x="5436" y="5641"/>
                    <a:pt x="5436" y="5743"/>
                  </a:cubicBezTo>
                  <a:cubicBezTo>
                    <a:pt x="5334" y="5641"/>
                    <a:pt x="5232" y="5437"/>
                    <a:pt x="5105" y="5309"/>
                  </a:cubicBezTo>
                  <a:cubicBezTo>
                    <a:pt x="4901" y="4901"/>
                    <a:pt x="4798" y="4467"/>
                    <a:pt x="4901" y="4033"/>
                  </a:cubicBezTo>
                  <a:lnTo>
                    <a:pt x="4901" y="3727"/>
                  </a:lnTo>
                  <a:cubicBezTo>
                    <a:pt x="4901" y="3293"/>
                    <a:pt x="4798" y="2987"/>
                    <a:pt x="4696" y="2757"/>
                  </a:cubicBezTo>
                  <a:cubicBezTo>
                    <a:pt x="4467" y="2451"/>
                    <a:pt x="4467" y="2119"/>
                    <a:pt x="4467" y="1813"/>
                  </a:cubicBezTo>
                  <a:lnTo>
                    <a:pt x="4467" y="1608"/>
                  </a:lnTo>
                  <a:cubicBezTo>
                    <a:pt x="4467" y="741"/>
                    <a:pt x="3726" y="0"/>
                    <a:pt x="288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8" name="Google Shape;2168;p26"/>
            <p:cNvSpPr/>
            <p:nvPr/>
          </p:nvSpPr>
          <p:spPr>
            <a:xfrm>
              <a:off x="784262" y="4209136"/>
              <a:ext cx="31828" cy="80910"/>
            </a:xfrm>
            <a:custGeom>
              <a:rect b="b" l="l" r="r" t="t"/>
              <a:pathLst>
                <a:path extrusionOk="0" h="2987" w="1175">
                  <a:moveTo>
                    <a:pt x="0" y="0"/>
                  </a:moveTo>
                  <a:lnTo>
                    <a:pt x="0" y="2986"/>
                  </a:lnTo>
                  <a:lnTo>
                    <a:pt x="1174" y="2986"/>
                  </a:lnTo>
                  <a:lnTo>
                    <a:pt x="1174" y="0"/>
                  </a:lnTo>
                  <a:cubicBezTo>
                    <a:pt x="944" y="102"/>
                    <a:pt x="740" y="102"/>
                    <a:pt x="536" y="102"/>
                  </a:cubicBezTo>
                  <a:cubicBezTo>
                    <a:pt x="434" y="102"/>
                    <a:pt x="204" y="102"/>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69" name="Google Shape;2169;p26"/>
            <p:cNvSpPr/>
            <p:nvPr/>
          </p:nvSpPr>
          <p:spPr>
            <a:xfrm>
              <a:off x="925280" y="4209136"/>
              <a:ext cx="29065" cy="80910"/>
            </a:xfrm>
            <a:custGeom>
              <a:rect b="b" l="l" r="r" t="t"/>
              <a:pathLst>
                <a:path extrusionOk="0" h="2987" w="1073">
                  <a:moveTo>
                    <a:pt x="1" y="0"/>
                  </a:moveTo>
                  <a:lnTo>
                    <a:pt x="1" y="2986"/>
                  </a:lnTo>
                  <a:lnTo>
                    <a:pt x="1073" y="2986"/>
                  </a:lnTo>
                  <a:lnTo>
                    <a:pt x="1073" y="0"/>
                  </a:lnTo>
                  <a:cubicBezTo>
                    <a:pt x="843" y="102"/>
                    <a:pt x="741" y="102"/>
                    <a:pt x="537" y="102"/>
                  </a:cubicBezTo>
                  <a:cubicBezTo>
                    <a:pt x="333" y="102"/>
                    <a:pt x="103" y="10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0" name="Google Shape;2170;p26"/>
            <p:cNvSpPr/>
            <p:nvPr/>
          </p:nvSpPr>
          <p:spPr>
            <a:xfrm>
              <a:off x="1011716" y="4200847"/>
              <a:ext cx="207409" cy="89199"/>
            </a:xfrm>
            <a:custGeom>
              <a:rect b="b" l="l" r="r" t="t"/>
              <a:pathLst>
                <a:path extrusionOk="0" h="3293" w="7657">
                  <a:moveTo>
                    <a:pt x="1710" y="0"/>
                  </a:moveTo>
                  <a:lnTo>
                    <a:pt x="1276" y="1787"/>
                  </a:lnTo>
                  <a:lnTo>
                    <a:pt x="0" y="3292"/>
                  </a:lnTo>
                  <a:lnTo>
                    <a:pt x="7657" y="3292"/>
                  </a:lnTo>
                  <a:lnTo>
                    <a:pt x="7657" y="0"/>
                  </a:lnTo>
                  <a:lnTo>
                    <a:pt x="6177" y="0"/>
                  </a:lnTo>
                  <a:lnTo>
                    <a:pt x="4467" y="408"/>
                  </a:lnTo>
                  <a:lnTo>
                    <a:pt x="3828"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1" name="Google Shape;2171;p26"/>
            <p:cNvSpPr/>
            <p:nvPr/>
          </p:nvSpPr>
          <p:spPr>
            <a:xfrm>
              <a:off x="856152" y="4263744"/>
              <a:ext cx="29065" cy="26302"/>
            </a:xfrm>
            <a:custGeom>
              <a:rect b="b" l="l" r="r" t="t"/>
              <a:pathLst>
                <a:path extrusionOk="0" h="971" w="1073">
                  <a:moveTo>
                    <a:pt x="1" y="1"/>
                  </a:moveTo>
                  <a:lnTo>
                    <a:pt x="1" y="970"/>
                  </a:lnTo>
                  <a:lnTo>
                    <a:pt x="1072" y="970"/>
                  </a:lnTo>
                  <a:lnTo>
                    <a:pt x="107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2" name="Google Shape;2172;p26"/>
            <p:cNvSpPr/>
            <p:nvPr/>
          </p:nvSpPr>
          <p:spPr>
            <a:xfrm>
              <a:off x="715108" y="4263744"/>
              <a:ext cx="29065" cy="26302"/>
            </a:xfrm>
            <a:custGeom>
              <a:rect b="b" l="l" r="r" t="t"/>
              <a:pathLst>
                <a:path extrusionOk="0" h="971" w="1073">
                  <a:moveTo>
                    <a:pt x="1" y="1"/>
                  </a:moveTo>
                  <a:lnTo>
                    <a:pt x="1" y="970"/>
                  </a:lnTo>
                  <a:lnTo>
                    <a:pt x="1073" y="970"/>
                  </a:lnTo>
                  <a:lnTo>
                    <a:pt x="107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3" name="Google Shape;2173;p26"/>
            <p:cNvSpPr/>
            <p:nvPr/>
          </p:nvSpPr>
          <p:spPr>
            <a:xfrm>
              <a:off x="1034523" y="3998964"/>
              <a:ext cx="98192" cy="63629"/>
            </a:xfrm>
            <a:custGeom>
              <a:rect b="b" l="l" r="r" t="t"/>
              <a:pathLst>
                <a:path extrusionOk="0" h="2349" w="3625">
                  <a:moveTo>
                    <a:pt x="638" y="1"/>
                  </a:moveTo>
                  <a:lnTo>
                    <a:pt x="0" y="741"/>
                  </a:lnTo>
                  <a:lnTo>
                    <a:pt x="1812" y="2349"/>
                  </a:lnTo>
                  <a:lnTo>
                    <a:pt x="3625" y="741"/>
                  </a:lnTo>
                  <a:lnTo>
                    <a:pt x="2884" y="1"/>
                  </a:lnTo>
                  <a:lnTo>
                    <a:pt x="1812" y="945"/>
                  </a:lnTo>
                  <a:lnTo>
                    <a:pt x="63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4" name="Google Shape;2174;p26"/>
            <p:cNvSpPr/>
            <p:nvPr/>
          </p:nvSpPr>
          <p:spPr>
            <a:xfrm>
              <a:off x="1120933" y="4065329"/>
              <a:ext cx="98192" cy="66391"/>
            </a:xfrm>
            <a:custGeom>
              <a:rect b="b" l="l" r="r" t="t"/>
              <a:pathLst>
                <a:path extrusionOk="0" h="2451" w="3625">
                  <a:moveTo>
                    <a:pt x="766" y="1"/>
                  </a:moveTo>
                  <a:lnTo>
                    <a:pt x="1" y="843"/>
                  </a:lnTo>
                  <a:lnTo>
                    <a:pt x="1813" y="2451"/>
                  </a:lnTo>
                  <a:lnTo>
                    <a:pt x="3625" y="843"/>
                  </a:lnTo>
                  <a:lnTo>
                    <a:pt x="2885" y="1"/>
                  </a:lnTo>
                  <a:lnTo>
                    <a:pt x="1813" y="945"/>
                  </a:lnTo>
                  <a:lnTo>
                    <a:pt x="76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75" name="Google Shape;2175;p26"/>
          <p:cNvGrpSpPr/>
          <p:nvPr/>
        </p:nvGrpSpPr>
        <p:grpSpPr>
          <a:xfrm>
            <a:off x="5572576" y="1518924"/>
            <a:ext cx="460461" cy="504423"/>
            <a:chOff x="6329507" y="2386066"/>
            <a:chExt cx="460461" cy="504423"/>
          </a:xfrm>
        </p:grpSpPr>
        <p:sp>
          <p:nvSpPr>
            <p:cNvPr id="2176" name="Google Shape;2176;p26"/>
            <p:cNvSpPr/>
            <p:nvPr/>
          </p:nvSpPr>
          <p:spPr>
            <a:xfrm>
              <a:off x="6398634" y="2700633"/>
              <a:ext cx="71917" cy="65525"/>
            </a:xfrm>
            <a:custGeom>
              <a:rect b="b" l="l" r="r" t="t"/>
              <a:pathLst>
                <a:path extrusionOk="0" h="2419" w="2655">
                  <a:moveTo>
                    <a:pt x="1302" y="0"/>
                  </a:moveTo>
                  <a:cubicBezTo>
                    <a:pt x="996" y="0"/>
                    <a:pt x="677" y="128"/>
                    <a:pt x="409" y="383"/>
                  </a:cubicBezTo>
                  <a:cubicBezTo>
                    <a:pt x="0" y="817"/>
                    <a:pt x="0" y="1557"/>
                    <a:pt x="409" y="2093"/>
                  </a:cubicBezTo>
                  <a:cubicBezTo>
                    <a:pt x="677" y="2310"/>
                    <a:pt x="996" y="2419"/>
                    <a:pt x="1302" y="2419"/>
                  </a:cubicBezTo>
                  <a:cubicBezTo>
                    <a:pt x="1608" y="2419"/>
                    <a:pt x="1902" y="2310"/>
                    <a:pt x="2119" y="2093"/>
                  </a:cubicBezTo>
                  <a:cubicBezTo>
                    <a:pt x="2655" y="1557"/>
                    <a:pt x="2655" y="817"/>
                    <a:pt x="2119" y="383"/>
                  </a:cubicBezTo>
                  <a:cubicBezTo>
                    <a:pt x="1902" y="128"/>
                    <a:pt x="1608" y="0"/>
                    <a:pt x="130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7" name="Google Shape;2177;p26"/>
            <p:cNvSpPr/>
            <p:nvPr/>
          </p:nvSpPr>
          <p:spPr>
            <a:xfrm>
              <a:off x="6536889" y="2701256"/>
              <a:ext cx="71944" cy="65552"/>
            </a:xfrm>
            <a:custGeom>
              <a:rect b="b" l="l" r="r" t="t"/>
              <a:pathLst>
                <a:path extrusionOk="0" h="2420" w="2656">
                  <a:moveTo>
                    <a:pt x="1383" y="1"/>
                  </a:moveTo>
                  <a:cubicBezTo>
                    <a:pt x="1272" y="1"/>
                    <a:pt x="1160" y="18"/>
                    <a:pt x="1047" y="54"/>
                  </a:cubicBezTo>
                  <a:cubicBezTo>
                    <a:pt x="409" y="156"/>
                    <a:pt x="1" y="794"/>
                    <a:pt x="205" y="1432"/>
                  </a:cubicBezTo>
                  <a:cubicBezTo>
                    <a:pt x="295" y="2085"/>
                    <a:pt x="802" y="2420"/>
                    <a:pt x="1358" y="2420"/>
                  </a:cubicBezTo>
                  <a:cubicBezTo>
                    <a:pt x="1433" y="2420"/>
                    <a:pt x="1508" y="2414"/>
                    <a:pt x="1583" y="2402"/>
                  </a:cubicBezTo>
                  <a:cubicBezTo>
                    <a:pt x="2221" y="2172"/>
                    <a:pt x="2655" y="1534"/>
                    <a:pt x="2553" y="896"/>
                  </a:cubicBezTo>
                  <a:cubicBezTo>
                    <a:pt x="2364" y="371"/>
                    <a:pt x="1898" y="1"/>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8" name="Google Shape;2178;p26"/>
            <p:cNvSpPr/>
            <p:nvPr/>
          </p:nvSpPr>
          <p:spPr>
            <a:xfrm>
              <a:off x="6675170" y="2701256"/>
              <a:ext cx="71917" cy="65579"/>
            </a:xfrm>
            <a:custGeom>
              <a:rect b="b" l="l" r="r" t="t"/>
              <a:pathLst>
                <a:path extrusionOk="0" h="2421" w="2655">
                  <a:moveTo>
                    <a:pt x="1382" y="1"/>
                  </a:moveTo>
                  <a:cubicBezTo>
                    <a:pt x="1272" y="1"/>
                    <a:pt x="1159" y="18"/>
                    <a:pt x="1047" y="54"/>
                  </a:cubicBezTo>
                  <a:cubicBezTo>
                    <a:pt x="409" y="258"/>
                    <a:pt x="0" y="896"/>
                    <a:pt x="205" y="1534"/>
                  </a:cubicBezTo>
                  <a:cubicBezTo>
                    <a:pt x="384" y="2096"/>
                    <a:pt x="900" y="2420"/>
                    <a:pt x="1456" y="2420"/>
                  </a:cubicBezTo>
                  <a:cubicBezTo>
                    <a:pt x="1532" y="2420"/>
                    <a:pt x="1609" y="2414"/>
                    <a:pt x="1685" y="2402"/>
                  </a:cubicBezTo>
                  <a:cubicBezTo>
                    <a:pt x="2323" y="2172"/>
                    <a:pt x="2655" y="1534"/>
                    <a:pt x="2553" y="896"/>
                  </a:cubicBezTo>
                  <a:cubicBezTo>
                    <a:pt x="2364" y="371"/>
                    <a:pt x="1897" y="1"/>
                    <a:pt x="138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79" name="Google Shape;2179;p26"/>
            <p:cNvSpPr/>
            <p:nvPr/>
          </p:nvSpPr>
          <p:spPr>
            <a:xfrm>
              <a:off x="6329507" y="2825019"/>
              <a:ext cx="71917" cy="65470"/>
            </a:xfrm>
            <a:custGeom>
              <a:rect b="b" l="l" r="r" t="t"/>
              <a:pathLst>
                <a:path extrusionOk="0" h="2417" w="2655">
                  <a:moveTo>
                    <a:pt x="1381" y="0"/>
                  </a:moveTo>
                  <a:cubicBezTo>
                    <a:pt x="1272" y="0"/>
                    <a:pt x="1159" y="17"/>
                    <a:pt x="1047" y="53"/>
                  </a:cubicBezTo>
                  <a:cubicBezTo>
                    <a:pt x="409" y="155"/>
                    <a:pt x="0" y="794"/>
                    <a:pt x="102" y="1432"/>
                  </a:cubicBezTo>
                  <a:cubicBezTo>
                    <a:pt x="286" y="2007"/>
                    <a:pt x="823" y="2416"/>
                    <a:pt x="1395" y="2416"/>
                  </a:cubicBezTo>
                  <a:cubicBezTo>
                    <a:pt x="1457" y="2416"/>
                    <a:pt x="1520" y="2411"/>
                    <a:pt x="1583" y="2401"/>
                  </a:cubicBezTo>
                  <a:cubicBezTo>
                    <a:pt x="2221" y="2172"/>
                    <a:pt x="2655" y="1534"/>
                    <a:pt x="2450" y="896"/>
                  </a:cubicBezTo>
                  <a:cubicBezTo>
                    <a:pt x="2345" y="370"/>
                    <a:pt x="1894" y="0"/>
                    <a:pt x="138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0" name="Google Shape;2180;p26"/>
            <p:cNvSpPr/>
            <p:nvPr/>
          </p:nvSpPr>
          <p:spPr>
            <a:xfrm>
              <a:off x="6467761" y="2824558"/>
              <a:ext cx="71944" cy="65362"/>
            </a:xfrm>
            <a:custGeom>
              <a:rect b="b" l="l" r="r" t="t"/>
              <a:pathLst>
                <a:path extrusionOk="0" h="2413" w="2656">
                  <a:moveTo>
                    <a:pt x="1302" y="0"/>
                  </a:moveTo>
                  <a:cubicBezTo>
                    <a:pt x="996" y="0"/>
                    <a:pt x="677" y="134"/>
                    <a:pt x="409" y="402"/>
                  </a:cubicBezTo>
                  <a:cubicBezTo>
                    <a:pt x="1" y="811"/>
                    <a:pt x="1" y="1551"/>
                    <a:pt x="409" y="2087"/>
                  </a:cubicBezTo>
                  <a:cubicBezTo>
                    <a:pt x="677" y="2304"/>
                    <a:pt x="996" y="2412"/>
                    <a:pt x="1302" y="2412"/>
                  </a:cubicBezTo>
                  <a:cubicBezTo>
                    <a:pt x="1609" y="2412"/>
                    <a:pt x="1902" y="2304"/>
                    <a:pt x="2119" y="2087"/>
                  </a:cubicBezTo>
                  <a:cubicBezTo>
                    <a:pt x="2655" y="1551"/>
                    <a:pt x="2655" y="811"/>
                    <a:pt x="2119" y="402"/>
                  </a:cubicBezTo>
                  <a:cubicBezTo>
                    <a:pt x="1902" y="134"/>
                    <a:pt x="1609" y="0"/>
                    <a:pt x="130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1" name="Google Shape;2181;p26"/>
            <p:cNvSpPr/>
            <p:nvPr/>
          </p:nvSpPr>
          <p:spPr>
            <a:xfrm>
              <a:off x="6606043" y="2824721"/>
              <a:ext cx="74680" cy="65498"/>
            </a:xfrm>
            <a:custGeom>
              <a:rect b="b" l="l" r="r" t="t"/>
              <a:pathLst>
                <a:path extrusionOk="0" h="2418" w="2757">
                  <a:moveTo>
                    <a:pt x="1321" y="0"/>
                  </a:moveTo>
                  <a:cubicBezTo>
                    <a:pt x="904" y="0"/>
                    <a:pt x="520" y="189"/>
                    <a:pt x="306" y="600"/>
                  </a:cubicBezTo>
                  <a:cubicBezTo>
                    <a:pt x="0" y="1136"/>
                    <a:pt x="102" y="1876"/>
                    <a:pt x="740" y="2183"/>
                  </a:cubicBezTo>
                  <a:cubicBezTo>
                    <a:pt x="941" y="2345"/>
                    <a:pt x="1169" y="2418"/>
                    <a:pt x="1393" y="2418"/>
                  </a:cubicBezTo>
                  <a:cubicBezTo>
                    <a:pt x="1769" y="2418"/>
                    <a:pt x="2131" y="2212"/>
                    <a:pt x="2323" y="1876"/>
                  </a:cubicBezTo>
                  <a:cubicBezTo>
                    <a:pt x="2757" y="1238"/>
                    <a:pt x="2552" y="498"/>
                    <a:pt x="2016" y="166"/>
                  </a:cubicBezTo>
                  <a:cubicBezTo>
                    <a:pt x="1790" y="58"/>
                    <a:pt x="1550" y="0"/>
                    <a:pt x="132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2" name="Google Shape;2182;p26"/>
            <p:cNvSpPr/>
            <p:nvPr/>
          </p:nvSpPr>
          <p:spPr>
            <a:xfrm>
              <a:off x="6344026" y="2386066"/>
              <a:ext cx="445942" cy="250288"/>
            </a:xfrm>
            <a:custGeom>
              <a:rect b="b" l="l" r="r" t="t"/>
              <a:pathLst>
                <a:path extrusionOk="0" h="9240" w="16463">
                  <a:moveTo>
                    <a:pt x="8601" y="1"/>
                  </a:moveTo>
                  <a:cubicBezTo>
                    <a:pt x="6483" y="1"/>
                    <a:pt x="4671" y="1583"/>
                    <a:pt x="4135" y="3599"/>
                  </a:cubicBezTo>
                  <a:cubicBezTo>
                    <a:pt x="3829" y="3395"/>
                    <a:pt x="3395" y="3293"/>
                    <a:pt x="2961" y="3293"/>
                  </a:cubicBezTo>
                  <a:cubicBezTo>
                    <a:pt x="1378" y="3293"/>
                    <a:pt x="0" y="4671"/>
                    <a:pt x="0" y="6254"/>
                  </a:cubicBezTo>
                  <a:cubicBezTo>
                    <a:pt x="0" y="7861"/>
                    <a:pt x="1378" y="9240"/>
                    <a:pt x="2961" y="9240"/>
                  </a:cubicBezTo>
                  <a:lnTo>
                    <a:pt x="13808" y="9240"/>
                  </a:lnTo>
                  <a:cubicBezTo>
                    <a:pt x="15314" y="9240"/>
                    <a:pt x="16462" y="7759"/>
                    <a:pt x="16462" y="6381"/>
                  </a:cubicBezTo>
                  <a:cubicBezTo>
                    <a:pt x="16462" y="4875"/>
                    <a:pt x="15314" y="3701"/>
                    <a:pt x="13808" y="3701"/>
                  </a:cubicBezTo>
                  <a:cubicBezTo>
                    <a:pt x="13604" y="3701"/>
                    <a:pt x="13399" y="3701"/>
                    <a:pt x="13170" y="3829"/>
                  </a:cubicBezTo>
                  <a:cubicBezTo>
                    <a:pt x="12761" y="1583"/>
                    <a:pt x="10949" y="1"/>
                    <a:pt x="860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83" name="Google Shape;2183;p26"/>
          <p:cNvGrpSpPr/>
          <p:nvPr/>
        </p:nvGrpSpPr>
        <p:grpSpPr>
          <a:xfrm>
            <a:off x="2919095" y="1518924"/>
            <a:ext cx="501227" cy="480505"/>
            <a:chOff x="3177686" y="1539175"/>
            <a:chExt cx="501227" cy="480505"/>
          </a:xfrm>
        </p:grpSpPr>
        <p:sp>
          <p:nvSpPr>
            <p:cNvPr id="2184" name="Google Shape;2184;p26"/>
            <p:cNvSpPr/>
            <p:nvPr/>
          </p:nvSpPr>
          <p:spPr>
            <a:xfrm>
              <a:off x="3322171" y="1746584"/>
              <a:ext cx="244763" cy="273096"/>
            </a:xfrm>
            <a:custGeom>
              <a:rect b="b" l="l" r="r" t="t"/>
              <a:pathLst>
                <a:path extrusionOk="0" h="10082" w="9036">
                  <a:moveTo>
                    <a:pt x="6049" y="2119"/>
                  </a:moveTo>
                  <a:lnTo>
                    <a:pt x="6049" y="4237"/>
                  </a:lnTo>
                  <a:lnTo>
                    <a:pt x="5003" y="4237"/>
                  </a:lnTo>
                  <a:lnTo>
                    <a:pt x="5003" y="2119"/>
                  </a:lnTo>
                  <a:close/>
                  <a:moveTo>
                    <a:pt x="3931" y="0"/>
                  </a:moveTo>
                  <a:cubicBezTo>
                    <a:pt x="3599" y="0"/>
                    <a:pt x="3497" y="102"/>
                    <a:pt x="3293" y="102"/>
                  </a:cubicBezTo>
                  <a:lnTo>
                    <a:pt x="3293" y="2119"/>
                  </a:lnTo>
                  <a:lnTo>
                    <a:pt x="2221" y="2119"/>
                  </a:lnTo>
                  <a:lnTo>
                    <a:pt x="2221" y="511"/>
                  </a:lnTo>
                  <a:lnTo>
                    <a:pt x="1583" y="511"/>
                  </a:lnTo>
                  <a:cubicBezTo>
                    <a:pt x="945" y="511"/>
                    <a:pt x="536" y="307"/>
                    <a:pt x="204" y="204"/>
                  </a:cubicBezTo>
                  <a:cubicBezTo>
                    <a:pt x="102" y="204"/>
                    <a:pt x="102" y="204"/>
                    <a:pt x="0" y="102"/>
                  </a:cubicBezTo>
                  <a:lnTo>
                    <a:pt x="0" y="3191"/>
                  </a:lnTo>
                  <a:lnTo>
                    <a:pt x="1047" y="5207"/>
                  </a:lnTo>
                  <a:lnTo>
                    <a:pt x="2017" y="5615"/>
                  </a:lnTo>
                  <a:lnTo>
                    <a:pt x="2757" y="7325"/>
                  </a:lnTo>
                  <a:lnTo>
                    <a:pt x="4135" y="7325"/>
                  </a:lnTo>
                  <a:lnTo>
                    <a:pt x="4135" y="10082"/>
                  </a:lnTo>
                  <a:lnTo>
                    <a:pt x="6585" y="9673"/>
                  </a:lnTo>
                  <a:lnTo>
                    <a:pt x="7555" y="7529"/>
                  </a:lnTo>
                  <a:lnTo>
                    <a:pt x="7555" y="5309"/>
                  </a:lnTo>
                  <a:lnTo>
                    <a:pt x="8831" y="4033"/>
                  </a:lnTo>
                  <a:lnTo>
                    <a:pt x="9035" y="102"/>
                  </a:lnTo>
                  <a:cubicBezTo>
                    <a:pt x="8933" y="0"/>
                    <a:pt x="8831" y="0"/>
                    <a:pt x="8601" y="0"/>
                  </a:cubicBezTo>
                  <a:cubicBezTo>
                    <a:pt x="8065" y="0"/>
                    <a:pt x="7861" y="102"/>
                    <a:pt x="7657" y="204"/>
                  </a:cubicBezTo>
                  <a:cubicBezTo>
                    <a:pt x="7325" y="307"/>
                    <a:pt x="6917" y="511"/>
                    <a:pt x="6279" y="511"/>
                  </a:cubicBezTo>
                  <a:cubicBezTo>
                    <a:pt x="5513" y="511"/>
                    <a:pt x="5207" y="307"/>
                    <a:pt x="4875" y="204"/>
                  </a:cubicBezTo>
                  <a:cubicBezTo>
                    <a:pt x="4569" y="102"/>
                    <a:pt x="4365" y="0"/>
                    <a:pt x="393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5" name="Google Shape;2185;p26"/>
            <p:cNvSpPr/>
            <p:nvPr/>
          </p:nvSpPr>
          <p:spPr>
            <a:xfrm>
              <a:off x="3293133" y="1539175"/>
              <a:ext cx="293845" cy="134842"/>
            </a:xfrm>
            <a:custGeom>
              <a:rect b="b" l="l" r="r" t="t"/>
              <a:pathLst>
                <a:path extrusionOk="0" h="4978" w="10848">
                  <a:moveTo>
                    <a:pt x="8091" y="1"/>
                  </a:moveTo>
                  <a:lnTo>
                    <a:pt x="4901" y="511"/>
                  </a:lnTo>
                  <a:lnTo>
                    <a:pt x="4161" y="1583"/>
                  </a:lnTo>
                  <a:lnTo>
                    <a:pt x="2119" y="2017"/>
                  </a:lnTo>
                  <a:lnTo>
                    <a:pt x="1710" y="3063"/>
                  </a:lnTo>
                  <a:lnTo>
                    <a:pt x="102" y="3701"/>
                  </a:lnTo>
                  <a:lnTo>
                    <a:pt x="0" y="4467"/>
                  </a:lnTo>
                  <a:lnTo>
                    <a:pt x="332" y="4467"/>
                  </a:lnTo>
                  <a:cubicBezTo>
                    <a:pt x="1072" y="4467"/>
                    <a:pt x="1379" y="4569"/>
                    <a:pt x="1710" y="4773"/>
                  </a:cubicBezTo>
                  <a:cubicBezTo>
                    <a:pt x="2017" y="4875"/>
                    <a:pt x="2246" y="4977"/>
                    <a:pt x="2655" y="4977"/>
                  </a:cubicBezTo>
                  <a:cubicBezTo>
                    <a:pt x="3089" y="4977"/>
                    <a:pt x="3293" y="4875"/>
                    <a:pt x="3625" y="4773"/>
                  </a:cubicBezTo>
                  <a:cubicBezTo>
                    <a:pt x="3931" y="4569"/>
                    <a:pt x="4263" y="4467"/>
                    <a:pt x="5003" y="4467"/>
                  </a:cubicBezTo>
                  <a:cubicBezTo>
                    <a:pt x="5641" y="4467"/>
                    <a:pt x="6075" y="4569"/>
                    <a:pt x="6381" y="4773"/>
                  </a:cubicBezTo>
                  <a:cubicBezTo>
                    <a:pt x="6585" y="4875"/>
                    <a:pt x="6815" y="4977"/>
                    <a:pt x="7351" y="4977"/>
                  </a:cubicBezTo>
                  <a:cubicBezTo>
                    <a:pt x="7759" y="4977"/>
                    <a:pt x="7989" y="4875"/>
                    <a:pt x="8295" y="4773"/>
                  </a:cubicBezTo>
                  <a:cubicBezTo>
                    <a:pt x="8627" y="4569"/>
                    <a:pt x="8933" y="4467"/>
                    <a:pt x="9673" y="4467"/>
                  </a:cubicBezTo>
                  <a:cubicBezTo>
                    <a:pt x="10209" y="4467"/>
                    <a:pt x="10643" y="4569"/>
                    <a:pt x="10847" y="4671"/>
                  </a:cubicBezTo>
                  <a:lnTo>
                    <a:pt x="10311" y="2425"/>
                  </a:lnTo>
                  <a:lnTo>
                    <a:pt x="8627" y="1481"/>
                  </a:lnTo>
                  <a:lnTo>
                    <a:pt x="8091"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6" name="Google Shape;2186;p26"/>
            <p:cNvSpPr/>
            <p:nvPr/>
          </p:nvSpPr>
          <p:spPr>
            <a:xfrm>
              <a:off x="3177686" y="1688509"/>
              <a:ext cx="501227" cy="43584"/>
            </a:xfrm>
            <a:custGeom>
              <a:rect b="b" l="l" r="r" t="t"/>
              <a:pathLst>
                <a:path extrusionOk="0" h="1609" w="18504">
                  <a:moveTo>
                    <a:pt x="0" y="0"/>
                  </a:moveTo>
                  <a:lnTo>
                    <a:pt x="0" y="1072"/>
                  </a:lnTo>
                  <a:cubicBezTo>
                    <a:pt x="638" y="1072"/>
                    <a:pt x="1072" y="1277"/>
                    <a:pt x="1404" y="1379"/>
                  </a:cubicBezTo>
                  <a:cubicBezTo>
                    <a:pt x="1608" y="1506"/>
                    <a:pt x="1812" y="1608"/>
                    <a:pt x="2246" y="1608"/>
                  </a:cubicBezTo>
                  <a:cubicBezTo>
                    <a:pt x="2782" y="1608"/>
                    <a:pt x="2986" y="1506"/>
                    <a:pt x="3190" y="1379"/>
                  </a:cubicBezTo>
                  <a:cubicBezTo>
                    <a:pt x="3522" y="1277"/>
                    <a:pt x="3956" y="1072"/>
                    <a:pt x="4594" y="1072"/>
                  </a:cubicBezTo>
                  <a:cubicBezTo>
                    <a:pt x="5334" y="1072"/>
                    <a:pt x="5641" y="1277"/>
                    <a:pt x="5972" y="1379"/>
                  </a:cubicBezTo>
                  <a:cubicBezTo>
                    <a:pt x="6279" y="1506"/>
                    <a:pt x="6508" y="1608"/>
                    <a:pt x="6917" y="1608"/>
                  </a:cubicBezTo>
                  <a:cubicBezTo>
                    <a:pt x="7351" y="1608"/>
                    <a:pt x="7555" y="1506"/>
                    <a:pt x="7887" y="1379"/>
                  </a:cubicBezTo>
                  <a:cubicBezTo>
                    <a:pt x="8193" y="1277"/>
                    <a:pt x="8525" y="1072"/>
                    <a:pt x="9265" y="1072"/>
                  </a:cubicBezTo>
                  <a:cubicBezTo>
                    <a:pt x="9903" y="1072"/>
                    <a:pt x="10337" y="1277"/>
                    <a:pt x="10643" y="1379"/>
                  </a:cubicBezTo>
                  <a:cubicBezTo>
                    <a:pt x="10847" y="1506"/>
                    <a:pt x="11077" y="1608"/>
                    <a:pt x="11613" y="1608"/>
                  </a:cubicBezTo>
                  <a:cubicBezTo>
                    <a:pt x="12021" y="1608"/>
                    <a:pt x="12251" y="1506"/>
                    <a:pt x="12557" y="1379"/>
                  </a:cubicBezTo>
                  <a:cubicBezTo>
                    <a:pt x="12889" y="1277"/>
                    <a:pt x="13195" y="1072"/>
                    <a:pt x="13935" y="1072"/>
                  </a:cubicBezTo>
                  <a:cubicBezTo>
                    <a:pt x="14573" y="1072"/>
                    <a:pt x="15007" y="1277"/>
                    <a:pt x="15314" y="1379"/>
                  </a:cubicBezTo>
                  <a:cubicBezTo>
                    <a:pt x="15543" y="1506"/>
                    <a:pt x="15747" y="1608"/>
                    <a:pt x="16181" y="1608"/>
                  </a:cubicBezTo>
                  <a:cubicBezTo>
                    <a:pt x="16717" y="1608"/>
                    <a:pt x="16922" y="1506"/>
                    <a:pt x="17126" y="1379"/>
                  </a:cubicBezTo>
                  <a:cubicBezTo>
                    <a:pt x="17457" y="1277"/>
                    <a:pt x="17866" y="1072"/>
                    <a:pt x="18504" y="1072"/>
                  </a:cubicBezTo>
                  <a:lnTo>
                    <a:pt x="18504" y="0"/>
                  </a:lnTo>
                  <a:cubicBezTo>
                    <a:pt x="17866" y="0"/>
                    <a:pt x="17457" y="230"/>
                    <a:pt x="17126" y="332"/>
                  </a:cubicBezTo>
                  <a:cubicBezTo>
                    <a:pt x="16922" y="434"/>
                    <a:pt x="16717" y="536"/>
                    <a:pt x="16181" y="536"/>
                  </a:cubicBezTo>
                  <a:cubicBezTo>
                    <a:pt x="15747" y="536"/>
                    <a:pt x="15543" y="434"/>
                    <a:pt x="15314" y="332"/>
                  </a:cubicBezTo>
                  <a:cubicBezTo>
                    <a:pt x="15007" y="230"/>
                    <a:pt x="14573" y="0"/>
                    <a:pt x="13935" y="0"/>
                  </a:cubicBezTo>
                  <a:cubicBezTo>
                    <a:pt x="13195" y="0"/>
                    <a:pt x="12889" y="230"/>
                    <a:pt x="12557" y="332"/>
                  </a:cubicBezTo>
                  <a:cubicBezTo>
                    <a:pt x="12251" y="434"/>
                    <a:pt x="12021" y="536"/>
                    <a:pt x="11613" y="536"/>
                  </a:cubicBezTo>
                  <a:cubicBezTo>
                    <a:pt x="11077" y="536"/>
                    <a:pt x="10847" y="434"/>
                    <a:pt x="10643" y="332"/>
                  </a:cubicBezTo>
                  <a:cubicBezTo>
                    <a:pt x="10337" y="230"/>
                    <a:pt x="9903" y="0"/>
                    <a:pt x="9265" y="0"/>
                  </a:cubicBezTo>
                  <a:cubicBezTo>
                    <a:pt x="8525" y="0"/>
                    <a:pt x="8193" y="230"/>
                    <a:pt x="7887" y="332"/>
                  </a:cubicBezTo>
                  <a:cubicBezTo>
                    <a:pt x="7555" y="434"/>
                    <a:pt x="7351" y="536"/>
                    <a:pt x="6917" y="536"/>
                  </a:cubicBezTo>
                  <a:cubicBezTo>
                    <a:pt x="6508" y="536"/>
                    <a:pt x="6279" y="434"/>
                    <a:pt x="5972" y="332"/>
                  </a:cubicBezTo>
                  <a:cubicBezTo>
                    <a:pt x="5641" y="230"/>
                    <a:pt x="5334" y="0"/>
                    <a:pt x="4594" y="0"/>
                  </a:cubicBezTo>
                  <a:cubicBezTo>
                    <a:pt x="3956" y="0"/>
                    <a:pt x="3522" y="230"/>
                    <a:pt x="3190" y="332"/>
                  </a:cubicBezTo>
                  <a:cubicBezTo>
                    <a:pt x="2986" y="434"/>
                    <a:pt x="2782" y="536"/>
                    <a:pt x="2246" y="536"/>
                  </a:cubicBezTo>
                  <a:cubicBezTo>
                    <a:pt x="1812" y="536"/>
                    <a:pt x="1608" y="434"/>
                    <a:pt x="1404" y="332"/>
                  </a:cubicBezTo>
                  <a:cubicBezTo>
                    <a:pt x="1072" y="230"/>
                    <a:pt x="638" y="0"/>
                    <a:pt x="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7" name="Google Shape;2187;p26"/>
            <p:cNvSpPr/>
            <p:nvPr/>
          </p:nvSpPr>
          <p:spPr>
            <a:xfrm>
              <a:off x="3261333" y="1976801"/>
              <a:ext cx="29065" cy="31828"/>
            </a:xfrm>
            <a:custGeom>
              <a:rect b="b" l="l" r="r" t="t"/>
              <a:pathLst>
                <a:path extrusionOk="0" h="1175" w="1073">
                  <a:moveTo>
                    <a:pt x="0" y="0"/>
                  </a:moveTo>
                  <a:lnTo>
                    <a:pt x="0" y="1174"/>
                  </a:lnTo>
                  <a:lnTo>
                    <a:pt x="1072" y="1174"/>
                  </a:lnTo>
                  <a:lnTo>
                    <a:pt x="107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8" name="Google Shape;2188;p26"/>
            <p:cNvSpPr/>
            <p:nvPr/>
          </p:nvSpPr>
          <p:spPr>
            <a:xfrm>
              <a:off x="3194968" y="1815712"/>
              <a:ext cx="29065" cy="31151"/>
            </a:xfrm>
            <a:custGeom>
              <a:rect b="b" l="l" r="r" t="t"/>
              <a:pathLst>
                <a:path extrusionOk="0" h="1150" w="1073">
                  <a:moveTo>
                    <a:pt x="0" y="1"/>
                  </a:moveTo>
                  <a:lnTo>
                    <a:pt x="0" y="1149"/>
                  </a:lnTo>
                  <a:lnTo>
                    <a:pt x="1072" y="1149"/>
                  </a:lnTo>
                  <a:lnTo>
                    <a:pt x="107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89" name="Google Shape;2189;p26"/>
            <p:cNvSpPr/>
            <p:nvPr/>
          </p:nvSpPr>
          <p:spPr>
            <a:xfrm>
              <a:off x="3615989" y="1864117"/>
              <a:ext cx="28361" cy="31828"/>
            </a:xfrm>
            <a:custGeom>
              <a:rect b="b" l="l" r="r" t="t"/>
              <a:pathLst>
                <a:path extrusionOk="0" h="1175" w="1047">
                  <a:moveTo>
                    <a:pt x="0" y="0"/>
                  </a:moveTo>
                  <a:lnTo>
                    <a:pt x="0" y="1174"/>
                  </a:lnTo>
                  <a:lnTo>
                    <a:pt x="1047" y="1174"/>
                  </a:lnTo>
                  <a:lnTo>
                    <a:pt x="1047"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190" name="Google Shape;2190;p26"/>
          <p:cNvGrpSpPr/>
          <p:nvPr/>
        </p:nvGrpSpPr>
        <p:grpSpPr>
          <a:xfrm>
            <a:off x="4686231" y="1518924"/>
            <a:ext cx="504017" cy="388570"/>
            <a:chOff x="3183890" y="766938"/>
            <a:chExt cx="504017" cy="388570"/>
          </a:xfrm>
        </p:grpSpPr>
        <p:sp>
          <p:nvSpPr>
            <p:cNvPr id="2191" name="Google Shape;2191;p26"/>
            <p:cNvSpPr/>
            <p:nvPr/>
          </p:nvSpPr>
          <p:spPr>
            <a:xfrm>
              <a:off x="3183890" y="1043474"/>
              <a:ext cx="504017" cy="42907"/>
            </a:xfrm>
            <a:custGeom>
              <a:rect b="b" l="l" r="r" t="t"/>
              <a:pathLst>
                <a:path extrusionOk="0" h="1584" w="18607">
                  <a:moveTo>
                    <a:pt x="1" y="1"/>
                  </a:moveTo>
                  <a:lnTo>
                    <a:pt x="1" y="1073"/>
                  </a:lnTo>
                  <a:cubicBezTo>
                    <a:pt x="537" y="1073"/>
                    <a:pt x="639" y="1175"/>
                    <a:pt x="945" y="1277"/>
                  </a:cubicBezTo>
                  <a:cubicBezTo>
                    <a:pt x="1277" y="1379"/>
                    <a:pt x="1583" y="1583"/>
                    <a:pt x="2323" y="1583"/>
                  </a:cubicBezTo>
                  <a:cubicBezTo>
                    <a:pt x="3089" y="1583"/>
                    <a:pt x="3395" y="1379"/>
                    <a:pt x="3727" y="1277"/>
                  </a:cubicBezTo>
                  <a:cubicBezTo>
                    <a:pt x="3931" y="1175"/>
                    <a:pt x="4135" y="1073"/>
                    <a:pt x="4671" y="1073"/>
                  </a:cubicBezTo>
                  <a:cubicBezTo>
                    <a:pt x="5105" y="1073"/>
                    <a:pt x="5309" y="1175"/>
                    <a:pt x="5641" y="1277"/>
                  </a:cubicBezTo>
                  <a:cubicBezTo>
                    <a:pt x="5948" y="1379"/>
                    <a:pt x="6279" y="1583"/>
                    <a:pt x="7019" y="1583"/>
                  </a:cubicBezTo>
                  <a:cubicBezTo>
                    <a:pt x="7658" y="1583"/>
                    <a:pt x="8066" y="1379"/>
                    <a:pt x="8398" y="1277"/>
                  </a:cubicBezTo>
                  <a:cubicBezTo>
                    <a:pt x="8602" y="1175"/>
                    <a:pt x="8832" y="1073"/>
                    <a:pt x="9342" y="1073"/>
                  </a:cubicBezTo>
                  <a:cubicBezTo>
                    <a:pt x="9776" y="1073"/>
                    <a:pt x="9980" y="1175"/>
                    <a:pt x="10210" y="1277"/>
                  </a:cubicBezTo>
                  <a:cubicBezTo>
                    <a:pt x="10516" y="1379"/>
                    <a:pt x="10950" y="1583"/>
                    <a:pt x="11588" y="1583"/>
                  </a:cubicBezTo>
                  <a:cubicBezTo>
                    <a:pt x="12328" y="1583"/>
                    <a:pt x="12660" y="1379"/>
                    <a:pt x="12966" y="1277"/>
                  </a:cubicBezTo>
                  <a:cubicBezTo>
                    <a:pt x="13298" y="1175"/>
                    <a:pt x="13502" y="1073"/>
                    <a:pt x="13936" y="1073"/>
                  </a:cubicBezTo>
                  <a:cubicBezTo>
                    <a:pt x="14447" y="1073"/>
                    <a:pt x="14676" y="1175"/>
                    <a:pt x="14880" y="1277"/>
                  </a:cubicBezTo>
                  <a:cubicBezTo>
                    <a:pt x="15212" y="1379"/>
                    <a:pt x="15621" y="1583"/>
                    <a:pt x="16259" y="1583"/>
                  </a:cubicBezTo>
                  <a:cubicBezTo>
                    <a:pt x="16999" y="1583"/>
                    <a:pt x="17331" y="1379"/>
                    <a:pt x="17637" y="1277"/>
                  </a:cubicBezTo>
                  <a:cubicBezTo>
                    <a:pt x="17969" y="1175"/>
                    <a:pt x="18173" y="1073"/>
                    <a:pt x="18607" y="1073"/>
                  </a:cubicBezTo>
                  <a:lnTo>
                    <a:pt x="18607" y="1"/>
                  </a:lnTo>
                  <a:cubicBezTo>
                    <a:pt x="17867" y="1"/>
                    <a:pt x="17535" y="103"/>
                    <a:pt x="17228" y="307"/>
                  </a:cubicBezTo>
                  <a:cubicBezTo>
                    <a:pt x="16897" y="435"/>
                    <a:pt x="16693" y="435"/>
                    <a:pt x="16259" y="435"/>
                  </a:cubicBezTo>
                  <a:cubicBezTo>
                    <a:pt x="15850" y="435"/>
                    <a:pt x="15621" y="435"/>
                    <a:pt x="15314" y="307"/>
                  </a:cubicBezTo>
                  <a:cubicBezTo>
                    <a:pt x="14983" y="103"/>
                    <a:pt x="14676" y="1"/>
                    <a:pt x="13936" y="1"/>
                  </a:cubicBezTo>
                  <a:cubicBezTo>
                    <a:pt x="13298" y="1"/>
                    <a:pt x="12864" y="103"/>
                    <a:pt x="12532" y="307"/>
                  </a:cubicBezTo>
                  <a:cubicBezTo>
                    <a:pt x="12328" y="435"/>
                    <a:pt x="12124" y="435"/>
                    <a:pt x="11588" y="435"/>
                  </a:cubicBezTo>
                  <a:cubicBezTo>
                    <a:pt x="11154" y="435"/>
                    <a:pt x="10950" y="435"/>
                    <a:pt x="10746" y="307"/>
                  </a:cubicBezTo>
                  <a:cubicBezTo>
                    <a:pt x="10414" y="103"/>
                    <a:pt x="9980" y="1"/>
                    <a:pt x="9342" y="1"/>
                  </a:cubicBezTo>
                  <a:cubicBezTo>
                    <a:pt x="8602" y="1"/>
                    <a:pt x="8194" y="103"/>
                    <a:pt x="7964" y="307"/>
                  </a:cubicBezTo>
                  <a:cubicBezTo>
                    <a:pt x="7658" y="435"/>
                    <a:pt x="7428" y="435"/>
                    <a:pt x="7019" y="435"/>
                  </a:cubicBezTo>
                  <a:cubicBezTo>
                    <a:pt x="6484" y="435"/>
                    <a:pt x="6279" y="435"/>
                    <a:pt x="6050" y="307"/>
                  </a:cubicBezTo>
                  <a:cubicBezTo>
                    <a:pt x="5743" y="103"/>
                    <a:pt x="5309" y="1"/>
                    <a:pt x="4671" y="1"/>
                  </a:cubicBezTo>
                  <a:cubicBezTo>
                    <a:pt x="3931" y="1"/>
                    <a:pt x="3599" y="103"/>
                    <a:pt x="3293" y="307"/>
                  </a:cubicBezTo>
                  <a:cubicBezTo>
                    <a:pt x="2961" y="435"/>
                    <a:pt x="2757" y="435"/>
                    <a:pt x="2323" y="435"/>
                  </a:cubicBezTo>
                  <a:cubicBezTo>
                    <a:pt x="1915" y="435"/>
                    <a:pt x="1685" y="435"/>
                    <a:pt x="1379" y="307"/>
                  </a:cubicBezTo>
                  <a:cubicBezTo>
                    <a:pt x="1047" y="103"/>
                    <a:pt x="74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2" name="Google Shape;2192;p26"/>
            <p:cNvSpPr/>
            <p:nvPr/>
          </p:nvSpPr>
          <p:spPr>
            <a:xfrm>
              <a:off x="3246814" y="1112628"/>
              <a:ext cx="377491" cy="42880"/>
            </a:xfrm>
            <a:custGeom>
              <a:rect b="b" l="l" r="r" t="t"/>
              <a:pathLst>
                <a:path extrusionOk="0" h="1583" w="13936">
                  <a:moveTo>
                    <a:pt x="2348" y="0"/>
                  </a:moveTo>
                  <a:cubicBezTo>
                    <a:pt x="1608" y="0"/>
                    <a:pt x="1276" y="204"/>
                    <a:pt x="970" y="306"/>
                  </a:cubicBezTo>
                  <a:cubicBezTo>
                    <a:pt x="638" y="434"/>
                    <a:pt x="434" y="536"/>
                    <a:pt x="0" y="536"/>
                  </a:cubicBezTo>
                  <a:lnTo>
                    <a:pt x="0" y="1583"/>
                  </a:lnTo>
                  <a:cubicBezTo>
                    <a:pt x="766" y="1583"/>
                    <a:pt x="1072" y="1480"/>
                    <a:pt x="1404" y="1378"/>
                  </a:cubicBezTo>
                  <a:cubicBezTo>
                    <a:pt x="1608" y="1276"/>
                    <a:pt x="1812" y="1174"/>
                    <a:pt x="2348" y="1174"/>
                  </a:cubicBezTo>
                  <a:cubicBezTo>
                    <a:pt x="2782" y="1174"/>
                    <a:pt x="2986" y="1276"/>
                    <a:pt x="3318" y="1378"/>
                  </a:cubicBezTo>
                  <a:cubicBezTo>
                    <a:pt x="3625" y="1480"/>
                    <a:pt x="3956" y="1583"/>
                    <a:pt x="4696" y="1583"/>
                  </a:cubicBezTo>
                  <a:cubicBezTo>
                    <a:pt x="5335" y="1583"/>
                    <a:pt x="5743" y="1480"/>
                    <a:pt x="6075" y="1378"/>
                  </a:cubicBezTo>
                  <a:cubicBezTo>
                    <a:pt x="6279" y="1276"/>
                    <a:pt x="6509" y="1174"/>
                    <a:pt x="7019" y="1174"/>
                  </a:cubicBezTo>
                  <a:cubicBezTo>
                    <a:pt x="7453" y="1174"/>
                    <a:pt x="7657" y="1276"/>
                    <a:pt x="7887" y="1378"/>
                  </a:cubicBezTo>
                  <a:cubicBezTo>
                    <a:pt x="8193" y="1480"/>
                    <a:pt x="8627" y="1583"/>
                    <a:pt x="9265" y="1583"/>
                  </a:cubicBezTo>
                  <a:cubicBezTo>
                    <a:pt x="10005" y="1583"/>
                    <a:pt x="10337" y="1480"/>
                    <a:pt x="10643" y="1378"/>
                  </a:cubicBezTo>
                  <a:cubicBezTo>
                    <a:pt x="10975" y="1276"/>
                    <a:pt x="11179" y="1174"/>
                    <a:pt x="11613" y="1174"/>
                  </a:cubicBezTo>
                  <a:cubicBezTo>
                    <a:pt x="12124" y="1174"/>
                    <a:pt x="12353" y="1276"/>
                    <a:pt x="12557" y="1378"/>
                  </a:cubicBezTo>
                  <a:cubicBezTo>
                    <a:pt x="12889" y="1480"/>
                    <a:pt x="13298" y="1583"/>
                    <a:pt x="13936" y="1583"/>
                  </a:cubicBezTo>
                  <a:lnTo>
                    <a:pt x="13936" y="536"/>
                  </a:lnTo>
                  <a:cubicBezTo>
                    <a:pt x="13527" y="536"/>
                    <a:pt x="13298" y="434"/>
                    <a:pt x="12991" y="306"/>
                  </a:cubicBezTo>
                  <a:cubicBezTo>
                    <a:pt x="12660" y="204"/>
                    <a:pt x="12353" y="0"/>
                    <a:pt x="11613" y="0"/>
                  </a:cubicBezTo>
                  <a:cubicBezTo>
                    <a:pt x="10975" y="0"/>
                    <a:pt x="10541" y="204"/>
                    <a:pt x="10209" y="306"/>
                  </a:cubicBezTo>
                  <a:cubicBezTo>
                    <a:pt x="10005" y="434"/>
                    <a:pt x="9801" y="536"/>
                    <a:pt x="9265" y="536"/>
                  </a:cubicBezTo>
                  <a:cubicBezTo>
                    <a:pt x="8831" y="536"/>
                    <a:pt x="8627" y="434"/>
                    <a:pt x="8423" y="306"/>
                  </a:cubicBezTo>
                  <a:cubicBezTo>
                    <a:pt x="8091" y="204"/>
                    <a:pt x="7657" y="0"/>
                    <a:pt x="7019" y="0"/>
                  </a:cubicBezTo>
                  <a:cubicBezTo>
                    <a:pt x="6279" y="0"/>
                    <a:pt x="5871" y="204"/>
                    <a:pt x="5641" y="306"/>
                  </a:cubicBezTo>
                  <a:cubicBezTo>
                    <a:pt x="5335" y="434"/>
                    <a:pt x="5105" y="536"/>
                    <a:pt x="4696" y="536"/>
                  </a:cubicBezTo>
                  <a:cubicBezTo>
                    <a:pt x="4161" y="536"/>
                    <a:pt x="3956" y="434"/>
                    <a:pt x="3727" y="306"/>
                  </a:cubicBezTo>
                  <a:cubicBezTo>
                    <a:pt x="3420" y="204"/>
                    <a:pt x="2986" y="0"/>
                    <a:pt x="23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3" name="Google Shape;2193;p26"/>
            <p:cNvSpPr/>
            <p:nvPr/>
          </p:nvSpPr>
          <p:spPr>
            <a:xfrm>
              <a:off x="3419632" y="813257"/>
              <a:ext cx="31828" cy="48432"/>
            </a:xfrm>
            <a:custGeom>
              <a:rect b="b" l="l" r="r" t="t"/>
              <a:pathLst>
                <a:path extrusionOk="0" h="1788" w="1175">
                  <a:moveTo>
                    <a:pt x="1" y="1"/>
                  </a:moveTo>
                  <a:lnTo>
                    <a:pt x="1" y="1787"/>
                  </a:lnTo>
                  <a:lnTo>
                    <a:pt x="1175" y="178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4" name="Google Shape;2194;p26"/>
            <p:cNvSpPr/>
            <p:nvPr/>
          </p:nvSpPr>
          <p:spPr>
            <a:xfrm>
              <a:off x="3419632" y="766938"/>
              <a:ext cx="31828" cy="34618"/>
            </a:xfrm>
            <a:custGeom>
              <a:rect b="b" l="l" r="r" t="t"/>
              <a:pathLst>
                <a:path extrusionOk="0" h="1278" w="1175">
                  <a:moveTo>
                    <a:pt x="1" y="1"/>
                  </a:moveTo>
                  <a:lnTo>
                    <a:pt x="1" y="1277"/>
                  </a:lnTo>
                  <a:lnTo>
                    <a:pt x="1175" y="127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5" name="Google Shape;2195;p26"/>
            <p:cNvSpPr/>
            <p:nvPr/>
          </p:nvSpPr>
          <p:spPr>
            <a:xfrm>
              <a:off x="3336690" y="833329"/>
              <a:ext cx="51873" cy="57398"/>
            </a:xfrm>
            <a:custGeom>
              <a:rect b="b" l="l" r="r" t="t"/>
              <a:pathLst>
                <a:path extrusionOk="0" h="2119" w="1915">
                  <a:moveTo>
                    <a:pt x="843" y="0"/>
                  </a:moveTo>
                  <a:lnTo>
                    <a:pt x="0" y="638"/>
                  </a:lnTo>
                  <a:lnTo>
                    <a:pt x="1047" y="2118"/>
                  </a:lnTo>
                  <a:cubicBezTo>
                    <a:pt x="1276" y="1812"/>
                    <a:pt x="1583" y="1582"/>
                    <a:pt x="1914" y="1480"/>
                  </a:cubicBezTo>
                  <a:lnTo>
                    <a:pt x="84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6" name="Google Shape;2196;p26"/>
            <p:cNvSpPr/>
            <p:nvPr/>
          </p:nvSpPr>
          <p:spPr>
            <a:xfrm>
              <a:off x="3295896" y="781457"/>
              <a:ext cx="43584" cy="42907"/>
            </a:xfrm>
            <a:custGeom>
              <a:rect b="b" l="l" r="r" t="t"/>
              <a:pathLst>
                <a:path extrusionOk="0" h="1584" w="1609">
                  <a:moveTo>
                    <a:pt x="970" y="1"/>
                  </a:moveTo>
                  <a:lnTo>
                    <a:pt x="0" y="639"/>
                  </a:lnTo>
                  <a:lnTo>
                    <a:pt x="741" y="1583"/>
                  </a:lnTo>
                  <a:lnTo>
                    <a:pt x="1608" y="945"/>
                  </a:lnTo>
                  <a:lnTo>
                    <a:pt x="970"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7" name="Google Shape;2197;p26"/>
            <p:cNvSpPr/>
            <p:nvPr/>
          </p:nvSpPr>
          <p:spPr>
            <a:xfrm>
              <a:off x="3287608" y="902457"/>
              <a:ext cx="54635" cy="42880"/>
            </a:xfrm>
            <a:custGeom>
              <a:rect b="b" l="l" r="r" t="t"/>
              <a:pathLst>
                <a:path extrusionOk="0" h="1583" w="2017">
                  <a:moveTo>
                    <a:pt x="306" y="0"/>
                  </a:moveTo>
                  <a:lnTo>
                    <a:pt x="0" y="1047"/>
                  </a:lnTo>
                  <a:lnTo>
                    <a:pt x="1480" y="1481"/>
                  </a:lnTo>
                  <a:cubicBezTo>
                    <a:pt x="1583" y="1583"/>
                    <a:pt x="1685" y="1583"/>
                    <a:pt x="1685" y="1583"/>
                  </a:cubicBezTo>
                  <a:cubicBezTo>
                    <a:pt x="1812" y="1276"/>
                    <a:pt x="1914" y="843"/>
                    <a:pt x="2016" y="638"/>
                  </a:cubicBezTo>
                  <a:lnTo>
                    <a:pt x="30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8" name="Google Shape;2198;p26"/>
            <p:cNvSpPr/>
            <p:nvPr/>
          </p:nvSpPr>
          <p:spPr>
            <a:xfrm>
              <a:off x="3226769" y="882412"/>
              <a:ext cx="40821" cy="40117"/>
            </a:xfrm>
            <a:custGeom>
              <a:rect b="b" l="l" r="r" t="t"/>
              <a:pathLst>
                <a:path extrusionOk="0" h="1481" w="1507">
                  <a:moveTo>
                    <a:pt x="332" y="0"/>
                  </a:moveTo>
                  <a:lnTo>
                    <a:pt x="0" y="1047"/>
                  </a:lnTo>
                  <a:lnTo>
                    <a:pt x="1072" y="1480"/>
                  </a:lnTo>
                  <a:lnTo>
                    <a:pt x="1506" y="409"/>
                  </a:lnTo>
                  <a:lnTo>
                    <a:pt x="33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199" name="Google Shape;2199;p26"/>
            <p:cNvSpPr/>
            <p:nvPr/>
          </p:nvSpPr>
          <p:spPr>
            <a:xfrm>
              <a:off x="3529580" y="902457"/>
              <a:ext cx="54635" cy="42880"/>
            </a:xfrm>
            <a:custGeom>
              <a:rect b="b" l="l" r="r" t="t"/>
              <a:pathLst>
                <a:path extrusionOk="0" h="1583" w="2017">
                  <a:moveTo>
                    <a:pt x="1685" y="0"/>
                  </a:moveTo>
                  <a:lnTo>
                    <a:pt x="0" y="638"/>
                  </a:lnTo>
                  <a:cubicBezTo>
                    <a:pt x="102" y="843"/>
                    <a:pt x="204" y="1276"/>
                    <a:pt x="306" y="1583"/>
                  </a:cubicBezTo>
                  <a:cubicBezTo>
                    <a:pt x="306" y="1583"/>
                    <a:pt x="408" y="1583"/>
                    <a:pt x="536" y="1481"/>
                  </a:cubicBezTo>
                  <a:lnTo>
                    <a:pt x="2016" y="1047"/>
                  </a:lnTo>
                  <a:lnTo>
                    <a:pt x="168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0" name="Google Shape;2200;p26"/>
            <p:cNvSpPr/>
            <p:nvPr/>
          </p:nvSpPr>
          <p:spPr>
            <a:xfrm>
              <a:off x="3604233" y="882412"/>
              <a:ext cx="40117" cy="40117"/>
            </a:xfrm>
            <a:custGeom>
              <a:rect b="b" l="l" r="r" t="t"/>
              <a:pathLst>
                <a:path extrusionOk="0" h="1481" w="1481">
                  <a:moveTo>
                    <a:pt x="1175" y="0"/>
                  </a:moveTo>
                  <a:lnTo>
                    <a:pt x="0" y="409"/>
                  </a:lnTo>
                  <a:lnTo>
                    <a:pt x="434" y="1480"/>
                  </a:lnTo>
                  <a:lnTo>
                    <a:pt x="1481" y="1047"/>
                  </a:lnTo>
                  <a:lnTo>
                    <a:pt x="117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1" name="Google Shape;2201;p26"/>
            <p:cNvSpPr/>
            <p:nvPr/>
          </p:nvSpPr>
          <p:spPr>
            <a:xfrm>
              <a:off x="3483261" y="833329"/>
              <a:ext cx="51873" cy="57398"/>
            </a:xfrm>
            <a:custGeom>
              <a:rect b="b" l="l" r="r" t="t"/>
              <a:pathLst>
                <a:path extrusionOk="0" h="2119" w="1915">
                  <a:moveTo>
                    <a:pt x="1072" y="0"/>
                  </a:moveTo>
                  <a:lnTo>
                    <a:pt x="0" y="1480"/>
                  </a:lnTo>
                  <a:cubicBezTo>
                    <a:pt x="332" y="1582"/>
                    <a:pt x="638" y="1812"/>
                    <a:pt x="842" y="2118"/>
                  </a:cubicBezTo>
                  <a:lnTo>
                    <a:pt x="1914" y="638"/>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2" name="Google Shape;2202;p26"/>
            <p:cNvSpPr/>
            <p:nvPr/>
          </p:nvSpPr>
          <p:spPr>
            <a:xfrm>
              <a:off x="3532343" y="781457"/>
              <a:ext cx="42880" cy="42907"/>
            </a:xfrm>
            <a:custGeom>
              <a:rect b="b" l="l" r="r" t="t"/>
              <a:pathLst>
                <a:path extrusionOk="0" h="1584" w="1583">
                  <a:moveTo>
                    <a:pt x="638" y="1"/>
                  </a:moveTo>
                  <a:lnTo>
                    <a:pt x="0" y="945"/>
                  </a:lnTo>
                  <a:lnTo>
                    <a:pt x="842" y="1583"/>
                  </a:lnTo>
                  <a:lnTo>
                    <a:pt x="1583" y="639"/>
                  </a:lnTo>
                  <a:lnTo>
                    <a:pt x="63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3" name="Google Shape;2203;p26"/>
            <p:cNvSpPr/>
            <p:nvPr/>
          </p:nvSpPr>
          <p:spPr>
            <a:xfrm>
              <a:off x="3362261" y="890701"/>
              <a:ext cx="147275" cy="66391"/>
            </a:xfrm>
            <a:custGeom>
              <a:rect b="b" l="l" r="r" t="t"/>
              <a:pathLst>
                <a:path extrusionOk="0" h="2451" w="5437">
                  <a:moveTo>
                    <a:pt x="2757" y="0"/>
                  </a:moveTo>
                  <a:cubicBezTo>
                    <a:pt x="1277" y="0"/>
                    <a:pt x="205" y="1072"/>
                    <a:pt x="1" y="2349"/>
                  </a:cubicBezTo>
                  <a:cubicBezTo>
                    <a:pt x="103" y="2451"/>
                    <a:pt x="205" y="2451"/>
                    <a:pt x="434" y="2451"/>
                  </a:cubicBezTo>
                  <a:cubicBezTo>
                    <a:pt x="843" y="2451"/>
                    <a:pt x="1073" y="2349"/>
                    <a:pt x="1379" y="2246"/>
                  </a:cubicBezTo>
                  <a:cubicBezTo>
                    <a:pt x="1609" y="2017"/>
                    <a:pt x="2017" y="1915"/>
                    <a:pt x="2757" y="1915"/>
                  </a:cubicBezTo>
                  <a:cubicBezTo>
                    <a:pt x="3395" y="1915"/>
                    <a:pt x="3829" y="2017"/>
                    <a:pt x="4161" y="2246"/>
                  </a:cubicBezTo>
                  <a:cubicBezTo>
                    <a:pt x="4365" y="2349"/>
                    <a:pt x="4569" y="2451"/>
                    <a:pt x="5003" y="2451"/>
                  </a:cubicBezTo>
                  <a:cubicBezTo>
                    <a:pt x="5207" y="2451"/>
                    <a:pt x="5309" y="2451"/>
                    <a:pt x="5437" y="2349"/>
                  </a:cubicBezTo>
                  <a:cubicBezTo>
                    <a:pt x="5207" y="1072"/>
                    <a:pt x="4161" y="0"/>
                    <a:pt x="27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4" name="Google Shape;2204;p26"/>
            <p:cNvSpPr/>
            <p:nvPr/>
          </p:nvSpPr>
          <p:spPr>
            <a:xfrm>
              <a:off x="3183890" y="971584"/>
              <a:ext cx="504017" cy="42880"/>
            </a:xfrm>
            <a:custGeom>
              <a:rect b="b" l="l" r="r" t="t"/>
              <a:pathLst>
                <a:path extrusionOk="0" h="1583" w="18607">
                  <a:moveTo>
                    <a:pt x="1" y="1"/>
                  </a:moveTo>
                  <a:lnTo>
                    <a:pt x="1" y="1047"/>
                  </a:lnTo>
                  <a:cubicBezTo>
                    <a:pt x="537" y="1047"/>
                    <a:pt x="639" y="1175"/>
                    <a:pt x="945" y="1277"/>
                  </a:cubicBezTo>
                  <a:cubicBezTo>
                    <a:pt x="1277" y="1379"/>
                    <a:pt x="1583" y="1583"/>
                    <a:pt x="2323" y="1583"/>
                  </a:cubicBezTo>
                  <a:cubicBezTo>
                    <a:pt x="3089" y="1583"/>
                    <a:pt x="3395" y="1379"/>
                    <a:pt x="3727" y="1277"/>
                  </a:cubicBezTo>
                  <a:cubicBezTo>
                    <a:pt x="3931" y="1175"/>
                    <a:pt x="4135" y="1047"/>
                    <a:pt x="4671" y="1047"/>
                  </a:cubicBezTo>
                  <a:cubicBezTo>
                    <a:pt x="5105" y="1047"/>
                    <a:pt x="5309" y="1175"/>
                    <a:pt x="5641" y="1277"/>
                  </a:cubicBezTo>
                  <a:cubicBezTo>
                    <a:pt x="5948" y="1379"/>
                    <a:pt x="6279" y="1583"/>
                    <a:pt x="7019" y="1583"/>
                  </a:cubicBezTo>
                  <a:cubicBezTo>
                    <a:pt x="7658" y="1583"/>
                    <a:pt x="8066" y="1379"/>
                    <a:pt x="8398" y="1277"/>
                  </a:cubicBezTo>
                  <a:cubicBezTo>
                    <a:pt x="8602" y="1175"/>
                    <a:pt x="8832" y="1047"/>
                    <a:pt x="9342" y="1047"/>
                  </a:cubicBezTo>
                  <a:cubicBezTo>
                    <a:pt x="9776" y="1047"/>
                    <a:pt x="9980" y="1175"/>
                    <a:pt x="10210" y="1277"/>
                  </a:cubicBezTo>
                  <a:cubicBezTo>
                    <a:pt x="10516" y="1379"/>
                    <a:pt x="10950" y="1583"/>
                    <a:pt x="11588" y="1583"/>
                  </a:cubicBezTo>
                  <a:cubicBezTo>
                    <a:pt x="12328" y="1583"/>
                    <a:pt x="12660" y="1379"/>
                    <a:pt x="12966" y="1277"/>
                  </a:cubicBezTo>
                  <a:cubicBezTo>
                    <a:pt x="13298" y="1175"/>
                    <a:pt x="13502" y="1047"/>
                    <a:pt x="13936" y="1047"/>
                  </a:cubicBezTo>
                  <a:cubicBezTo>
                    <a:pt x="14447" y="1047"/>
                    <a:pt x="14676" y="1175"/>
                    <a:pt x="14880" y="1277"/>
                  </a:cubicBezTo>
                  <a:cubicBezTo>
                    <a:pt x="15212" y="1379"/>
                    <a:pt x="15621" y="1583"/>
                    <a:pt x="16259" y="1583"/>
                  </a:cubicBezTo>
                  <a:cubicBezTo>
                    <a:pt x="16999" y="1583"/>
                    <a:pt x="17331" y="1379"/>
                    <a:pt x="17637" y="1277"/>
                  </a:cubicBezTo>
                  <a:cubicBezTo>
                    <a:pt x="17969" y="1175"/>
                    <a:pt x="18173" y="1047"/>
                    <a:pt x="18607" y="1047"/>
                  </a:cubicBezTo>
                  <a:lnTo>
                    <a:pt x="18607" y="1"/>
                  </a:lnTo>
                  <a:cubicBezTo>
                    <a:pt x="18173" y="1"/>
                    <a:pt x="17969" y="103"/>
                    <a:pt x="17637" y="205"/>
                  </a:cubicBezTo>
                  <a:cubicBezTo>
                    <a:pt x="17331" y="307"/>
                    <a:pt x="16999" y="537"/>
                    <a:pt x="16259" y="537"/>
                  </a:cubicBezTo>
                  <a:cubicBezTo>
                    <a:pt x="15621" y="537"/>
                    <a:pt x="15212" y="307"/>
                    <a:pt x="14880" y="205"/>
                  </a:cubicBezTo>
                  <a:cubicBezTo>
                    <a:pt x="14676" y="103"/>
                    <a:pt x="14447" y="1"/>
                    <a:pt x="13936" y="1"/>
                  </a:cubicBezTo>
                  <a:cubicBezTo>
                    <a:pt x="13502" y="1"/>
                    <a:pt x="13298" y="103"/>
                    <a:pt x="12966" y="205"/>
                  </a:cubicBezTo>
                  <a:cubicBezTo>
                    <a:pt x="12660" y="307"/>
                    <a:pt x="12328" y="537"/>
                    <a:pt x="11588" y="537"/>
                  </a:cubicBezTo>
                  <a:cubicBezTo>
                    <a:pt x="10950" y="537"/>
                    <a:pt x="10516" y="307"/>
                    <a:pt x="10210" y="205"/>
                  </a:cubicBezTo>
                  <a:cubicBezTo>
                    <a:pt x="9980" y="103"/>
                    <a:pt x="9776" y="1"/>
                    <a:pt x="9342" y="1"/>
                  </a:cubicBezTo>
                  <a:cubicBezTo>
                    <a:pt x="8832" y="1"/>
                    <a:pt x="8602" y="103"/>
                    <a:pt x="8398" y="205"/>
                  </a:cubicBezTo>
                  <a:cubicBezTo>
                    <a:pt x="8066" y="307"/>
                    <a:pt x="7658" y="537"/>
                    <a:pt x="7019" y="537"/>
                  </a:cubicBezTo>
                  <a:cubicBezTo>
                    <a:pt x="6279" y="537"/>
                    <a:pt x="5948" y="307"/>
                    <a:pt x="5641" y="205"/>
                  </a:cubicBezTo>
                  <a:cubicBezTo>
                    <a:pt x="5309" y="103"/>
                    <a:pt x="5105" y="1"/>
                    <a:pt x="4671" y="1"/>
                  </a:cubicBezTo>
                  <a:cubicBezTo>
                    <a:pt x="4135" y="1"/>
                    <a:pt x="3931" y="103"/>
                    <a:pt x="3727" y="205"/>
                  </a:cubicBezTo>
                  <a:cubicBezTo>
                    <a:pt x="3395" y="307"/>
                    <a:pt x="3089" y="537"/>
                    <a:pt x="2323" y="537"/>
                  </a:cubicBezTo>
                  <a:cubicBezTo>
                    <a:pt x="1583" y="537"/>
                    <a:pt x="1277" y="307"/>
                    <a:pt x="945" y="205"/>
                  </a:cubicBezTo>
                  <a:cubicBezTo>
                    <a:pt x="639" y="103"/>
                    <a:pt x="537"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205" name="Google Shape;2205;p26"/>
          <p:cNvGrpSpPr/>
          <p:nvPr/>
        </p:nvGrpSpPr>
        <p:grpSpPr>
          <a:xfrm>
            <a:off x="3802650" y="1518924"/>
            <a:ext cx="501254" cy="328436"/>
            <a:chOff x="7927886" y="766938"/>
            <a:chExt cx="501254" cy="328436"/>
          </a:xfrm>
        </p:grpSpPr>
        <p:sp>
          <p:nvSpPr>
            <p:cNvPr id="2206" name="Google Shape;2206;p26"/>
            <p:cNvSpPr/>
            <p:nvPr/>
          </p:nvSpPr>
          <p:spPr>
            <a:xfrm>
              <a:off x="7927886" y="766938"/>
              <a:ext cx="501254" cy="239237"/>
            </a:xfrm>
            <a:custGeom>
              <a:rect b="b" l="l" r="r" t="t"/>
              <a:pathLst>
                <a:path extrusionOk="0" h="8832" w="18505">
                  <a:moveTo>
                    <a:pt x="9265" y="1"/>
                  </a:moveTo>
                  <a:cubicBezTo>
                    <a:pt x="4263" y="1"/>
                    <a:pt x="230" y="3931"/>
                    <a:pt x="0" y="8832"/>
                  </a:cubicBezTo>
                  <a:lnTo>
                    <a:pt x="1174" y="8832"/>
                  </a:lnTo>
                  <a:cubicBezTo>
                    <a:pt x="1378" y="6918"/>
                    <a:pt x="2246" y="5207"/>
                    <a:pt x="3522" y="3931"/>
                  </a:cubicBezTo>
                  <a:cubicBezTo>
                    <a:pt x="5105" y="2349"/>
                    <a:pt x="7121" y="1481"/>
                    <a:pt x="9265" y="1481"/>
                  </a:cubicBezTo>
                  <a:cubicBezTo>
                    <a:pt x="11383" y="1481"/>
                    <a:pt x="13502" y="2349"/>
                    <a:pt x="15007" y="3931"/>
                  </a:cubicBezTo>
                  <a:cubicBezTo>
                    <a:pt x="16284" y="5207"/>
                    <a:pt x="17126" y="6918"/>
                    <a:pt x="17330" y="8832"/>
                  </a:cubicBezTo>
                  <a:lnTo>
                    <a:pt x="18504" y="8832"/>
                  </a:lnTo>
                  <a:cubicBezTo>
                    <a:pt x="18300" y="3931"/>
                    <a:pt x="14267" y="1"/>
                    <a:pt x="926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7" name="Google Shape;2207;p26"/>
            <p:cNvSpPr/>
            <p:nvPr/>
          </p:nvSpPr>
          <p:spPr>
            <a:xfrm>
              <a:off x="8129742" y="974347"/>
              <a:ext cx="98192" cy="31828"/>
            </a:xfrm>
            <a:custGeom>
              <a:rect b="b" l="l" r="r" t="t"/>
              <a:pathLst>
                <a:path extrusionOk="0" h="1175" w="3625">
                  <a:moveTo>
                    <a:pt x="1813" y="1"/>
                  </a:moveTo>
                  <a:cubicBezTo>
                    <a:pt x="945" y="1"/>
                    <a:pt x="307" y="435"/>
                    <a:pt x="1" y="1175"/>
                  </a:cubicBezTo>
                  <a:lnTo>
                    <a:pt x="3625" y="1175"/>
                  </a:lnTo>
                  <a:cubicBezTo>
                    <a:pt x="3395" y="435"/>
                    <a:pt x="2655" y="1"/>
                    <a:pt x="18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8" name="Google Shape;2208;p26"/>
            <p:cNvSpPr/>
            <p:nvPr/>
          </p:nvSpPr>
          <p:spPr>
            <a:xfrm>
              <a:off x="8060615" y="905219"/>
              <a:ext cx="239237" cy="100955"/>
            </a:xfrm>
            <a:custGeom>
              <a:rect b="b" l="l" r="r" t="t"/>
              <a:pathLst>
                <a:path extrusionOk="0" h="3727" w="8832">
                  <a:moveTo>
                    <a:pt x="4365" y="0"/>
                  </a:moveTo>
                  <a:cubicBezTo>
                    <a:pt x="2119" y="0"/>
                    <a:pt x="307" y="1583"/>
                    <a:pt x="1" y="3727"/>
                  </a:cubicBezTo>
                  <a:lnTo>
                    <a:pt x="1379" y="3727"/>
                  </a:lnTo>
                  <a:cubicBezTo>
                    <a:pt x="1711" y="2348"/>
                    <a:pt x="2987" y="1379"/>
                    <a:pt x="4365" y="1379"/>
                  </a:cubicBezTo>
                  <a:cubicBezTo>
                    <a:pt x="5845" y="1379"/>
                    <a:pt x="7019" y="2348"/>
                    <a:pt x="7326" y="3727"/>
                  </a:cubicBezTo>
                  <a:lnTo>
                    <a:pt x="8831" y="3727"/>
                  </a:lnTo>
                  <a:cubicBezTo>
                    <a:pt x="8397" y="1583"/>
                    <a:pt x="6585" y="0"/>
                    <a:pt x="436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09" name="Google Shape;2209;p26"/>
            <p:cNvSpPr/>
            <p:nvPr/>
          </p:nvSpPr>
          <p:spPr>
            <a:xfrm>
              <a:off x="7991487" y="838855"/>
              <a:ext cx="377491" cy="167319"/>
            </a:xfrm>
            <a:custGeom>
              <a:rect b="b" l="l" r="r" t="t"/>
              <a:pathLst>
                <a:path extrusionOk="0" h="6177" w="13936">
                  <a:moveTo>
                    <a:pt x="6917" y="0"/>
                  </a:moveTo>
                  <a:cubicBezTo>
                    <a:pt x="3293" y="0"/>
                    <a:pt x="307" y="2655"/>
                    <a:pt x="0" y="6177"/>
                  </a:cubicBezTo>
                  <a:lnTo>
                    <a:pt x="1379" y="6177"/>
                  </a:lnTo>
                  <a:cubicBezTo>
                    <a:pt x="1812" y="3522"/>
                    <a:pt x="4135" y="1378"/>
                    <a:pt x="6917" y="1378"/>
                  </a:cubicBezTo>
                  <a:cubicBezTo>
                    <a:pt x="9673" y="1378"/>
                    <a:pt x="12021" y="3522"/>
                    <a:pt x="12430" y="6177"/>
                  </a:cubicBezTo>
                  <a:lnTo>
                    <a:pt x="13936" y="6177"/>
                  </a:lnTo>
                  <a:cubicBezTo>
                    <a:pt x="13502" y="2655"/>
                    <a:pt x="10516" y="0"/>
                    <a:pt x="691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0" name="Google Shape;2210;p26"/>
            <p:cNvSpPr/>
            <p:nvPr/>
          </p:nvSpPr>
          <p:spPr>
            <a:xfrm>
              <a:off x="7927886" y="1034508"/>
              <a:ext cx="501254" cy="60866"/>
            </a:xfrm>
            <a:custGeom>
              <a:rect b="b" l="l" r="r" t="t"/>
              <a:pathLst>
                <a:path extrusionOk="0" h="2247" w="18505">
                  <a:moveTo>
                    <a:pt x="0" y="0"/>
                  </a:moveTo>
                  <a:lnTo>
                    <a:pt x="0" y="2246"/>
                  </a:lnTo>
                  <a:lnTo>
                    <a:pt x="18504" y="2246"/>
                  </a:lnTo>
                  <a:lnTo>
                    <a:pt x="1850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11" name="Google Shape;2211;p26"/>
          <p:cNvSpPr txBox="1"/>
          <p:nvPr/>
        </p:nvSpPr>
        <p:spPr>
          <a:xfrm>
            <a:off x="1372325" y="1026575"/>
            <a:ext cx="6399300" cy="3285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Drag and drop the icons below in their correct column</a:t>
            </a:r>
            <a:endParaRPr b="0" i="0" sz="1400" u="none" cap="none" strike="noStrike">
              <a:solidFill>
                <a:schemeClr val="dk1"/>
              </a:solidFill>
              <a:latin typeface="Quicksand"/>
              <a:ea typeface="Quicksand"/>
              <a:cs typeface="Quicksand"/>
              <a:sym typeface="Quicksand"/>
            </a:endParaRPr>
          </a:p>
        </p:txBody>
      </p:sp>
      <p:sp>
        <p:nvSpPr>
          <p:cNvPr id="2212" name="Google Shape;2212;p26"/>
          <p:cNvSpPr/>
          <p:nvPr/>
        </p:nvSpPr>
        <p:spPr>
          <a:xfrm>
            <a:off x="502123" y="1999437"/>
            <a:ext cx="425961" cy="494010"/>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13" name="Google Shape;2213;p26"/>
          <p:cNvSpPr/>
          <p:nvPr/>
        </p:nvSpPr>
        <p:spPr>
          <a:xfrm rot="-4084363">
            <a:off x="8215924" y="4361499"/>
            <a:ext cx="425958" cy="494011"/>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7" name="Shape 2217"/>
        <p:cNvGrpSpPr/>
        <p:nvPr/>
      </p:nvGrpSpPr>
      <p:grpSpPr>
        <a:xfrm>
          <a:off x="0" y="0"/>
          <a:ext cx="0" cy="0"/>
          <a:chOff x="0" y="0"/>
          <a:chExt cx="0" cy="0"/>
        </a:xfrm>
      </p:grpSpPr>
      <p:sp>
        <p:nvSpPr>
          <p:cNvPr id="2218" name="Google Shape;2218;p27"/>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HEATED OR </a:t>
            </a:r>
            <a:r>
              <a:rPr lang="en">
                <a:solidFill>
                  <a:schemeClr val="lt2"/>
                </a:solidFill>
              </a:rPr>
              <a:t>COOLED?</a:t>
            </a:r>
            <a:r>
              <a:rPr lang="en"/>
              <a:t> </a:t>
            </a:r>
            <a:endParaRPr/>
          </a:p>
        </p:txBody>
      </p:sp>
      <p:sp>
        <p:nvSpPr>
          <p:cNvPr id="2219" name="Google Shape;2219;p27"/>
          <p:cNvSpPr/>
          <p:nvPr/>
        </p:nvSpPr>
        <p:spPr>
          <a:xfrm>
            <a:off x="3828058" y="1418225"/>
            <a:ext cx="997233"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Lava</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20" name="Google Shape;2220;p27"/>
          <p:cNvSpPr/>
          <p:nvPr/>
        </p:nvSpPr>
        <p:spPr>
          <a:xfrm>
            <a:off x="3930403" y="1338735"/>
            <a:ext cx="199456" cy="231323"/>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1" name="Google Shape;2221;p27"/>
          <p:cNvSpPr/>
          <p:nvPr/>
        </p:nvSpPr>
        <p:spPr>
          <a:xfrm>
            <a:off x="7274108" y="1418225"/>
            <a:ext cx="997233"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Rock</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22" name="Google Shape;2222;p27"/>
          <p:cNvSpPr/>
          <p:nvPr/>
        </p:nvSpPr>
        <p:spPr>
          <a:xfrm>
            <a:off x="7376453" y="1338735"/>
            <a:ext cx="199456" cy="231323"/>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3" name="Google Shape;2223;p27"/>
          <p:cNvSpPr txBox="1"/>
          <p:nvPr/>
        </p:nvSpPr>
        <p:spPr>
          <a:xfrm>
            <a:off x="5615703" y="1483925"/>
            <a:ext cx="8835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Cooled Heated</a:t>
            </a:r>
            <a:endParaRPr b="0" i="0" sz="1400" u="none" cap="none" strike="noStrike">
              <a:solidFill>
                <a:schemeClr val="dk1"/>
              </a:solidFill>
              <a:latin typeface="Quicksand"/>
              <a:ea typeface="Quicksand"/>
              <a:cs typeface="Quicksand"/>
              <a:sym typeface="Quicksand"/>
            </a:endParaRPr>
          </a:p>
        </p:txBody>
      </p:sp>
      <p:cxnSp>
        <p:nvCxnSpPr>
          <p:cNvPr id="2224" name="Google Shape;2224;p27"/>
          <p:cNvCxnSpPr/>
          <p:nvPr/>
        </p:nvCxnSpPr>
        <p:spPr>
          <a:xfrm>
            <a:off x="4907472" y="1747775"/>
            <a:ext cx="423000" cy="0"/>
          </a:xfrm>
          <a:prstGeom prst="straightConnector1">
            <a:avLst/>
          </a:prstGeom>
          <a:noFill/>
          <a:ln cap="flat" cmpd="sng" w="28575">
            <a:solidFill>
              <a:schemeClr val="lt2"/>
            </a:solidFill>
            <a:prstDash val="solid"/>
            <a:round/>
            <a:headEnd len="sm" w="sm" type="none"/>
            <a:tailEnd len="med" w="med" type="oval"/>
          </a:ln>
        </p:spPr>
      </p:cxnSp>
      <p:cxnSp>
        <p:nvCxnSpPr>
          <p:cNvPr id="2225" name="Google Shape;2225;p27"/>
          <p:cNvCxnSpPr/>
          <p:nvPr/>
        </p:nvCxnSpPr>
        <p:spPr>
          <a:xfrm>
            <a:off x="6736047" y="1747775"/>
            <a:ext cx="423000" cy="0"/>
          </a:xfrm>
          <a:prstGeom prst="straightConnector1">
            <a:avLst/>
          </a:prstGeom>
          <a:noFill/>
          <a:ln cap="flat" cmpd="sng" w="28575">
            <a:solidFill>
              <a:schemeClr val="lt2"/>
            </a:solidFill>
            <a:prstDash val="solid"/>
            <a:round/>
            <a:headEnd len="sm" w="sm" type="none"/>
            <a:tailEnd len="med" w="med" type="oval"/>
          </a:ln>
        </p:spPr>
      </p:cxnSp>
      <p:sp>
        <p:nvSpPr>
          <p:cNvPr id="2226" name="Google Shape;2226;p27"/>
          <p:cNvSpPr/>
          <p:nvPr/>
        </p:nvSpPr>
        <p:spPr>
          <a:xfrm>
            <a:off x="3828058" y="2547900"/>
            <a:ext cx="997233"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Ice</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27" name="Google Shape;2227;p27"/>
          <p:cNvSpPr/>
          <p:nvPr/>
        </p:nvSpPr>
        <p:spPr>
          <a:xfrm>
            <a:off x="3930403" y="246841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28" name="Google Shape;2228;p27"/>
          <p:cNvSpPr/>
          <p:nvPr/>
        </p:nvSpPr>
        <p:spPr>
          <a:xfrm>
            <a:off x="7274100" y="2547900"/>
            <a:ext cx="1034045"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Water</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29" name="Google Shape;2229;p27"/>
          <p:cNvSpPr/>
          <p:nvPr/>
        </p:nvSpPr>
        <p:spPr>
          <a:xfrm>
            <a:off x="7376453" y="246841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0" name="Google Shape;2230;p27"/>
          <p:cNvSpPr txBox="1"/>
          <p:nvPr/>
        </p:nvSpPr>
        <p:spPr>
          <a:xfrm>
            <a:off x="5615703" y="2613600"/>
            <a:ext cx="8835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Cooled Heated</a:t>
            </a:r>
            <a:endParaRPr b="0" i="0" sz="1400" u="none" cap="none" strike="noStrike">
              <a:solidFill>
                <a:schemeClr val="dk1"/>
              </a:solidFill>
              <a:latin typeface="Quicksand"/>
              <a:ea typeface="Quicksand"/>
              <a:cs typeface="Quicksand"/>
              <a:sym typeface="Quicksand"/>
            </a:endParaRPr>
          </a:p>
        </p:txBody>
      </p:sp>
      <p:cxnSp>
        <p:nvCxnSpPr>
          <p:cNvPr id="2231" name="Google Shape;2231;p27"/>
          <p:cNvCxnSpPr/>
          <p:nvPr/>
        </p:nvCxnSpPr>
        <p:spPr>
          <a:xfrm>
            <a:off x="4907472" y="2877450"/>
            <a:ext cx="423000" cy="0"/>
          </a:xfrm>
          <a:prstGeom prst="straightConnector1">
            <a:avLst/>
          </a:prstGeom>
          <a:noFill/>
          <a:ln cap="flat" cmpd="sng" w="28575">
            <a:solidFill>
              <a:schemeClr val="lt2"/>
            </a:solidFill>
            <a:prstDash val="solid"/>
            <a:round/>
            <a:headEnd len="sm" w="sm" type="none"/>
            <a:tailEnd len="med" w="med" type="oval"/>
          </a:ln>
        </p:spPr>
      </p:cxnSp>
      <p:cxnSp>
        <p:nvCxnSpPr>
          <p:cNvPr id="2232" name="Google Shape;2232;p27"/>
          <p:cNvCxnSpPr/>
          <p:nvPr/>
        </p:nvCxnSpPr>
        <p:spPr>
          <a:xfrm>
            <a:off x="6736047" y="2877450"/>
            <a:ext cx="423000" cy="0"/>
          </a:xfrm>
          <a:prstGeom prst="straightConnector1">
            <a:avLst/>
          </a:prstGeom>
          <a:noFill/>
          <a:ln cap="flat" cmpd="sng" w="28575">
            <a:solidFill>
              <a:schemeClr val="lt2"/>
            </a:solidFill>
            <a:prstDash val="solid"/>
            <a:round/>
            <a:headEnd len="sm" w="sm" type="none"/>
            <a:tailEnd len="med" w="med" type="oval"/>
          </a:ln>
        </p:spPr>
      </p:cxnSp>
      <p:sp>
        <p:nvSpPr>
          <p:cNvPr id="2233" name="Google Shape;2233;p27"/>
          <p:cNvSpPr/>
          <p:nvPr/>
        </p:nvSpPr>
        <p:spPr>
          <a:xfrm>
            <a:off x="3828058" y="3677575"/>
            <a:ext cx="997233"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Water</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34" name="Google Shape;2234;p27"/>
          <p:cNvSpPr/>
          <p:nvPr/>
        </p:nvSpPr>
        <p:spPr>
          <a:xfrm>
            <a:off x="3930403" y="3598085"/>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5" name="Google Shape;2235;p27"/>
          <p:cNvSpPr/>
          <p:nvPr/>
        </p:nvSpPr>
        <p:spPr>
          <a:xfrm>
            <a:off x="7274108" y="3677575"/>
            <a:ext cx="997233" cy="59339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lt1"/>
                </a:solidFill>
                <a:latin typeface="Life Savers ExtraBold"/>
                <a:ea typeface="Life Savers ExtraBold"/>
                <a:cs typeface="Life Savers ExtraBold"/>
                <a:sym typeface="Life Savers ExtraBold"/>
              </a:rPr>
              <a:t>Steam</a:t>
            </a:r>
            <a:endParaRPr b="0" i="0" sz="2100" u="none" cap="none" strike="noStrike">
              <a:solidFill>
                <a:schemeClr val="lt1"/>
              </a:solidFill>
              <a:latin typeface="Life Savers ExtraBold"/>
              <a:ea typeface="Life Savers ExtraBold"/>
              <a:cs typeface="Life Savers ExtraBold"/>
              <a:sym typeface="Life Savers ExtraBold"/>
            </a:endParaRPr>
          </a:p>
        </p:txBody>
      </p:sp>
      <p:sp>
        <p:nvSpPr>
          <p:cNvPr id="2236" name="Google Shape;2236;p27"/>
          <p:cNvSpPr/>
          <p:nvPr/>
        </p:nvSpPr>
        <p:spPr>
          <a:xfrm>
            <a:off x="7376453" y="3598085"/>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37" name="Google Shape;2237;p27"/>
          <p:cNvSpPr txBox="1"/>
          <p:nvPr/>
        </p:nvSpPr>
        <p:spPr>
          <a:xfrm>
            <a:off x="5615703" y="3743275"/>
            <a:ext cx="8835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Cooled Heated</a:t>
            </a:r>
            <a:endParaRPr b="0" i="0" sz="1400" u="none" cap="none" strike="noStrike">
              <a:solidFill>
                <a:schemeClr val="dk1"/>
              </a:solidFill>
              <a:latin typeface="Quicksand"/>
              <a:ea typeface="Quicksand"/>
              <a:cs typeface="Quicksand"/>
              <a:sym typeface="Quicksand"/>
            </a:endParaRPr>
          </a:p>
        </p:txBody>
      </p:sp>
      <p:cxnSp>
        <p:nvCxnSpPr>
          <p:cNvPr id="2238" name="Google Shape;2238;p27"/>
          <p:cNvCxnSpPr/>
          <p:nvPr/>
        </p:nvCxnSpPr>
        <p:spPr>
          <a:xfrm>
            <a:off x="4907472" y="4007125"/>
            <a:ext cx="423000" cy="0"/>
          </a:xfrm>
          <a:prstGeom prst="straightConnector1">
            <a:avLst/>
          </a:prstGeom>
          <a:noFill/>
          <a:ln cap="flat" cmpd="sng" w="28575">
            <a:solidFill>
              <a:schemeClr val="lt2"/>
            </a:solidFill>
            <a:prstDash val="solid"/>
            <a:round/>
            <a:headEnd len="sm" w="sm" type="none"/>
            <a:tailEnd len="med" w="med" type="oval"/>
          </a:ln>
        </p:spPr>
      </p:cxnSp>
      <p:cxnSp>
        <p:nvCxnSpPr>
          <p:cNvPr id="2239" name="Google Shape;2239;p27"/>
          <p:cNvCxnSpPr/>
          <p:nvPr/>
        </p:nvCxnSpPr>
        <p:spPr>
          <a:xfrm>
            <a:off x="6736047" y="4007125"/>
            <a:ext cx="423000" cy="0"/>
          </a:xfrm>
          <a:prstGeom prst="straightConnector1">
            <a:avLst/>
          </a:prstGeom>
          <a:noFill/>
          <a:ln cap="flat" cmpd="sng" w="28575">
            <a:solidFill>
              <a:schemeClr val="lt2"/>
            </a:solidFill>
            <a:prstDash val="solid"/>
            <a:round/>
            <a:headEnd len="sm" w="sm" type="none"/>
            <a:tailEnd len="med" w="med" type="oval"/>
          </a:ln>
        </p:spPr>
      </p:cxnSp>
      <p:grpSp>
        <p:nvGrpSpPr>
          <p:cNvPr id="2240" name="Google Shape;2240;p27"/>
          <p:cNvGrpSpPr/>
          <p:nvPr/>
        </p:nvGrpSpPr>
        <p:grpSpPr>
          <a:xfrm>
            <a:off x="1086734" y="1647781"/>
            <a:ext cx="1839969" cy="1859422"/>
            <a:chOff x="3433528" y="3939432"/>
            <a:chExt cx="647717" cy="654565"/>
          </a:xfrm>
        </p:grpSpPr>
        <p:sp>
          <p:nvSpPr>
            <p:cNvPr id="2241" name="Google Shape;2241;p27"/>
            <p:cNvSpPr/>
            <p:nvPr/>
          </p:nvSpPr>
          <p:spPr>
            <a:xfrm>
              <a:off x="3912847" y="4268427"/>
              <a:ext cx="168397" cy="196740"/>
            </a:xfrm>
            <a:custGeom>
              <a:rect b="b" l="l" r="r" t="t"/>
              <a:pathLst>
                <a:path extrusionOk="0" h="5921" w="5068">
                  <a:moveTo>
                    <a:pt x="3439" y="0"/>
                  </a:moveTo>
                  <a:lnTo>
                    <a:pt x="207" y="1500"/>
                  </a:lnTo>
                  <a:lnTo>
                    <a:pt x="0" y="1603"/>
                  </a:lnTo>
                  <a:lnTo>
                    <a:pt x="1836" y="5920"/>
                  </a:lnTo>
                  <a:lnTo>
                    <a:pt x="2043" y="5817"/>
                  </a:lnTo>
                  <a:lnTo>
                    <a:pt x="5067" y="4317"/>
                  </a:lnTo>
                  <a:lnTo>
                    <a:pt x="3439"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2" name="Google Shape;2242;p27"/>
            <p:cNvSpPr/>
            <p:nvPr/>
          </p:nvSpPr>
          <p:spPr>
            <a:xfrm>
              <a:off x="3919726" y="4268427"/>
              <a:ext cx="161519" cy="193284"/>
            </a:xfrm>
            <a:custGeom>
              <a:rect b="b" l="l" r="r" t="t"/>
              <a:pathLst>
                <a:path extrusionOk="0" h="5817" w="4861">
                  <a:moveTo>
                    <a:pt x="3232" y="0"/>
                  </a:moveTo>
                  <a:lnTo>
                    <a:pt x="0" y="1500"/>
                  </a:lnTo>
                  <a:lnTo>
                    <a:pt x="1836" y="5817"/>
                  </a:lnTo>
                  <a:lnTo>
                    <a:pt x="4860" y="4317"/>
                  </a:lnTo>
                  <a:lnTo>
                    <a:pt x="3232"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3" name="Google Shape;2243;p27"/>
            <p:cNvSpPr/>
            <p:nvPr/>
          </p:nvSpPr>
          <p:spPr>
            <a:xfrm>
              <a:off x="3952356" y="4304513"/>
              <a:ext cx="79048" cy="56719"/>
            </a:xfrm>
            <a:custGeom>
              <a:rect b="b" l="l" r="r" t="t"/>
              <a:pathLst>
                <a:path extrusionOk="0" h="1707" w="2379">
                  <a:moveTo>
                    <a:pt x="1939" y="0"/>
                  </a:moveTo>
                  <a:lnTo>
                    <a:pt x="1" y="853"/>
                  </a:lnTo>
                  <a:lnTo>
                    <a:pt x="440" y="1706"/>
                  </a:lnTo>
                  <a:lnTo>
                    <a:pt x="2379" y="853"/>
                  </a:lnTo>
                  <a:lnTo>
                    <a:pt x="193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4" name="Google Shape;2244;p27"/>
            <p:cNvSpPr/>
            <p:nvPr/>
          </p:nvSpPr>
          <p:spPr>
            <a:xfrm>
              <a:off x="3451571" y="3964354"/>
              <a:ext cx="185576" cy="185542"/>
            </a:xfrm>
            <a:custGeom>
              <a:rect b="b" l="l" r="r" t="t"/>
              <a:pathLst>
                <a:path extrusionOk="0" h="5584" w="5585">
                  <a:moveTo>
                    <a:pt x="2146" y="0"/>
                  </a:moveTo>
                  <a:lnTo>
                    <a:pt x="1" y="4085"/>
                  </a:lnTo>
                  <a:lnTo>
                    <a:pt x="104" y="4188"/>
                  </a:lnTo>
                  <a:lnTo>
                    <a:pt x="3232" y="5584"/>
                  </a:lnTo>
                  <a:lnTo>
                    <a:pt x="5584" y="1706"/>
                  </a:lnTo>
                  <a:lnTo>
                    <a:pt x="2353" y="104"/>
                  </a:lnTo>
                  <a:lnTo>
                    <a:pt x="2146"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5" name="Google Shape;2245;p27"/>
            <p:cNvSpPr/>
            <p:nvPr/>
          </p:nvSpPr>
          <p:spPr>
            <a:xfrm>
              <a:off x="3455027" y="3967776"/>
              <a:ext cx="182120" cy="182120"/>
            </a:xfrm>
            <a:custGeom>
              <a:rect b="b" l="l" r="r" t="t"/>
              <a:pathLst>
                <a:path extrusionOk="0" h="5481" w="5481">
                  <a:moveTo>
                    <a:pt x="2249" y="1"/>
                  </a:moveTo>
                  <a:lnTo>
                    <a:pt x="0" y="4085"/>
                  </a:lnTo>
                  <a:lnTo>
                    <a:pt x="3128" y="5481"/>
                  </a:lnTo>
                  <a:lnTo>
                    <a:pt x="5480" y="1603"/>
                  </a:lnTo>
                  <a:lnTo>
                    <a:pt x="2249"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6" name="Google Shape;2246;p27"/>
            <p:cNvSpPr/>
            <p:nvPr/>
          </p:nvSpPr>
          <p:spPr>
            <a:xfrm>
              <a:off x="3526302" y="3999576"/>
              <a:ext cx="75626" cy="61006"/>
            </a:xfrm>
            <a:custGeom>
              <a:rect b="b" l="l" r="r" t="t"/>
              <a:pathLst>
                <a:path extrusionOk="0" h="1836" w="2276">
                  <a:moveTo>
                    <a:pt x="440" y="0"/>
                  </a:moveTo>
                  <a:lnTo>
                    <a:pt x="1" y="879"/>
                  </a:lnTo>
                  <a:lnTo>
                    <a:pt x="1836" y="1836"/>
                  </a:lnTo>
                  <a:lnTo>
                    <a:pt x="2276" y="982"/>
                  </a:lnTo>
                  <a:lnTo>
                    <a:pt x="44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7" name="Google Shape;2247;p27"/>
            <p:cNvSpPr/>
            <p:nvPr/>
          </p:nvSpPr>
          <p:spPr>
            <a:xfrm>
              <a:off x="3669749" y="4508071"/>
              <a:ext cx="185576" cy="85926"/>
            </a:xfrm>
            <a:custGeom>
              <a:rect b="b" l="l" r="r" t="t"/>
              <a:pathLst>
                <a:path extrusionOk="0" h="2586" w="5585">
                  <a:moveTo>
                    <a:pt x="2896" y="1"/>
                  </a:moveTo>
                  <a:lnTo>
                    <a:pt x="414" y="104"/>
                  </a:lnTo>
                  <a:lnTo>
                    <a:pt x="311" y="440"/>
                  </a:lnTo>
                  <a:lnTo>
                    <a:pt x="1" y="2275"/>
                  </a:lnTo>
                  <a:cubicBezTo>
                    <a:pt x="208" y="2275"/>
                    <a:pt x="414" y="2379"/>
                    <a:pt x="544" y="2379"/>
                  </a:cubicBezTo>
                  <a:cubicBezTo>
                    <a:pt x="1190" y="2482"/>
                    <a:pt x="1836" y="2586"/>
                    <a:pt x="2353" y="2586"/>
                  </a:cubicBezTo>
                  <a:lnTo>
                    <a:pt x="2586" y="2146"/>
                  </a:lnTo>
                  <a:lnTo>
                    <a:pt x="3232" y="2146"/>
                  </a:lnTo>
                  <a:lnTo>
                    <a:pt x="3335" y="2482"/>
                  </a:lnTo>
                  <a:lnTo>
                    <a:pt x="3878" y="2482"/>
                  </a:lnTo>
                  <a:cubicBezTo>
                    <a:pt x="4421" y="2379"/>
                    <a:pt x="4835" y="2275"/>
                    <a:pt x="5378" y="2146"/>
                  </a:cubicBezTo>
                  <a:cubicBezTo>
                    <a:pt x="5481" y="2146"/>
                    <a:pt x="5481" y="2043"/>
                    <a:pt x="5584" y="2043"/>
                  </a:cubicBezTo>
                  <a:lnTo>
                    <a:pt x="5378" y="337"/>
                  </a:lnTo>
                  <a:lnTo>
                    <a:pt x="537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8" name="Google Shape;2248;p27"/>
            <p:cNvSpPr/>
            <p:nvPr/>
          </p:nvSpPr>
          <p:spPr>
            <a:xfrm>
              <a:off x="3752221" y="4300194"/>
              <a:ext cx="28376" cy="57583"/>
            </a:xfrm>
            <a:custGeom>
              <a:rect b="b" l="l" r="r" t="t"/>
              <a:pathLst>
                <a:path extrusionOk="0" h="1733" w="854">
                  <a:moveTo>
                    <a:pt x="0" y="1"/>
                  </a:moveTo>
                  <a:lnTo>
                    <a:pt x="0" y="1733"/>
                  </a:lnTo>
                  <a:lnTo>
                    <a:pt x="853" y="1733"/>
                  </a:lnTo>
                  <a:lnTo>
                    <a:pt x="853" y="1"/>
                  </a:ln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49" name="Google Shape;2249;p27"/>
            <p:cNvSpPr/>
            <p:nvPr/>
          </p:nvSpPr>
          <p:spPr>
            <a:xfrm>
              <a:off x="3752221" y="4300194"/>
              <a:ext cx="28376" cy="34091"/>
            </a:xfrm>
            <a:custGeom>
              <a:rect b="b" l="l" r="r" t="t"/>
              <a:pathLst>
                <a:path extrusionOk="0" h="1026" w="854">
                  <a:moveTo>
                    <a:pt x="0" y="1"/>
                  </a:moveTo>
                  <a:lnTo>
                    <a:pt x="0" y="880"/>
                  </a:lnTo>
                  <a:cubicBezTo>
                    <a:pt x="147" y="953"/>
                    <a:pt x="293" y="1026"/>
                    <a:pt x="485" y="1026"/>
                  </a:cubicBezTo>
                  <a:cubicBezTo>
                    <a:pt x="564" y="1026"/>
                    <a:pt x="652" y="1013"/>
                    <a:pt x="750" y="983"/>
                  </a:cubicBezTo>
                  <a:lnTo>
                    <a:pt x="853" y="880"/>
                  </a:lnTo>
                  <a:lnTo>
                    <a:pt x="853" y="1"/>
                  </a:lnTo>
                  <a:close/>
                </a:path>
              </a:pathLst>
            </a:custGeom>
            <a:solidFill>
              <a:srgbClr val="FF6D5D">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0" name="Google Shape;2250;p27"/>
            <p:cNvSpPr/>
            <p:nvPr/>
          </p:nvSpPr>
          <p:spPr>
            <a:xfrm>
              <a:off x="3504836" y="4177747"/>
              <a:ext cx="85926" cy="83700"/>
            </a:xfrm>
            <a:custGeom>
              <a:rect b="b" l="l" r="r" t="t"/>
              <a:pathLst>
                <a:path extrusionOk="0" h="2519" w="2586">
                  <a:moveTo>
                    <a:pt x="888" y="0"/>
                  </a:moveTo>
                  <a:cubicBezTo>
                    <a:pt x="702" y="0"/>
                    <a:pt x="516" y="96"/>
                    <a:pt x="440" y="248"/>
                  </a:cubicBezTo>
                  <a:cubicBezTo>
                    <a:pt x="207" y="351"/>
                    <a:pt x="104" y="584"/>
                    <a:pt x="104" y="791"/>
                  </a:cubicBezTo>
                  <a:cubicBezTo>
                    <a:pt x="0" y="1333"/>
                    <a:pt x="207" y="1876"/>
                    <a:pt x="543" y="2186"/>
                  </a:cubicBezTo>
                  <a:cubicBezTo>
                    <a:pt x="740" y="2399"/>
                    <a:pt x="1029" y="2519"/>
                    <a:pt x="1353" y="2519"/>
                  </a:cubicBezTo>
                  <a:cubicBezTo>
                    <a:pt x="1541" y="2519"/>
                    <a:pt x="1740" y="2479"/>
                    <a:pt x="1939" y="2393"/>
                  </a:cubicBezTo>
                  <a:lnTo>
                    <a:pt x="2043" y="2393"/>
                  </a:lnTo>
                  <a:lnTo>
                    <a:pt x="2275" y="2186"/>
                  </a:lnTo>
                  <a:cubicBezTo>
                    <a:pt x="2586" y="1747"/>
                    <a:pt x="2275" y="1101"/>
                    <a:pt x="2146" y="687"/>
                  </a:cubicBezTo>
                  <a:cubicBezTo>
                    <a:pt x="2043" y="687"/>
                    <a:pt x="2043" y="687"/>
                    <a:pt x="2043" y="584"/>
                  </a:cubicBezTo>
                  <a:cubicBezTo>
                    <a:pt x="1939" y="454"/>
                    <a:pt x="1836" y="351"/>
                    <a:pt x="1732" y="248"/>
                  </a:cubicBezTo>
                  <a:cubicBezTo>
                    <a:pt x="1500" y="144"/>
                    <a:pt x="1293" y="41"/>
                    <a:pt x="1086" y="41"/>
                  </a:cubicBezTo>
                  <a:cubicBezTo>
                    <a:pt x="1024" y="13"/>
                    <a:pt x="956" y="0"/>
                    <a:pt x="888" y="0"/>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1" name="Google Shape;2251;p27"/>
            <p:cNvSpPr/>
            <p:nvPr/>
          </p:nvSpPr>
          <p:spPr>
            <a:xfrm>
              <a:off x="3516001" y="4185954"/>
              <a:ext cx="64461" cy="69313"/>
            </a:xfrm>
            <a:custGeom>
              <a:rect b="b" l="l" r="r" t="t"/>
              <a:pathLst>
                <a:path extrusionOk="0" h="2086" w="1940">
                  <a:moveTo>
                    <a:pt x="311" y="1"/>
                  </a:moveTo>
                  <a:cubicBezTo>
                    <a:pt x="207" y="1"/>
                    <a:pt x="1" y="1"/>
                    <a:pt x="1" y="104"/>
                  </a:cubicBezTo>
                  <a:cubicBezTo>
                    <a:pt x="1" y="207"/>
                    <a:pt x="104" y="440"/>
                    <a:pt x="207" y="440"/>
                  </a:cubicBezTo>
                  <a:cubicBezTo>
                    <a:pt x="311" y="440"/>
                    <a:pt x="414" y="544"/>
                    <a:pt x="518" y="647"/>
                  </a:cubicBezTo>
                  <a:cubicBezTo>
                    <a:pt x="957" y="983"/>
                    <a:pt x="1293" y="1397"/>
                    <a:pt x="1396" y="1939"/>
                  </a:cubicBezTo>
                  <a:cubicBezTo>
                    <a:pt x="1470" y="2013"/>
                    <a:pt x="1543" y="2086"/>
                    <a:pt x="1616" y="2086"/>
                  </a:cubicBezTo>
                  <a:cubicBezTo>
                    <a:pt x="1646" y="2086"/>
                    <a:pt x="1676" y="2073"/>
                    <a:pt x="1707" y="2043"/>
                  </a:cubicBezTo>
                  <a:cubicBezTo>
                    <a:pt x="1810" y="2043"/>
                    <a:pt x="1939" y="1939"/>
                    <a:pt x="1810" y="1733"/>
                  </a:cubicBezTo>
                  <a:cubicBezTo>
                    <a:pt x="1603" y="1190"/>
                    <a:pt x="1293" y="647"/>
                    <a:pt x="750" y="337"/>
                  </a:cubicBezTo>
                  <a:cubicBezTo>
                    <a:pt x="647" y="207"/>
                    <a:pt x="518"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2" name="Google Shape;2252;p27"/>
            <p:cNvSpPr/>
            <p:nvPr/>
          </p:nvSpPr>
          <p:spPr>
            <a:xfrm>
              <a:off x="3937769" y="4166582"/>
              <a:ext cx="85926" cy="83966"/>
            </a:xfrm>
            <a:custGeom>
              <a:rect b="b" l="l" r="r" t="t"/>
              <a:pathLst>
                <a:path extrusionOk="0" h="2527" w="2586">
                  <a:moveTo>
                    <a:pt x="1637" y="1"/>
                  </a:moveTo>
                  <a:cubicBezTo>
                    <a:pt x="1564" y="1"/>
                    <a:pt x="1484" y="14"/>
                    <a:pt x="1396" y="41"/>
                  </a:cubicBezTo>
                  <a:cubicBezTo>
                    <a:pt x="1293" y="41"/>
                    <a:pt x="1086" y="41"/>
                    <a:pt x="982" y="144"/>
                  </a:cubicBezTo>
                  <a:lnTo>
                    <a:pt x="879" y="144"/>
                  </a:lnTo>
                  <a:cubicBezTo>
                    <a:pt x="750" y="273"/>
                    <a:pt x="646" y="480"/>
                    <a:pt x="543" y="584"/>
                  </a:cubicBezTo>
                  <a:cubicBezTo>
                    <a:pt x="543" y="687"/>
                    <a:pt x="543" y="687"/>
                    <a:pt x="440" y="687"/>
                  </a:cubicBezTo>
                  <a:cubicBezTo>
                    <a:pt x="336" y="1127"/>
                    <a:pt x="0" y="1773"/>
                    <a:pt x="336" y="2212"/>
                  </a:cubicBezTo>
                  <a:cubicBezTo>
                    <a:pt x="440" y="2316"/>
                    <a:pt x="543" y="2419"/>
                    <a:pt x="646" y="2419"/>
                  </a:cubicBezTo>
                  <a:cubicBezTo>
                    <a:pt x="802" y="2492"/>
                    <a:pt x="984" y="2527"/>
                    <a:pt x="1167" y="2527"/>
                  </a:cubicBezTo>
                  <a:cubicBezTo>
                    <a:pt x="1501" y="2527"/>
                    <a:pt x="1842" y="2413"/>
                    <a:pt x="2042" y="2212"/>
                  </a:cubicBezTo>
                  <a:cubicBezTo>
                    <a:pt x="2378" y="1876"/>
                    <a:pt x="2585" y="1333"/>
                    <a:pt x="2482" y="790"/>
                  </a:cubicBezTo>
                  <a:cubicBezTo>
                    <a:pt x="2378" y="584"/>
                    <a:pt x="2378" y="377"/>
                    <a:pt x="2172" y="273"/>
                  </a:cubicBezTo>
                  <a:cubicBezTo>
                    <a:pt x="2000" y="102"/>
                    <a:pt x="1843" y="1"/>
                    <a:pt x="1637" y="1"/>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3" name="Google Shape;2253;p27"/>
            <p:cNvSpPr/>
            <p:nvPr/>
          </p:nvSpPr>
          <p:spPr>
            <a:xfrm>
              <a:off x="3948933" y="4173859"/>
              <a:ext cx="61006" cy="71107"/>
            </a:xfrm>
            <a:custGeom>
              <a:rect b="b" l="l" r="r" t="t"/>
              <a:pathLst>
                <a:path extrusionOk="0" h="2140" w="1836">
                  <a:moveTo>
                    <a:pt x="1593" y="0"/>
                  </a:moveTo>
                  <a:cubicBezTo>
                    <a:pt x="1561" y="0"/>
                    <a:pt x="1530" y="16"/>
                    <a:pt x="1499" y="54"/>
                  </a:cubicBezTo>
                  <a:cubicBezTo>
                    <a:pt x="1060" y="158"/>
                    <a:pt x="750" y="468"/>
                    <a:pt x="543" y="804"/>
                  </a:cubicBezTo>
                  <a:cubicBezTo>
                    <a:pt x="310" y="1114"/>
                    <a:pt x="104" y="1450"/>
                    <a:pt x="0" y="1864"/>
                  </a:cubicBezTo>
                  <a:cubicBezTo>
                    <a:pt x="0" y="1993"/>
                    <a:pt x="0" y="2097"/>
                    <a:pt x="207" y="2097"/>
                  </a:cubicBezTo>
                  <a:cubicBezTo>
                    <a:pt x="237" y="2127"/>
                    <a:pt x="268" y="2139"/>
                    <a:pt x="295" y="2139"/>
                  </a:cubicBezTo>
                  <a:cubicBezTo>
                    <a:pt x="362" y="2139"/>
                    <a:pt x="414" y="2066"/>
                    <a:pt x="414" y="1993"/>
                  </a:cubicBezTo>
                  <a:cubicBezTo>
                    <a:pt x="543" y="1657"/>
                    <a:pt x="646" y="1347"/>
                    <a:pt x="853" y="1011"/>
                  </a:cubicBezTo>
                  <a:cubicBezTo>
                    <a:pt x="1060" y="804"/>
                    <a:pt x="1396" y="468"/>
                    <a:pt x="1603" y="365"/>
                  </a:cubicBezTo>
                  <a:cubicBezTo>
                    <a:pt x="1836" y="365"/>
                    <a:pt x="1836" y="261"/>
                    <a:pt x="1836" y="158"/>
                  </a:cubicBezTo>
                  <a:cubicBezTo>
                    <a:pt x="1745" y="85"/>
                    <a:pt x="1667" y="0"/>
                    <a:pt x="15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4" name="Google Shape;2254;p27"/>
            <p:cNvSpPr/>
            <p:nvPr/>
          </p:nvSpPr>
          <p:spPr>
            <a:xfrm>
              <a:off x="3562388" y="4003862"/>
              <a:ext cx="408034" cy="313535"/>
            </a:xfrm>
            <a:custGeom>
              <a:rect b="b" l="l" r="r" t="t"/>
              <a:pathLst>
                <a:path extrusionOk="0" h="9436" w="12280">
                  <a:moveTo>
                    <a:pt x="6463" y="0"/>
                  </a:moveTo>
                  <a:cubicBezTo>
                    <a:pt x="5171" y="0"/>
                    <a:pt x="3645" y="207"/>
                    <a:pt x="2353" y="853"/>
                  </a:cubicBezTo>
                  <a:cubicBezTo>
                    <a:pt x="1396" y="1396"/>
                    <a:pt x="647" y="2146"/>
                    <a:pt x="311" y="3232"/>
                  </a:cubicBezTo>
                  <a:cubicBezTo>
                    <a:pt x="207" y="3645"/>
                    <a:pt x="207" y="4085"/>
                    <a:pt x="104" y="4395"/>
                  </a:cubicBezTo>
                  <a:cubicBezTo>
                    <a:pt x="104" y="4731"/>
                    <a:pt x="0" y="5170"/>
                    <a:pt x="0" y="5481"/>
                  </a:cubicBezTo>
                  <a:lnTo>
                    <a:pt x="0" y="5584"/>
                  </a:lnTo>
                  <a:lnTo>
                    <a:pt x="0" y="6334"/>
                  </a:lnTo>
                  <a:cubicBezTo>
                    <a:pt x="0" y="6334"/>
                    <a:pt x="0" y="6463"/>
                    <a:pt x="104" y="6566"/>
                  </a:cubicBezTo>
                  <a:lnTo>
                    <a:pt x="104" y="7109"/>
                  </a:lnTo>
                  <a:cubicBezTo>
                    <a:pt x="207" y="7213"/>
                    <a:pt x="207" y="7419"/>
                    <a:pt x="311" y="7626"/>
                  </a:cubicBezTo>
                  <a:cubicBezTo>
                    <a:pt x="311" y="7756"/>
                    <a:pt x="414" y="7859"/>
                    <a:pt x="414" y="7859"/>
                  </a:cubicBezTo>
                  <a:lnTo>
                    <a:pt x="543" y="7962"/>
                  </a:lnTo>
                  <a:lnTo>
                    <a:pt x="543" y="8066"/>
                  </a:lnTo>
                  <a:cubicBezTo>
                    <a:pt x="647" y="8273"/>
                    <a:pt x="750" y="8402"/>
                    <a:pt x="957" y="8609"/>
                  </a:cubicBezTo>
                  <a:lnTo>
                    <a:pt x="1060" y="8712"/>
                  </a:lnTo>
                  <a:cubicBezTo>
                    <a:pt x="1190" y="8712"/>
                    <a:pt x="1190" y="8815"/>
                    <a:pt x="1293" y="8815"/>
                  </a:cubicBezTo>
                  <a:lnTo>
                    <a:pt x="1396" y="8919"/>
                  </a:lnTo>
                  <a:lnTo>
                    <a:pt x="1500" y="8919"/>
                  </a:lnTo>
                  <a:cubicBezTo>
                    <a:pt x="1603" y="9048"/>
                    <a:pt x="1836" y="9151"/>
                    <a:pt x="2043" y="9151"/>
                  </a:cubicBezTo>
                  <a:cubicBezTo>
                    <a:pt x="2146" y="9151"/>
                    <a:pt x="2249" y="9255"/>
                    <a:pt x="2353" y="9255"/>
                  </a:cubicBezTo>
                  <a:lnTo>
                    <a:pt x="2896" y="9255"/>
                  </a:lnTo>
                  <a:lnTo>
                    <a:pt x="2896" y="9358"/>
                  </a:lnTo>
                  <a:lnTo>
                    <a:pt x="3439" y="9358"/>
                  </a:lnTo>
                  <a:cubicBezTo>
                    <a:pt x="3813" y="9410"/>
                    <a:pt x="4162" y="9436"/>
                    <a:pt x="4528" y="9436"/>
                  </a:cubicBezTo>
                  <a:cubicBezTo>
                    <a:pt x="4893" y="9436"/>
                    <a:pt x="5274" y="9410"/>
                    <a:pt x="5713" y="9358"/>
                  </a:cubicBezTo>
                  <a:lnTo>
                    <a:pt x="6566" y="9358"/>
                  </a:lnTo>
                  <a:cubicBezTo>
                    <a:pt x="7420" y="9358"/>
                    <a:pt x="8298" y="9358"/>
                    <a:pt x="9048" y="9255"/>
                  </a:cubicBezTo>
                  <a:cubicBezTo>
                    <a:pt x="9151" y="9255"/>
                    <a:pt x="9255" y="9255"/>
                    <a:pt x="9358" y="9151"/>
                  </a:cubicBezTo>
                  <a:cubicBezTo>
                    <a:pt x="10237" y="9048"/>
                    <a:pt x="11194" y="8712"/>
                    <a:pt x="11633" y="7962"/>
                  </a:cubicBezTo>
                  <a:lnTo>
                    <a:pt x="11737" y="7962"/>
                  </a:lnTo>
                  <a:lnTo>
                    <a:pt x="11737" y="7859"/>
                  </a:lnTo>
                  <a:lnTo>
                    <a:pt x="11737" y="7756"/>
                  </a:lnTo>
                  <a:lnTo>
                    <a:pt x="11840" y="7626"/>
                  </a:lnTo>
                  <a:lnTo>
                    <a:pt x="11840" y="7523"/>
                  </a:lnTo>
                  <a:lnTo>
                    <a:pt x="11840" y="7419"/>
                  </a:lnTo>
                  <a:lnTo>
                    <a:pt x="11943" y="7316"/>
                  </a:lnTo>
                  <a:cubicBezTo>
                    <a:pt x="11943" y="6980"/>
                    <a:pt x="12047" y="6773"/>
                    <a:pt x="12047" y="6463"/>
                  </a:cubicBezTo>
                  <a:cubicBezTo>
                    <a:pt x="12047" y="6334"/>
                    <a:pt x="12047" y="6127"/>
                    <a:pt x="12176" y="6024"/>
                  </a:cubicBezTo>
                  <a:lnTo>
                    <a:pt x="12176" y="5687"/>
                  </a:lnTo>
                  <a:lnTo>
                    <a:pt x="12176" y="5481"/>
                  </a:lnTo>
                  <a:lnTo>
                    <a:pt x="12176" y="5170"/>
                  </a:lnTo>
                  <a:lnTo>
                    <a:pt x="12176" y="5041"/>
                  </a:lnTo>
                  <a:cubicBezTo>
                    <a:pt x="12279" y="5041"/>
                    <a:pt x="12279" y="4938"/>
                    <a:pt x="12279" y="4938"/>
                  </a:cubicBezTo>
                  <a:cubicBezTo>
                    <a:pt x="12279" y="4524"/>
                    <a:pt x="12279" y="4188"/>
                    <a:pt x="12176" y="3878"/>
                  </a:cubicBezTo>
                  <a:cubicBezTo>
                    <a:pt x="12176" y="2896"/>
                    <a:pt x="11840" y="2043"/>
                    <a:pt x="11194" y="1396"/>
                  </a:cubicBezTo>
                  <a:cubicBezTo>
                    <a:pt x="10651" y="853"/>
                    <a:pt x="10005" y="517"/>
                    <a:pt x="9358" y="414"/>
                  </a:cubicBezTo>
                  <a:lnTo>
                    <a:pt x="9255" y="311"/>
                  </a:lnTo>
                  <a:lnTo>
                    <a:pt x="8945" y="311"/>
                  </a:lnTo>
                  <a:cubicBezTo>
                    <a:pt x="8505" y="207"/>
                    <a:pt x="8066" y="104"/>
                    <a:pt x="7523" y="0"/>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5" name="Google Shape;2255;p27"/>
            <p:cNvSpPr/>
            <p:nvPr/>
          </p:nvSpPr>
          <p:spPr>
            <a:xfrm>
              <a:off x="3576144" y="4264972"/>
              <a:ext cx="32663" cy="35254"/>
            </a:xfrm>
            <a:custGeom>
              <a:rect b="b" l="l" r="r" t="t"/>
              <a:pathLst>
                <a:path extrusionOk="0" h="1061" w="983">
                  <a:moveTo>
                    <a:pt x="0" y="1"/>
                  </a:moveTo>
                  <a:lnTo>
                    <a:pt x="0" y="1"/>
                  </a:lnTo>
                  <a:cubicBezTo>
                    <a:pt x="122" y="294"/>
                    <a:pt x="221" y="403"/>
                    <a:pt x="407" y="610"/>
                  </a:cubicBezTo>
                  <a:lnTo>
                    <a:pt x="407" y="610"/>
                  </a:lnTo>
                  <a:cubicBezTo>
                    <a:pt x="314" y="496"/>
                    <a:pt x="222" y="300"/>
                    <a:pt x="129" y="208"/>
                  </a:cubicBezTo>
                  <a:lnTo>
                    <a:pt x="129" y="104"/>
                  </a:lnTo>
                  <a:lnTo>
                    <a:pt x="0" y="1"/>
                  </a:lnTo>
                  <a:close/>
                  <a:moveTo>
                    <a:pt x="407" y="610"/>
                  </a:moveTo>
                  <a:lnTo>
                    <a:pt x="407" y="610"/>
                  </a:lnTo>
                  <a:cubicBezTo>
                    <a:pt x="418" y="624"/>
                    <a:pt x="429" y="636"/>
                    <a:pt x="440" y="647"/>
                  </a:cubicBezTo>
                  <a:cubicBezTo>
                    <a:pt x="428" y="635"/>
                    <a:pt x="417" y="622"/>
                    <a:pt x="407" y="610"/>
                  </a:cubicBezTo>
                  <a:close/>
                  <a:moveTo>
                    <a:pt x="879" y="957"/>
                  </a:moveTo>
                  <a:cubicBezTo>
                    <a:pt x="879" y="957"/>
                    <a:pt x="879" y="1061"/>
                    <a:pt x="982" y="1061"/>
                  </a:cubicBezTo>
                  <a:lnTo>
                    <a:pt x="879" y="957"/>
                  </a:lnTo>
                  <a:close/>
                </a:path>
              </a:pathLst>
            </a:custGeom>
            <a:solidFill>
              <a:srgbClr val="FF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6" name="Google Shape;2256;p27"/>
            <p:cNvSpPr/>
            <p:nvPr/>
          </p:nvSpPr>
          <p:spPr>
            <a:xfrm>
              <a:off x="3576144" y="4228919"/>
              <a:ext cx="107391" cy="85926"/>
            </a:xfrm>
            <a:custGeom>
              <a:rect b="b" l="l" r="r" t="t"/>
              <a:pathLst>
                <a:path extrusionOk="0" h="2586" w="3232">
                  <a:moveTo>
                    <a:pt x="1629" y="0"/>
                  </a:moveTo>
                  <a:cubicBezTo>
                    <a:pt x="879" y="0"/>
                    <a:pt x="233" y="440"/>
                    <a:pt x="0" y="1086"/>
                  </a:cubicBezTo>
                  <a:lnTo>
                    <a:pt x="129" y="1189"/>
                  </a:lnTo>
                  <a:lnTo>
                    <a:pt x="129" y="1293"/>
                  </a:lnTo>
                  <a:cubicBezTo>
                    <a:pt x="233" y="1396"/>
                    <a:pt x="336" y="1629"/>
                    <a:pt x="440" y="1732"/>
                  </a:cubicBezTo>
                  <a:lnTo>
                    <a:pt x="543" y="1836"/>
                  </a:lnTo>
                  <a:lnTo>
                    <a:pt x="646" y="1939"/>
                  </a:lnTo>
                  <a:cubicBezTo>
                    <a:pt x="776" y="2042"/>
                    <a:pt x="776" y="2042"/>
                    <a:pt x="879" y="2042"/>
                  </a:cubicBezTo>
                  <a:lnTo>
                    <a:pt x="982" y="2146"/>
                  </a:lnTo>
                  <a:lnTo>
                    <a:pt x="1086" y="2146"/>
                  </a:lnTo>
                  <a:cubicBezTo>
                    <a:pt x="1086" y="2275"/>
                    <a:pt x="1189" y="2275"/>
                    <a:pt x="1293" y="2275"/>
                  </a:cubicBezTo>
                  <a:cubicBezTo>
                    <a:pt x="1422" y="2378"/>
                    <a:pt x="1525" y="2378"/>
                    <a:pt x="1629" y="2378"/>
                  </a:cubicBezTo>
                  <a:cubicBezTo>
                    <a:pt x="1732" y="2378"/>
                    <a:pt x="1835" y="2378"/>
                    <a:pt x="1939" y="2482"/>
                  </a:cubicBezTo>
                  <a:lnTo>
                    <a:pt x="2482" y="2482"/>
                  </a:lnTo>
                  <a:lnTo>
                    <a:pt x="2482" y="2585"/>
                  </a:lnTo>
                  <a:lnTo>
                    <a:pt x="3025" y="2585"/>
                  </a:lnTo>
                  <a:cubicBezTo>
                    <a:pt x="3231" y="2378"/>
                    <a:pt x="3231" y="2042"/>
                    <a:pt x="3231" y="1732"/>
                  </a:cubicBezTo>
                  <a:cubicBezTo>
                    <a:pt x="3231" y="750"/>
                    <a:pt x="2482" y="0"/>
                    <a:pt x="1629" y="0"/>
                  </a:cubicBezTo>
                  <a:close/>
                </a:path>
              </a:pathLst>
            </a:custGeom>
            <a:solidFill>
              <a:srgbClr val="FF6D5D">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7" name="Google Shape;2257;p27"/>
            <p:cNvSpPr/>
            <p:nvPr/>
          </p:nvSpPr>
          <p:spPr>
            <a:xfrm>
              <a:off x="3948933" y="4250384"/>
              <a:ext cx="6878" cy="18076"/>
            </a:xfrm>
            <a:custGeom>
              <a:rect b="b" l="l" r="r" t="t"/>
              <a:pathLst>
                <a:path extrusionOk="0" h="544" w="207">
                  <a:moveTo>
                    <a:pt x="207" y="0"/>
                  </a:moveTo>
                  <a:cubicBezTo>
                    <a:pt x="207" y="89"/>
                    <a:pt x="188" y="182"/>
                    <a:pt x="158" y="268"/>
                  </a:cubicBezTo>
                  <a:lnTo>
                    <a:pt x="158" y="268"/>
                  </a:lnTo>
                  <a:lnTo>
                    <a:pt x="207" y="207"/>
                  </a:lnTo>
                  <a:lnTo>
                    <a:pt x="207" y="104"/>
                  </a:lnTo>
                  <a:lnTo>
                    <a:pt x="207" y="0"/>
                  </a:lnTo>
                  <a:close/>
                  <a:moveTo>
                    <a:pt x="158" y="268"/>
                  </a:moveTo>
                  <a:lnTo>
                    <a:pt x="104" y="337"/>
                  </a:lnTo>
                  <a:lnTo>
                    <a:pt x="104" y="395"/>
                  </a:lnTo>
                  <a:lnTo>
                    <a:pt x="104" y="395"/>
                  </a:lnTo>
                  <a:cubicBezTo>
                    <a:pt x="124" y="356"/>
                    <a:pt x="143" y="313"/>
                    <a:pt x="158" y="268"/>
                  </a:cubicBezTo>
                  <a:close/>
                  <a:moveTo>
                    <a:pt x="104" y="395"/>
                  </a:moveTo>
                  <a:cubicBezTo>
                    <a:pt x="72" y="456"/>
                    <a:pt x="36" y="507"/>
                    <a:pt x="0" y="543"/>
                  </a:cubicBezTo>
                  <a:lnTo>
                    <a:pt x="104" y="543"/>
                  </a:lnTo>
                  <a:lnTo>
                    <a:pt x="104" y="440"/>
                  </a:lnTo>
                  <a:lnTo>
                    <a:pt x="104" y="395"/>
                  </a:lnTo>
                  <a:close/>
                </a:path>
              </a:pathLst>
            </a:custGeom>
            <a:solidFill>
              <a:srgbClr val="FFA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8" name="Google Shape;2258;p27"/>
            <p:cNvSpPr/>
            <p:nvPr/>
          </p:nvSpPr>
          <p:spPr>
            <a:xfrm>
              <a:off x="3851873" y="4222040"/>
              <a:ext cx="103936" cy="89349"/>
            </a:xfrm>
            <a:custGeom>
              <a:rect b="b" l="l" r="r" t="t"/>
              <a:pathLst>
                <a:path extrusionOk="0" h="2689" w="3128">
                  <a:moveTo>
                    <a:pt x="1732" y="0"/>
                  </a:moveTo>
                  <a:cubicBezTo>
                    <a:pt x="750" y="0"/>
                    <a:pt x="0" y="750"/>
                    <a:pt x="0" y="1707"/>
                  </a:cubicBezTo>
                  <a:cubicBezTo>
                    <a:pt x="0" y="2043"/>
                    <a:pt x="103" y="2353"/>
                    <a:pt x="336" y="2689"/>
                  </a:cubicBezTo>
                  <a:cubicBezTo>
                    <a:pt x="439" y="2689"/>
                    <a:pt x="543" y="2689"/>
                    <a:pt x="646" y="2585"/>
                  </a:cubicBezTo>
                  <a:cubicBezTo>
                    <a:pt x="1525" y="2482"/>
                    <a:pt x="2482" y="2146"/>
                    <a:pt x="2921" y="1396"/>
                  </a:cubicBezTo>
                  <a:lnTo>
                    <a:pt x="3025" y="1396"/>
                  </a:lnTo>
                  <a:lnTo>
                    <a:pt x="3025" y="1293"/>
                  </a:lnTo>
                  <a:lnTo>
                    <a:pt x="3025" y="1190"/>
                  </a:lnTo>
                  <a:lnTo>
                    <a:pt x="3128" y="1060"/>
                  </a:lnTo>
                  <a:lnTo>
                    <a:pt x="3128" y="957"/>
                  </a:lnTo>
                  <a:lnTo>
                    <a:pt x="3128" y="853"/>
                  </a:lnTo>
                  <a:cubicBezTo>
                    <a:pt x="2921" y="311"/>
                    <a:pt x="2378" y="0"/>
                    <a:pt x="1732" y="0"/>
                  </a:cubicBezTo>
                  <a:close/>
                </a:path>
              </a:pathLst>
            </a:custGeom>
            <a:solidFill>
              <a:srgbClr val="FF6D5D">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59" name="Google Shape;2259;p27"/>
            <p:cNvSpPr/>
            <p:nvPr/>
          </p:nvSpPr>
          <p:spPr>
            <a:xfrm>
              <a:off x="3644861" y="4189410"/>
              <a:ext cx="38677" cy="39541"/>
            </a:xfrm>
            <a:custGeom>
              <a:rect b="b" l="l" r="r" t="t"/>
              <a:pathLst>
                <a:path extrusionOk="0" h="1190" w="1164">
                  <a:moveTo>
                    <a:pt x="646" y="0"/>
                  </a:moveTo>
                  <a:cubicBezTo>
                    <a:pt x="310" y="0"/>
                    <a:pt x="0" y="336"/>
                    <a:pt x="0" y="646"/>
                  </a:cubicBezTo>
                  <a:cubicBezTo>
                    <a:pt x="0" y="982"/>
                    <a:pt x="310" y="1189"/>
                    <a:pt x="646" y="1189"/>
                  </a:cubicBezTo>
                  <a:cubicBezTo>
                    <a:pt x="957" y="1189"/>
                    <a:pt x="1163" y="982"/>
                    <a:pt x="1163" y="646"/>
                  </a:cubicBezTo>
                  <a:cubicBezTo>
                    <a:pt x="1163" y="336"/>
                    <a:pt x="957" y="0"/>
                    <a:pt x="64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0" name="Google Shape;2260;p27"/>
            <p:cNvSpPr/>
            <p:nvPr/>
          </p:nvSpPr>
          <p:spPr>
            <a:xfrm>
              <a:off x="3851873" y="4189410"/>
              <a:ext cx="39541" cy="39541"/>
            </a:xfrm>
            <a:custGeom>
              <a:rect b="b" l="l" r="r" t="t"/>
              <a:pathLst>
                <a:path extrusionOk="0" h="1190" w="1190">
                  <a:moveTo>
                    <a:pt x="543" y="0"/>
                  </a:moveTo>
                  <a:cubicBezTo>
                    <a:pt x="233" y="0"/>
                    <a:pt x="0" y="336"/>
                    <a:pt x="0" y="646"/>
                  </a:cubicBezTo>
                  <a:cubicBezTo>
                    <a:pt x="0" y="982"/>
                    <a:pt x="233" y="1189"/>
                    <a:pt x="543" y="1189"/>
                  </a:cubicBezTo>
                  <a:cubicBezTo>
                    <a:pt x="879" y="1189"/>
                    <a:pt x="1189" y="982"/>
                    <a:pt x="1189" y="646"/>
                  </a:cubicBezTo>
                  <a:cubicBezTo>
                    <a:pt x="1189" y="336"/>
                    <a:pt x="879" y="0"/>
                    <a:pt x="5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1" name="Google Shape;2261;p27"/>
            <p:cNvSpPr/>
            <p:nvPr/>
          </p:nvSpPr>
          <p:spPr>
            <a:xfrm>
              <a:off x="3726436" y="4218618"/>
              <a:ext cx="93668" cy="31799"/>
            </a:xfrm>
            <a:custGeom>
              <a:rect b="b" l="l" r="r" t="t"/>
              <a:pathLst>
                <a:path extrusionOk="0" h="957" w="2819">
                  <a:moveTo>
                    <a:pt x="234" y="0"/>
                  </a:moveTo>
                  <a:cubicBezTo>
                    <a:pt x="130" y="103"/>
                    <a:pt x="1" y="207"/>
                    <a:pt x="130" y="310"/>
                  </a:cubicBezTo>
                  <a:cubicBezTo>
                    <a:pt x="234" y="517"/>
                    <a:pt x="440" y="646"/>
                    <a:pt x="647" y="853"/>
                  </a:cubicBezTo>
                  <a:cubicBezTo>
                    <a:pt x="880" y="956"/>
                    <a:pt x="1087" y="956"/>
                    <a:pt x="1293" y="956"/>
                  </a:cubicBezTo>
                  <a:lnTo>
                    <a:pt x="1423" y="956"/>
                  </a:lnTo>
                  <a:cubicBezTo>
                    <a:pt x="1940" y="956"/>
                    <a:pt x="2379" y="750"/>
                    <a:pt x="2715" y="310"/>
                  </a:cubicBezTo>
                  <a:cubicBezTo>
                    <a:pt x="2819" y="207"/>
                    <a:pt x="2715" y="103"/>
                    <a:pt x="2715" y="0"/>
                  </a:cubicBezTo>
                  <a:cubicBezTo>
                    <a:pt x="2586" y="0"/>
                    <a:pt x="2379" y="0"/>
                    <a:pt x="2379" y="103"/>
                  </a:cubicBezTo>
                  <a:cubicBezTo>
                    <a:pt x="2069" y="310"/>
                    <a:pt x="1733" y="517"/>
                    <a:pt x="1423" y="517"/>
                  </a:cubicBezTo>
                  <a:lnTo>
                    <a:pt x="1293" y="517"/>
                  </a:lnTo>
                  <a:cubicBezTo>
                    <a:pt x="1190" y="517"/>
                    <a:pt x="983" y="517"/>
                    <a:pt x="880" y="414"/>
                  </a:cubicBezTo>
                  <a:cubicBezTo>
                    <a:pt x="647" y="310"/>
                    <a:pt x="544" y="207"/>
                    <a:pt x="440" y="103"/>
                  </a:cubicBezTo>
                  <a:cubicBezTo>
                    <a:pt x="440" y="0"/>
                    <a:pt x="337"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2" name="Google Shape;2262;p27"/>
            <p:cNvSpPr/>
            <p:nvPr/>
          </p:nvSpPr>
          <p:spPr>
            <a:xfrm>
              <a:off x="3633696" y="4139567"/>
              <a:ext cx="54128" cy="36118"/>
            </a:xfrm>
            <a:custGeom>
              <a:rect b="b" l="l" r="r" t="t"/>
              <a:pathLst>
                <a:path extrusionOk="0" h="1087" w="1629">
                  <a:moveTo>
                    <a:pt x="1189" y="1"/>
                  </a:moveTo>
                  <a:cubicBezTo>
                    <a:pt x="982" y="1"/>
                    <a:pt x="543" y="104"/>
                    <a:pt x="336" y="208"/>
                  </a:cubicBezTo>
                  <a:cubicBezTo>
                    <a:pt x="207" y="311"/>
                    <a:pt x="0" y="440"/>
                    <a:pt x="0" y="647"/>
                  </a:cubicBezTo>
                  <a:cubicBezTo>
                    <a:pt x="0" y="854"/>
                    <a:pt x="103" y="957"/>
                    <a:pt x="207" y="957"/>
                  </a:cubicBezTo>
                  <a:cubicBezTo>
                    <a:pt x="336" y="1086"/>
                    <a:pt x="543" y="1086"/>
                    <a:pt x="646" y="1086"/>
                  </a:cubicBezTo>
                  <a:cubicBezTo>
                    <a:pt x="853" y="1086"/>
                    <a:pt x="1189" y="1086"/>
                    <a:pt x="1293" y="854"/>
                  </a:cubicBezTo>
                  <a:cubicBezTo>
                    <a:pt x="1499" y="750"/>
                    <a:pt x="1629" y="544"/>
                    <a:pt x="1629" y="311"/>
                  </a:cubicBezTo>
                  <a:cubicBezTo>
                    <a:pt x="1499" y="208"/>
                    <a:pt x="1396" y="104"/>
                    <a:pt x="118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3" name="Google Shape;2263;p27"/>
            <p:cNvSpPr/>
            <p:nvPr/>
          </p:nvSpPr>
          <p:spPr>
            <a:xfrm>
              <a:off x="3844995" y="4139567"/>
              <a:ext cx="53264" cy="36118"/>
            </a:xfrm>
            <a:custGeom>
              <a:rect b="b" l="l" r="r" t="t"/>
              <a:pathLst>
                <a:path extrusionOk="0" h="1087" w="1603">
                  <a:moveTo>
                    <a:pt x="440" y="1"/>
                  </a:moveTo>
                  <a:cubicBezTo>
                    <a:pt x="310" y="104"/>
                    <a:pt x="104" y="208"/>
                    <a:pt x="104" y="311"/>
                  </a:cubicBezTo>
                  <a:cubicBezTo>
                    <a:pt x="0" y="544"/>
                    <a:pt x="104" y="750"/>
                    <a:pt x="310" y="854"/>
                  </a:cubicBezTo>
                  <a:cubicBezTo>
                    <a:pt x="543" y="1086"/>
                    <a:pt x="750" y="1086"/>
                    <a:pt x="957" y="1086"/>
                  </a:cubicBezTo>
                  <a:cubicBezTo>
                    <a:pt x="1086" y="1086"/>
                    <a:pt x="1293" y="1086"/>
                    <a:pt x="1396" y="957"/>
                  </a:cubicBezTo>
                  <a:cubicBezTo>
                    <a:pt x="1500" y="957"/>
                    <a:pt x="1603" y="854"/>
                    <a:pt x="1603" y="647"/>
                  </a:cubicBezTo>
                  <a:cubicBezTo>
                    <a:pt x="1603" y="440"/>
                    <a:pt x="1500" y="311"/>
                    <a:pt x="1293" y="208"/>
                  </a:cubicBezTo>
                  <a:cubicBezTo>
                    <a:pt x="1086" y="104"/>
                    <a:pt x="646" y="1"/>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4" name="Google Shape;2264;p27"/>
            <p:cNvSpPr/>
            <p:nvPr/>
          </p:nvSpPr>
          <p:spPr>
            <a:xfrm>
              <a:off x="3562388" y="4003862"/>
              <a:ext cx="310976" cy="189696"/>
            </a:xfrm>
            <a:custGeom>
              <a:rect b="b" l="l" r="r" t="t"/>
              <a:pathLst>
                <a:path extrusionOk="0" h="5709" w="9359">
                  <a:moveTo>
                    <a:pt x="6463" y="0"/>
                  </a:moveTo>
                  <a:cubicBezTo>
                    <a:pt x="5171" y="0"/>
                    <a:pt x="3645" y="207"/>
                    <a:pt x="2353" y="853"/>
                  </a:cubicBezTo>
                  <a:cubicBezTo>
                    <a:pt x="1396" y="1396"/>
                    <a:pt x="647" y="2146"/>
                    <a:pt x="311" y="3232"/>
                  </a:cubicBezTo>
                  <a:cubicBezTo>
                    <a:pt x="207" y="3645"/>
                    <a:pt x="207" y="4085"/>
                    <a:pt x="104" y="4395"/>
                  </a:cubicBezTo>
                  <a:cubicBezTo>
                    <a:pt x="104" y="4731"/>
                    <a:pt x="0" y="5170"/>
                    <a:pt x="0" y="5481"/>
                  </a:cubicBezTo>
                  <a:cubicBezTo>
                    <a:pt x="129" y="5609"/>
                    <a:pt x="348" y="5708"/>
                    <a:pt x="545" y="5708"/>
                  </a:cubicBezTo>
                  <a:cubicBezTo>
                    <a:pt x="664" y="5708"/>
                    <a:pt x="775" y="5672"/>
                    <a:pt x="854" y="5584"/>
                  </a:cubicBezTo>
                  <a:cubicBezTo>
                    <a:pt x="1190" y="5481"/>
                    <a:pt x="1396" y="5170"/>
                    <a:pt x="1500" y="4731"/>
                  </a:cubicBezTo>
                  <a:cubicBezTo>
                    <a:pt x="1603" y="4395"/>
                    <a:pt x="1500" y="4085"/>
                    <a:pt x="1500" y="3645"/>
                  </a:cubicBezTo>
                  <a:lnTo>
                    <a:pt x="1500" y="3645"/>
                  </a:lnTo>
                  <a:cubicBezTo>
                    <a:pt x="1795" y="3940"/>
                    <a:pt x="2136" y="4084"/>
                    <a:pt x="2485" y="4084"/>
                  </a:cubicBezTo>
                  <a:cubicBezTo>
                    <a:pt x="2656" y="4084"/>
                    <a:pt x="2829" y="4049"/>
                    <a:pt x="2999" y="3981"/>
                  </a:cubicBezTo>
                  <a:cubicBezTo>
                    <a:pt x="3439" y="3749"/>
                    <a:pt x="3878" y="3335"/>
                    <a:pt x="3878" y="2792"/>
                  </a:cubicBezTo>
                  <a:cubicBezTo>
                    <a:pt x="4085" y="3102"/>
                    <a:pt x="4421" y="3439"/>
                    <a:pt x="4731" y="3542"/>
                  </a:cubicBezTo>
                  <a:cubicBezTo>
                    <a:pt x="4849" y="3570"/>
                    <a:pt x="4965" y="3582"/>
                    <a:pt x="5078" y="3582"/>
                  </a:cubicBezTo>
                  <a:cubicBezTo>
                    <a:pt x="5387" y="3582"/>
                    <a:pt x="5674" y="3486"/>
                    <a:pt x="5920" y="3335"/>
                  </a:cubicBezTo>
                  <a:cubicBezTo>
                    <a:pt x="6360" y="2999"/>
                    <a:pt x="6463" y="2456"/>
                    <a:pt x="6463" y="1939"/>
                  </a:cubicBezTo>
                  <a:cubicBezTo>
                    <a:pt x="6773" y="2249"/>
                    <a:pt x="7213" y="2456"/>
                    <a:pt x="7652" y="2585"/>
                  </a:cubicBezTo>
                  <a:cubicBezTo>
                    <a:pt x="8169" y="2585"/>
                    <a:pt x="8712" y="2353"/>
                    <a:pt x="8945" y="2043"/>
                  </a:cubicBezTo>
                  <a:lnTo>
                    <a:pt x="9048" y="2043"/>
                  </a:lnTo>
                  <a:cubicBezTo>
                    <a:pt x="9151" y="1707"/>
                    <a:pt x="9255" y="1396"/>
                    <a:pt x="9358" y="1060"/>
                  </a:cubicBezTo>
                  <a:lnTo>
                    <a:pt x="9358" y="414"/>
                  </a:lnTo>
                  <a:lnTo>
                    <a:pt x="9255" y="311"/>
                  </a:lnTo>
                  <a:lnTo>
                    <a:pt x="8945" y="311"/>
                  </a:lnTo>
                  <a:cubicBezTo>
                    <a:pt x="8505" y="207"/>
                    <a:pt x="8066" y="104"/>
                    <a:pt x="752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5" name="Google Shape;2265;p27"/>
            <p:cNvSpPr/>
            <p:nvPr/>
          </p:nvSpPr>
          <p:spPr>
            <a:xfrm>
              <a:off x="3859582" y="4014163"/>
              <a:ext cx="110847" cy="171819"/>
            </a:xfrm>
            <a:custGeom>
              <a:rect b="b" l="l" r="r" t="t"/>
              <a:pathLst>
                <a:path extrusionOk="0" h="5171" w="3336">
                  <a:moveTo>
                    <a:pt x="311" y="1"/>
                  </a:moveTo>
                  <a:cubicBezTo>
                    <a:pt x="104" y="337"/>
                    <a:pt x="1" y="647"/>
                    <a:pt x="1" y="983"/>
                  </a:cubicBezTo>
                  <a:cubicBezTo>
                    <a:pt x="1" y="1293"/>
                    <a:pt x="1" y="1500"/>
                    <a:pt x="104" y="1733"/>
                  </a:cubicBezTo>
                  <a:lnTo>
                    <a:pt x="104" y="1836"/>
                  </a:lnTo>
                  <a:cubicBezTo>
                    <a:pt x="207" y="2043"/>
                    <a:pt x="414" y="2275"/>
                    <a:pt x="647" y="2379"/>
                  </a:cubicBezTo>
                  <a:cubicBezTo>
                    <a:pt x="957" y="2379"/>
                    <a:pt x="1293" y="2275"/>
                    <a:pt x="1397" y="2043"/>
                  </a:cubicBezTo>
                  <a:lnTo>
                    <a:pt x="1397" y="2043"/>
                  </a:lnTo>
                  <a:cubicBezTo>
                    <a:pt x="1293" y="2379"/>
                    <a:pt x="1164" y="2689"/>
                    <a:pt x="1293" y="3025"/>
                  </a:cubicBezTo>
                  <a:cubicBezTo>
                    <a:pt x="1397" y="3335"/>
                    <a:pt x="1500" y="3671"/>
                    <a:pt x="1810" y="3775"/>
                  </a:cubicBezTo>
                  <a:cubicBezTo>
                    <a:pt x="1939" y="3854"/>
                    <a:pt x="2082" y="3887"/>
                    <a:pt x="2222" y="3887"/>
                  </a:cubicBezTo>
                  <a:cubicBezTo>
                    <a:pt x="2448" y="3887"/>
                    <a:pt x="2665" y="3799"/>
                    <a:pt x="2793" y="3671"/>
                  </a:cubicBezTo>
                  <a:lnTo>
                    <a:pt x="2793" y="3671"/>
                  </a:lnTo>
                  <a:cubicBezTo>
                    <a:pt x="2586" y="3982"/>
                    <a:pt x="2456" y="4524"/>
                    <a:pt x="2689" y="4964"/>
                  </a:cubicBezTo>
                  <a:cubicBezTo>
                    <a:pt x="2689" y="5067"/>
                    <a:pt x="2793" y="5171"/>
                    <a:pt x="2896" y="5171"/>
                  </a:cubicBezTo>
                  <a:cubicBezTo>
                    <a:pt x="3103" y="5171"/>
                    <a:pt x="3103" y="5067"/>
                    <a:pt x="3232" y="4964"/>
                  </a:cubicBezTo>
                  <a:lnTo>
                    <a:pt x="3232" y="4860"/>
                  </a:lnTo>
                  <a:cubicBezTo>
                    <a:pt x="3232" y="4731"/>
                    <a:pt x="3232" y="4628"/>
                    <a:pt x="3335" y="4628"/>
                  </a:cubicBezTo>
                  <a:cubicBezTo>
                    <a:pt x="3335" y="4214"/>
                    <a:pt x="3335" y="3878"/>
                    <a:pt x="3232" y="3568"/>
                  </a:cubicBezTo>
                  <a:cubicBezTo>
                    <a:pt x="3232" y="2586"/>
                    <a:pt x="2896" y="1733"/>
                    <a:pt x="2250" y="1086"/>
                  </a:cubicBezTo>
                  <a:cubicBezTo>
                    <a:pt x="1707" y="543"/>
                    <a:pt x="1061" y="207"/>
                    <a:pt x="414" y="104"/>
                  </a:cubicBezTo>
                  <a:lnTo>
                    <a:pt x="31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6" name="Google Shape;2266;p27"/>
            <p:cNvSpPr/>
            <p:nvPr/>
          </p:nvSpPr>
          <p:spPr>
            <a:xfrm>
              <a:off x="3855296" y="3971232"/>
              <a:ext cx="21498" cy="54128"/>
            </a:xfrm>
            <a:custGeom>
              <a:rect b="b" l="l" r="r" t="t"/>
              <a:pathLst>
                <a:path extrusionOk="0" h="1629" w="647">
                  <a:moveTo>
                    <a:pt x="336" y="0"/>
                  </a:moveTo>
                  <a:cubicBezTo>
                    <a:pt x="233" y="0"/>
                    <a:pt x="233" y="104"/>
                    <a:pt x="130" y="104"/>
                  </a:cubicBezTo>
                  <a:cubicBezTo>
                    <a:pt x="0" y="336"/>
                    <a:pt x="0" y="543"/>
                    <a:pt x="0" y="750"/>
                  </a:cubicBezTo>
                  <a:cubicBezTo>
                    <a:pt x="130" y="853"/>
                    <a:pt x="233" y="1086"/>
                    <a:pt x="233" y="1293"/>
                  </a:cubicBezTo>
                  <a:cubicBezTo>
                    <a:pt x="336" y="1396"/>
                    <a:pt x="440" y="1629"/>
                    <a:pt x="543" y="1629"/>
                  </a:cubicBezTo>
                  <a:cubicBezTo>
                    <a:pt x="647" y="1396"/>
                    <a:pt x="543" y="1086"/>
                    <a:pt x="543" y="750"/>
                  </a:cubicBezTo>
                  <a:lnTo>
                    <a:pt x="543" y="207"/>
                  </a:lnTo>
                  <a:cubicBezTo>
                    <a:pt x="440" y="104"/>
                    <a:pt x="440" y="104"/>
                    <a:pt x="33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7" name="Google Shape;2267;p27"/>
            <p:cNvSpPr/>
            <p:nvPr/>
          </p:nvSpPr>
          <p:spPr>
            <a:xfrm>
              <a:off x="3869883" y="3996984"/>
              <a:ext cx="49874" cy="28376"/>
            </a:xfrm>
            <a:custGeom>
              <a:rect b="b" l="l" r="r" t="t"/>
              <a:pathLst>
                <a:path extrusionOk="0" h="854" w="1501">
                  <a:moveTo>
                    <a:pt x="1083" y="1"/>
                  </a:moveTo>
                  <a:cubicBezTo>
                    <a:pt x="977" y="1"/>
                    <a:pt x="867" y="26"/>
                    <a:pt x="751" y="78"/>
                  </a:cubicBezTo>
                  <a:cubicBezTo>
                    <a:pt x="647" y="207"/>
                    <a:pt x="440" y="311"/>
                    <a:pt x="337" y="518"/>
                  </a:cubicBezTo>
                  <a:cubicBezTo>
                    <a:pt x="208" y="518"/>
                    <a:pt x="1" y="724"/>
                    <a:pt x="1" y="854"/>
                  </a:cubicBezTo>
                  <a:cubicBezTo>
                    <a:pt x="337" y="854"/>
                    <a:pt x="647" y="724"/>
                    <a:pt x="854" y="621"/>
                  </a:cubicBezTo>
                  <a:cubicBezTo>
                    <a:pt x="1087" y="621"/>
                    <a:pt x="1293" y="518"/>
                    <a:pt x="1397" y="414"/>
                  </a:cubicBezTo>
                  <a:cubicBezTo>
                    <a:pt x="1500" y="414"/>
                    <a:pt x="1500" y="311"/>
                    <a:pt x="1500" y="207"/>
                  </a:cubicBezTo>
                  <a:lnTo>
                    <a:pt x="1397" y="78"/>
                  </a:lnTo>
                  <a:cubicBezTo>
                    <a:pt x="1293" y="26"/>
                    <a:pt x="1190" y="1"/>
                    <a:pt x="108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8" name="Google Shape;2268;p27"/>
            <p:cNvSpPr/>
            <p:nvPr/>
          </p:nvSpPr>
          <p:spPr>
            <a:xfrm>
              <a:off x="3848418" y="4433340"/>
              <a:ext cx="97091" cy="124570"/>
            </a:xfrm>
            <a:custGeom>
              <a:rect b="b" l="l" r="r" t="t"/>
              <a:pathLst>
                <a:path extrusionOk="0" h="3749" w="2922">
                  <a:moveTo>
                    <a:pt x="1293" y="1"/>
                  </a:moveTo>
                  <a:lnTo>
                    <a:pt x="1" y="414"/>
                  </a:lnTo>
                  <a:lnTo>
                    <a:pt x="1629" y="3749"/>
                  </a:lnTo>
                  <a:cubicBezTo>
                    <a:pt x="1836" y="3645"/>
                    <a:pt x="1939" y="3542"/>
                    <a:pt x="2146" y="3439"/>
                  </a:cubicBezTo>
                  <a:cubicBezTo>
                    <a:pt x="2275" y="3439"/>
                    <a:pt x="2379" y="3335"/>
                    <a:pt x="2586" y="3232"/>
                  </a:cubicBezTo>
                  <a:cubicBezTo>
                    <a:pt x="2586" y="3103"/>
                    <a:pt x="2689" y="3103"/>
                    <a:pt x="2792" y="2999"/>
                  </a:cubicBezTo>
                  <a:lnTo>
                    <a:pt x="2922" y="2999"/>
                  </a:lnTo>
                  <a:lnTo>
                    <a:pt x="1293" y="1"/>
                  </a:ln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69" name="Google Shape;2269;p27"/>
            <p:cNvSpPr/>
            <p:nvPr/>
          </p:nvSpPr>
          <p:spPr>
            <a:xfrm>
              <a:off x="3648283" y="4339702"/>
              <a:ext cx="232792" cy="186739"/>
            </a:xfrm>
            <a:custGeom>
              <a:rect b="b" l="l" r="r" t="t"/>
              <a:pathLst>
                <a:path extrusionOk="0" h="5620" w="7006">
                  <a:moveTo>
                    <a:pt x="2999" y="1"/>
                  </a:moveTo>
                  <a:lnTo>
                    <a:pt x="1293" y="751"/>
                  </a:lnTo>
                  <a:lnTo>
                    <a:pt x="1" y="5274"/>
                  </a:lnTo>
                  <a:cubicBezTo>
                    <a:pt x="897" y="5533"/>
                    <a:pt x="1974" y="5619"/>
                    <a:pt x="3012" y="5619"/>
                  </a:cubicBezTo>
                  <a:cubicBezTo>
                    <a:pt x="5087" y="5619"/>
                    <a:pt x="7006" y="5274"/>
                    <a:pt x="7006" y="5274"/>
                  </a:cubicBezTo>
                  <a:cubicBezTo>
                    <a:pt x="7006" y="5274"/>
                    <a:pt x="6127" y="647"/>
                    <a:pt x="6024" y="440"/>
                  </a:cubicBezTo>
                  <a:cubicBezTo>
                    <a:pt x="5920" y="337"/>
                    <a:pt x="3981" y="1"/>
                    <a:pt x="3981" y="1"/>
                  </a:cubicBezTo>
                  <a:lnTo>
                    <a:pt x="3542" y="440"/>
                  </a:lnTo>
                  <a:lnTo>
                    <a:pt x="2999"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0" name="Google Shape;2270;p27"/>
            <p:cNvSpPr/>
            <p:nvPr/>
          </p:nvSpPr>
          <p:spPr>
            <a:xfrm>
              <a:off x="3572688" y="4364624"/>
              <a:ext cx="118589" cy="125434"/>
            </a:xfrm>
            <a:custGeom>
              <a:rect b="b" l="l" r="r" t="t"/>
              <a:pathLst>
                <a:path extrusionOk="0" h="3775" w="3569">
                  <a:moveTo>
                    <a:pt x="3568" y="1"/>
                  </a:moveTo>
                  <a:lnTo>
                    <a:pt x="1" y="1190"/>
                  </a:lnTo>
                  <a:lnTo>
                    <a:pt x="880" y="3775"/>
                  </a:lnTo>
                  <a:lnTo>
                    <a:pt x="3568" y="2586"/>
                  </a:lnTo>
                  <a:lnTo>
                    <a:pt x="3568"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1" name="Google Shape;2271;p27"/>
            <p:cNvSpPr/>
            <p:nvPr/>
          </p:nvSpPr>
          <p:spPr>
            <a:xfrm>
              <a:off x="3848418" y="4354323"/>
              <a:ext cx="89382" cy="128856"/>
            </a:xfrm>
            <a:custGeom>
              <a:rect b="b" l="l" r="r" t="t"/>
              <a:pathLst>
                <a:path extrusionOk="0" h="3878" w="2690">
                  <a:moveTo>
                    <a:pt x="1" y="0"/>
                  </a:moveTo>
                  <a:lnTo>
                    <a:pt x="207" y="3878"/>
                  </a:lnTo>
                  <a:lnTo>
                    <a:pt x="2689" y="2792"/>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2" name="Google Shape;2272;p27"/>
            <p:cNvSpPr/>
            <p:nvPr/>
          </p:nvSpPr>
          <p:spPr>
            <a:xfrm>
              <a:off x="3737601" y="4334751"/>
              <a:ext cx="53297" cy="62534"/>
            </a:xfrm>
            <a:custGeom>
              <a:rect b="b" l="l" r="r" t="t"/>
              <a:pathLst>
                <a:path extrusionOk="0" h="1882" w="1604">
                  <a:moveTo>
                    <a:pt x="1370" y="1"/>
                  </a:moveTo>
                  <a:cubicBezTo>
                    <a:pt x="1351" y="1"/>
                    <a:pt x="1328" y="12"/>
                    <a:pt x="1293" y="46"/>
                  </a:cubicBezTo>
                  <a:cubicBezTo>
                    <a:pt x="1293" y="46"/>
                    <a:pt x="1190" y="46"/>
                    <a:pt x="1190" y="150"/>
                  </a:cubicBezTo>
                  <a:lnTo>
                    <a:pt x="1397" y="1236"/>
                  </a:lnTo>
                  <a:lnTo>
                    <a:pt x="957" y="486"/>
                  </a:lnTo>
                  <a:lnTo>
                    <a:pt x="751" y="486"/>
                  </a:lnTo>
                  <a:lnTo>
                    <a:pt x="311" y="1236"/>
                  </a:lnTo>
                  <a:lnTo>
                    <a:pt x="311" y="1236"/>
                  </a:lnTo>
                  <a:lnTo>
                    <a:pt x="440" y="253"/>
                  </a:lnTo>
                  <a:cubicBezTo>
                    <a:pt x="544" y="150"/>
                    <a:pt x="440" y="46"/>
                    <a:pt x="440" y="46"/>
                  </a:cubicBezTo>
                  <a:cubicBezTo>
                    <a:pt x="311" y="46"/>
                    <a:pt x="311" y="150"/>
                    <a:pt x="208" y="150"/>
                  </a:cubicBezTo>
                  <a:lnTo>
                    <a:pt x="104" y="1675"/>
                  </a:lnTo>
                  <a:cubicBezTo>
                    <a:pt x="1" y="1778"/>
                    <a:pt x="104" y="1778"/>
                    <a:pt x="104" y="1778"/>
                  </a:cubicBezTo>
                  <a:cubicBezTo>
                    <a:pt x="139" y="1813"/>
                    <a:pt x="162" y="1824"/>
                    <a:pt x="177" y="1824"/>
                  </a:cubicBezTo>
                  <a:cubicBezTo>
                    <a:pt x="208" y="1824"/>
                    <a:pt x="208" y="1778"/>
                    <a:pt x="208" y="1778"/>
                  </a:cubicBezTo>
                  <a:lnTo>
                    <a:pt x="854" y="796"/>
                  </a:lnTo>
                  <a:lnTo>
                    <a:pt x="1397" y="1778"/>
                  </a:lnTo>
                  <a:cubicBezTo>
                    <a:pt x="1500" y="1882"/>
                    <a:pt x="1500" y="1882"/>
                    <a:pt x="1604" y="1882"/>
                  </a:cubicBezTo>
                  <a:lnTo>
                    <a:pt x="1604" y="1778"/>
                  </a:lnTo>
                  <a:lnTo>
                    <a:pt x="1500" y="46"/>
                  </a:lnTo>
                  <a:cubicBezTo>
                    <a:pt x="1431" y="46"/>
                    <a:pt x="1408" y="1"/>
                    <a:pt x="137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3" name="Google Shape;2273;p27"/>
            <p:cNvSpPr/>
            <p:nvPr/>
          </p:nvSpPr>
          <p:spPr>
            <a:xfrm>
              <a:off x="3762522" y="4350867"/>
              <a:ext cx="11198" cy="178697"/>
            </a:xfrm>
            <a:custGeom>
              <a:rect b="b" l="l" r="r" t="t"/>
              <a:pathLst>
                <a:path extrusionOk="0" h="5378" w="337">
                  <a:moveTo>
                    <a:pt x="104" y="1"/>
                  </a:moveTo>
                  <a:cubicBezTo>
                    <a:pt x="104" y="1"/>
                    <a:pt x="1" y="1"/>
                    <a:pt x="1" y="104"/>
                  </a:cubicBezTo>
                  <a:lnTo>
                    <a:pt x="1" y="5274"/>
                  </a:lnTo>
                  <a:cubicBezTo>
                    <a:pt x="1" y="5274"/>
                    <a:pt x="104" y="5378"/>
                    <a:pt x="207" y="5378"/>
                  </a:cubicBezTo>
                  <a:lnTo>
                    <a:pt x="337" y="5274"/>
                  </a:lnTo>
                  <a:lnTo>
                    <a:pt x="207" y="104"/>
                  </a:lnTo>
                  <a:cubicBezTo>
                    <a:pt x="207" y="1"/>
                    <a:pt x="207" y="1"/>
                    <a:pt x="10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4" name="Google Shape;2274;p27"/>
            <p:cNvSpPr/>
            <p:nvPr/>
          </p:nvSpPr>
          <p:spPr>
            <a:xfrm>
              <a:off x="3783988" y="4400710"/>
              <a:ext cx="61039" cy="57583"/>
            </a:xfrm>
            <a:custGeom>
              <a:rect b="b" l="l" r="r" t="t"/>
              <a:pathLst>
                <a:path extrusionOk="0" h="1733" w="1837">
                  <a:moveTo>
                    <a:pt x="1629" y="336"/>
                  </a:moveTo>
                  <a:cubicBezTo>
                    <a:pt x="1629" y="440"/>
                    <a:pt x="1500" y="750"/>
                    <a:pt x="1500" y="1086"/>
                  </a:cubicBezTo>
                  <a:cubicBezTo>
                    <a:pt x="1397" y="1189"/>
                    <a:pt x="1397" y="1293"/>
                    <a:pt x="1293" y="1396"/>
                  </a:cubicBezTo>
                  <a:cubicBezTo>
                    <a:pt x="1190" y="1500"/>
                    <a:pt x="1087" y="1500"/>
                    <a:pt x="983" y="1500"/>
                  </a:cubicBezTo>
                  <a:lnTo>
                    <a:pt x="854" y="1500"/>
                  </a:lnTo>
                  <a:cubicBezTo>
                    <a:pt x="751" y="1500"/>
                    <a:pt x="647" y="1500"/>
                    <a:pt x="544" y="1396"/>
                  </a:cubicBezTo>
                  <a:cubicBezTo>
                    <a:pt x="440" y="1189"/>
                    <a:pt x="337" y="853"/>
                    <a:pt x="337" y="647"/>
                  </a:cubicBezTo>
                  <a:cubicBezTo>
                    <a:pt x="337" y="543"/>
                    <a:pt x="337" y="440"/>
                    <a:pt x="208" y="336"/>
                  </a:cubicBezTo>
                  <a:close/>
                  <a:moveTo>
                    <a:pt x="1733" y="0"/>
                  </a:moveTo>
                  <a:lnTo>
                    <a:pt x="104" y="104"/>
                  </a:lnTo>
                  <a:cubicBezTo>
                    <a:pt x="104" y="104"/>
                    <a:pt x="1" y="104"/>
                    <a:pt x="1" y="207"/>
                  </a:cubicBezTo>
                  <a:cubicBezTo>
                    <a:pt x="1" y="207"/>
                    <a:pt x="1" y="543"/>
                    <a:pt x="104" y="983"/>
                  </a:cubicBezTo>
                  <a:cubicBezTo>
                    <a:pt x="208" y="1189"/>
                    <a:pt x="337" y="1293"/>
                    <a:pt x="440" y="1500"/>
                  </a:cubicBezTo>
                  <a:cubicBezTo>
                    <a:pt x="544" y="1629"/>
                    <a:pt x="647" y="1732"/>
                    <a:pt x="854" y="1732"/>
                  </a:cubicBezTo>
                  <a:lnTo>
                    <a:pt x="983" y="1732"/>
                  </a:lnTo>
                  <a:cubicBezTo>
                    <a:pt x="1190" y="1732"/>
                    <a:pt x="1293" y="1629"/>
                    <a:pt x="1397" y="1500"/>
                  </a:cubicBezTo>
                  <a:cubicBezTo>
                    <a:pt x="1733" y="1189"/>
                    <a:pt x="1836" y="543"/>
                    <a:pt x="1836" y="336"/>
                  </a:cubicBezTo>
                  <a:lnTo>
                    <a:pt x="1836" y="104"/>
                  </a:lnTo>
                  <a:lnTo>
                    <a:pt x="173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5" name="Google Shape;2275;p27"/>
            <p:cNvSpPr/>
            <p:nvPr/>
          </p:nvSpPr>
          <p:spPr>
            <a:xfrm>
              <a:off x="3644861" y="4390409"/>
              <a:ext cx="38677" cy="128856"/>
            </a:xfrm>
            <a:custGeom>
              <a:rect b="b" l="l" r="r" t="t"/>
              <a:pathLst>
                <a:path extrusionOk="0" h="3878" w="1164">
                  <a:moveTo>
                    <a:pt x="1060" y="0"/>
                  </a:moveTo>
                  <a:cubicBezTo>
                    <a:pt x="957" y="0"/>
                    <a:pt x="957" y="0"/>
                    <a:pt x="853" y="103"/>
                  </a:cubicBezTo>
                  <a:lnTo>
                    <a:pt x="0" y="3748"/>
                  </a:lnTo>
                  <a:lnTo>
                    <a:pt x="0" y="3878"/>
                  </a:lnTo>
                  <a:cubicBezTo>
                    <a:pt x="104" y="3878"/>
                    <a:pt x="207" y="3878"/>
                    <a:pt x="207" y="3748"/>
                  </a:cubicBezTo>
                  <a:lnTo>
                    <a:pt x="1060" y="103"/>
                  </a:lnTo>
                  <a:cubicBezTo>
                    <a:pt x="1163" y="103"/>
                    <a:pt x="1060" y="0"/>
                    <a:pt x="106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6" name="Google Shape;2276;p27"/>
            <p:cNvSpPr/>
            <p:nvPr/>
          </p:nvSpPr>
          <p:spPr>
            <a:xfrm>
              <a:off x="3848418" y="4379244"/>
              <a:ext cx="36118" cy="140021"/>
            </a:xfrm>
            <a:custGeom>
              <a:rect b="b" l="l" r="r" t="t"/>
              <a:pathLst>
                <a:path extrusionOk="0" h="4214" w="1087">
                  <a:moveTo>
                    <a:pt x="104" y="0"/>
                  </a:moveTo>
                  <a:cubicBezTo>
                    <a:pt x="1" y="0"/>
                    <a:pt x="1" y="103"/>
                    <a:pt x="1" y="207"/>
                  </a:cubicBezTo>
                  <a:lnTo>
                    <a:pt x="854" y="4084"/>
                  </a:lnTo>
                  <a:cubicBezTo>
                    <a:pt x="854" y="4214"/>
                    <a:pt x="854" y="4214"/>
                    <a:pt x="983" y="4214"/>
                  </a:cubicBezTo>
                  <a:lnTo>
                    <a:pt x="1086" y="4084"/>
                  </a:lnTo>
                  <a:lnTo>
                    <a:pt x="207" y="103"/>
                  </a:lnTo>
                  <a:lnTo>
                    <a:pt x="104"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7" name="Google Shape;2277;p27"/>
            <p:cNvSpPr/>
            <p:nvPr/>
          </p:nvSpPr>
          <p:spPr>
            <a:xfrm>
              <a:off x="3508259" y="4361201"/>
              <a:ext cx="89382" cy="140918"/>
            </a:xfrm>
            <a:custGeom>
              <a:rect b="b" l="l" r="r" t="t"/>
              <a:pathLst>
                <a:path extrusionOk="0" h="4241" w="2690">
                  <a:moveTo>
                    <a:pt x="880" y="0"/>
                  </a:moveTo>
                  <a:lnTo>
                    <a:pt x="751" y="104"/>
                  </a:lnTo>
                  <a:lnTo>
                    <a:pt x="1" y="104"/>
                  </a:lnTo>
                  <a:lnTo>
                    <a:pt x="1" y="336"/>
                  </a:lnTo>
                  <a:lnTo>
                    <a:pt x="1" y="646"/>
                  </a:lnTo>
                  <a:lnTo>
                    <a:pt x="440" y="3774"/>
                  </a:lnTo>
                  <a:cubicBezTo>
                    <a:pt x="440" y="4051"/>
                    <a:pt x="651" y="4241"/>
                    <a:pt x="913" y="4241"/>
                  </a:cubicBezTo>
                  <a:cubicBezTo>
                    <a:pt x="969" y="4241"/>
                    <a:pt x="1028" y="4232"/>
                    <a:pt x="1087" y="4214"/>
                  </a:cubicBezTo>
                  <a:lnTo>
                    <a:pt x="2689" y="3464"/>
                  </a:lnTo>
                  <a:lnTo>
                    <a:pt x="2276" y="2172"/>
                  </a:lnTo>
                  <a:lnTo>
                    <a:pt x="1293" y="2585"/>
                  </a:lnTo>
                  <a:lnTo>
                    <a:pt x="983" y="104"/>
                  </a:lnTo>
                  <a:lnTo>
                    <a:pt x="880" y="0"/>
                  </a:ln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8" name="Google Shape;2278;p27"/>
            <p:cNvSpPr/>
            <p:nvPr/>
          </p:nvSpPr>
          <p:spPr>
            <a:xfrm>
              <a:off x="3486793" y="4278728"/>
              <a:ext cx="50705" cy="85926"/>
            </a:xfrm>
            <a:custGeom>
              <a:rect b="b" l="l" r="r" t="t"/>
              <a:pathLst>
                <a:path extrusionOk="0" h="2586" w="1526">
                  <a:moveTo>
                    <a:pt x="880" y="1"/>
                  </a:moveTo>
                  <a:cubicBezTo>
                    <a:pt x="880" y="1"/>
                    <a:pt x="1" y="879"/>
                    <a:pt x="1" y="983"/>
                  </a:cubicBezTo>
                  <a:cubicBezTo>
                    <a:pt x="1" y="1086"/>
                    <a:pt x="647" y="2586"/>
                    <a:pt x="647" y="2586"/>
                  </a:cubicBezTo>
                  <a:lnTo>
                    <a:pt x="1526" y="2482"/>
                  </a:lnTo>
                  <a:lnTo>
                    <a:pt x="1526" y="1190"/>
                  </a:lnTo>
                  <a:lnTo>
                    <a:pt x="880" y="1"/>
                  </a:ln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79" name="Google Shape;2279;p27"/>
            <p:cNvSpPr/>
            <p:nvPr/>
          </p:nvSpPr>
          <p:spPr>
            <a:xfrm>
              <a:off x="3519423" y="4316708"/>
              <a:ext cx="31832" cy="47947"/>
            </a:xfrm>
            <a:custGeom>
              <a:rect b="b" l="l" r="r" t="t"/>
              <a:pathLst>
                <a:path extrusionOk="0" h="1443" w="958">
                  <a:moveTo>
                    <a:pt x="226" y="1"/>
                  </a:moveTo>
                  <a:cubicBezTo>
                    <a:pt x="96" y="1"/>
                    <a:pt x="1" y="12"/>
                    <a:pt x="1" y="47"/>
                  </a:cubicBezTo>
                  <a:cubicBezTo>
                    <a:pt x="104" y="150"/>
                    <a:pt x="311" y="486"/>
                    <a:pt x="311" y="486"/>
                  </a:cubicBezTo>
                  <a:lnTo>
                    <a:pt x="1" y="1236"/>
                  </a:lnTo>
                  <a:lnTo>
                    <a:pt x="544" y="1443"/>
                  </a:lnTo>
                  <a:lnTo>
                    <a:pt x="957" y="47"/>
                  </a:lnTo>
                  <a:cubicBezTo>
                    <a:pt x="888" y="47"/>
                    <a:pt x="486" y="1"/>
                    <a:pt x="226" y="1"/>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0" name="Google Shape;2280;p27"/>
            <p:cNvSpPr/>
            <p:nvPr/>
          </p:nvSpPr>
          <p:spPr>
            <a:xfrm>
              <a:off x="3504836" y="4257263"/>
              <a:ext cx="39541" cy="128856"/>
            </a:xfrm>
            <a:custGeom>
              <a:rect b="b" l="l" r="r" t="t"/>
              <a:pathLst>
                <a:path extrusionOk="0" h="3878" w="1190">
                  <a:moveTo>
                    <a:pt x="647" y="0"/>
                  </a:moveTo>
                  <a:lnTo>
                    <a:pt x="0" y="3774"/>
                  </a:lnTo>
                  <a:lnTo>
                    <a:pt x="207" y="3774"/>
                  </a:lnTo>
                  <a:lnTo>
                    <a:pt x="440" y="3878"/>
                  </a:lnTo>
                  <a:lnTo>
                    <a:pt x="543" y="3878"/>
                  </a:lnTo>
                  <a:lnTo>
                    <a:pt x="1190" y="130"/>
                  </a:lnTo>
                  <a:lnTo>
                    <a:pt x="108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1" name="Google Shape;2281;p27"/>
            <p:cNvSpPr/>
            <p:nvPr/>
          </p:nvSpPr>
          <p:spPr>
            <a:xfrm>
              <a:off x="3508259" y="4257263"/>
              <a:ext cx="21531" cy="125434"/>
            </a:xfrm>
            <a:custGeom>
              <a:rect b="b" l="l" r="r" t="t"/>
              <a:pathLst>
                <a:path extrusionOk="0" h="3775" w="648">
                  <a:moveTo>
                    <a:pt x="647" y="0"/>
                  </a:moveTo>
                  <a:lnTo>
                    <a:pt x="1" y="3774"/>
                  </a:lnTo>
                  <a:lnTo>
                    <a:pt x="1" y="3774"/>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2" name="Google Shape;2282;p27"/>
            <p:cNvSpPr/>
            <p:nvPr/>
          </p:nvSpPr>
          <p:spPr>
            <a:xfrm>
              <a:off x="3516001" y="4257263"/>
              <a:ext cx="21498" cy="128856"/>
            </a:xfrm>
            <a:custGeom>
              <a:rect b="b" l="l" r="r" t="t"/>
              <a:pathLst>
                <a:path extrusionOk="0" h="3878" w="647">
                  <a:moveTo>
                    <a:pt x="647" y="0"/>
                  </a:moveTo>
                  <a:lnTo>
                    <a:pt x="1" y="3774"/>
                  </a:lnTo>
                  <a:lnTo>
                    <a:pt x="1" y="3878"/>
                  </a:lnTo>
                  <a:lnTo>
                    <a:pt x="64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3" name="Google Shape;2283;p27"/>
            <p:cNvSpPr/>
            <p:nvPr/>
          </p:nvSpPr>
          <p:spPr>
            <a:xfrm>
              <a:off x="3519423" y="4257263"/>
              <a:ext cx="21531" cy="128856"/>
            </a:xfrm>
            <a:custGeom>
              <a:rect b="b" l="l" r="r" t="t"/>
              <a:pathLst>
                <a:path extrusionOk="0" h="3878" w="648">
                  <a:moveTo>
                    <a:pt x="647" y="0"/>
                  </a:moveTo>
                  <a:lnTo>
                    <a:pt x="1" y="3878"/>
                  </a:lnTo>
                  <a:lnTo>
                    <a:pt x="1" y="3878"/>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4" name="Google Shape;2284;p27"/>
            <p:cNvSpPr/>
            <p:nvPr/>
          </p:nvSpPr>
          <p:spPr>
            <a:xfrm>
              <a:off x="3526302" y="4232341"/>
              <a:ext cx="18076" cy="36118"/>
            </a:xfrm>
            <a:custGeom>
              <a:rect b="b" l="l" r="r" t="t"/>
              <a:pathLst>
                <a:path extrusionOk="0" h="1087" w="544">
                  <a:moveTo>
                    <a:pt x="544" y="1"/>
                  </a:moveTo>
                  <a:lnTo>
                    <a:pt x="337" y="337"/>
                  </a:lnTo>
                  <a:lnTo>
                    <a:pt x="1" y="750"/>
                  </a:lnTo>
                  <a:lnTo>
                    <a:pt x="104" y="1086"/>
                  </a:lnTo>
                  <a:lnTo>
                    <a:pt x="208" y="983"/>
                  </a:lnTo>
                  <a:lnTo>
                    <a:pt x="440" y="1086"/>
                  </a:lnTo>
                  <a:lnTo>
                    <a:pt x="544" y="880"/>
                  </a:lnTo>
                  <a:lnTo>
                    <a:pt x="544" y="337"/>
                  </a:lnTo>
                  <a:lnTo>
                    <a:pt x="544" y="1"/>
                  </a:lnTo>
                  <a:close/>
                </a:path>
              </a:pathLst>
            </a:custGeom>
            <a:solidFill>
              <a:srgbClr val="FFE7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5" name="Google Shape;2285;p27"/>
            <p:cNvSpPr/>
            <p:nvPr/>
          </p:nvSpPr>
          <p:spPr>
            <a:xfrm>
              <a:off x="3511714" y="4381138"/>
              <a:ext cx="11198" cy="4984"/>
            </a:xfrm>
            <a:custGeom>
              <a:rect b="b" l="l" r="r" t="t"/>
              <a:pathLst>
                <a:path extrusionOk="0" h="150" w="337">
                  <a:moveTo>
                    <a:pt x="39" y="0"/>
                  </a:moveTo>
                  <a:cubicBezTo>
                    <a:pt x="0" y="0"/>
                    <a:pt x="0" y="46"/>
                    <a:pt x="0" y="46"/>
                  </a:cubicBezTo>
                  <a:lnTo>
                    <a:pt x="233" y="150"/>
                  </a:lnTo>
                  <a:lnTo>
                    <a:pt x="336" y="150"/>
                  </a:lnTo>
                  <a:lnTo>
                    <a:pt x="336" y="46"/>
                  </a:lnTo>
                  <a:lnTo>
                    <a:pt x="130" y="46"/>
                  </a:lnTo>
                  <a:cubicBezTo>
                    <a:pt x="86" y="12"/>
                    <a:pt x="58" y="0"/>
                    <a:pt x="39" y="0"/>
                  </a:cubicBezTo>
                  <a:close/>
                </a:path>
              </a:pathLst>
            </a:custGeom>
            <a:solidFill>
              <a:srgbClr val="FFE7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6" name="Google Shape;2286;p27"/>
            <p:cNvSpPr/>
            <p:nvPr/>
          </p:nvSpPr>
          <p:spPr>
            <a:xfrm>
              <a:off x="3537466" y="4232341"/>
              <a:ext cx="6911" cy="11198"/>
            </a:xfrm>
            <a:custGeom>
              <a:rect b="b" l="l" r="r" t="t"/>
              <a:pathLst>
                <a:path extrusionOk="0" h="337" w="208">
                  <a:moveTo>
                    <a:pt x="208" y="1"/>
                  </a:moveTo>
                  <a:lnTo>
                    <a:pt x="1" y="337"/>
                  </a:lnTo>
                  <a:lnTo>
                    <a:pt x="208" y="337"/>
                  </a:lnTo>
                  <a:lnTo>
                    <a:pt x="20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7" name="Google Shape;2287;p27"/>
            <p:cNvSpPr/>
            <p:nvPr/>
          </p:nvSpPr>
          <p:spPr>
            <a:xfrm>
              <a:off x="3511714" y="4382667"/>
              <a:ext cx="7742" cy="3456"/>
            </a:xfrm>
            <a:custGeom>
              <a:rect b="b" l="l" r="r" t="t"/>
              <a:pathLst>
                <a:path extrusionOk="0" h="104" w="233">
                  <a:moveTo>
                    <a:pt x="0" y="0"/>
                  </a:moveTo>
                  <a:lnTo>
                    <a:pt x="233" y="104"/>
                  </a:lnTo>
                  <a:cubicBezTo>
                    <a:pt x="233" y="104"/>
                    <a:pt x="233" y="0"/>
                    <a:pt x="130" y="0"/>
                  </a:cubicBez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8" name="Google Shape;2288;p27"/>
            <p:cNvSpPr/>
            <p:nvPr/>
          </p:nvSpPr>
          <p:spPr>
            <a:xfrm>
              <a:off x="3490249" y="4283015"/>
              <a:ext cx="50705" cy="53596"/>
            </a:xfrm>
            <a:custGeom>
              <a:rect b="b" l="l" r="r" t="t"/>
              <a:pathLst>
                <a:path extrusionOk="0" h="1613" w="1526">
                  <a:moveTo>
                    <a:pt x="776" y="1"/>
                  </a:moveTo>
                  <a:lnTo>
                    <a:pt x="0" y="854"/>
                  </a:lnTo>
                  <a:cubicBezTo>
                    <a:pt x="0" y="854"/>
                    <a:pt x="689" y="1612"/>
                    <a:pt x="855" y="1612"/>
                  </a:cubicBezTo>
                  <a:cubicBezTo>
                    <a:pt x="865" y="1612"/>
                    <a:pt x="873" y="1609"/>
                    <a:pt x="879" y="1603"/>
                  </a:cubicBezTo>
                  <a:cubicBezTo>
                    <a:pt x="942" y="1541"/>
                    <a:pt x="804" y="1315"/>
                    <a:pt x="686" y="1148"/>
                  </a:cubicBezTo>
                  <a:lnTo>
                    <a:pt x="686" y="1148"/>
                  </a:lnTo>
                  <a:cubicBezTo>
                    <a:pt x="815" y="1308"/>
                    <a:pt x="1006" y="1511"/>
                    <a:pt x="1140" y="1511"/>
                  </a:cubicBezTo>
                  <a:cubicBezTo>
                    <a:pt x="1157" y="1511"/>
                    <a:pt x="1174" y="1508"/>
                    <a:pt x="1189" y="1500"/>
                  </a:cubicBezTo>
                  <a:cubicBezTo>
                    <a:pt x="1293" y="1397"/>
                    <a:pt x="647" y="647"/>
                    <a:pt x="646" y="647"/>
                  </a:cubicBezTo>
                  <a:lnTo>
                    <a:pt x="646" y="647"/>
                  </a:lnTo>
                  <a:cubicBezTo>
                    <a:pt x="647" y="647"/>
                    <a:pt x="1180" y="1181"/>
                    <a:pt x="1278" y="1181"/>
                  </a:cubicBezTo>
                  <a:cubicBezTo>
                    <a:pt x="1287" y="1181"/>
                    <a:pt x="1293" y="1176"/>
                    <a:pt x="1293" y="1164"/>
                  </a:cubicBezTo>
                  <a:cubicBezTo>
                    <a:pt x="1422" y="1164"/>
                    <a:pt x="776" y="415"/>
                    <a:pt x="776" y="414"/>
                  </a:cubicBezTo>
                  <a:lnTo>
                    <a:pt x="776" y="414"/>
                  </a:lnTo>
                  <a:cubicBezTo>
                    <a:pt x="776" y="415"/>
                    <a:pt x="1293" y="957"/>
                    <a:pt x="1422" y="957"/>
                  </a:cubicBezTo>
                  <a:cubicBezTo>
                    <a:pt x="1525" y="957"/>
                    <a:pt x="776" y="1"/>
                    <a:pt x="776" y="1"/>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89" name="Google Shape;2289;p27"/>
            <p:cNvSpPr/>
            <p:nvPr/>
          </p:nvSpPr>
          <p:spPr>
            <a:xfrm>
              <a:off x="3519423" y="4316708"/>
              <a:ext cx="28376" cy="16182"/>
            </a:xfrm>
            <a:custGeom>
              <a:rect b="b" l="l" r="r" t="t"/>
              <a:pathLst>
                <a:path extrusionOk="0" h="487" w="854">
                  <a:moveTo>
                    <a:pt x="222" y="1"/>
                  </a:moveTo>
                  <a:cubicBezTo>
                    <a:pt x="96" y="1"/>
                    <a:pt x="1" y="12"/>
                    <a:pt x="1" y="47"/>
                  </a:cubicBezTo>
                  <a:cubicBezTo>
                    <a:pt x="1" y="150"/>
                    <a:pt x="544" y="486"/>
                    <a:pt x="544" y="486"/>
                  </a:cubicBezTo>
                  <a:lnTo>
                    <a:pt x="854" y="47"/>
                  </a:lnTo>
                  <a:cubicBezTo>
                    <a:pt x="854" y="47"/>
                    <a:pt x="475" y="1"/>
                    <a:pt x="222" y="1"/>
                  </a:cubicBez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0" name="Google Shape;2290;p27"/>
            <p:cNvSpPr/>
            <p:nvPr/>
          </p:nvSpPr>
          <p:spPr>
            <a:xfrm>
              <a:off x="3680049" y="3939432"/>
              <a:ext cx="72203" cy="81640"/>
            </a:xfrm>
            <a:custGeom>
              <a:rect b="b" l="l" r="r" t="t"/>
              <a:pathLst>
                <a:path extrusionOk="0" h="2457" w="2173">
                  <a:moveTo>
                    <a:pt x="544" y="1"/>
                  </a:moveTo>
                  <a:lnTo>
                    <a:pt x="983" y="957"/>
                  </a:lnTo>
                  <a:lnTo>
                    <a:pt x="1" y="1500"/>
                  </a:lnTo>
                  <a:lnTo>
                    <a:pt x="1" y="1500"/>
                  </a:lnTo>
                  <a:lnTo>
                    <a:pt x="1087" y="1397"/>
                  </a:lnTo>
                  <a:lnTo>
                    <a:pt x="1397" y="2456"/>
                  </a:lnTo>
                  <a:lnTo>
                    <a:pt x="1397" y="1397"/>
                  </a:lnTo>
                  <a:lnTo>
                    <a:pt x="2172" y="1707"/>
                  </a:lnTo>
                  <a:lnTo>
                    <a:pt x="1526" y="957"/>
                  </a:lnTo>
                  <a:lnTo>
                    <a:pt x="2043" y="104"/>
                  </a:lnTo>
                  <a:lnTo>
                    <a:pt x="1293" y="750"/>
                  </a:lnTo>
                  <a:lnTo>
                    <a:pt x="54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1" name="Google Shape;2291;p27"/>
            <p:cNvSpPr/>
            <p:nvPr/>
          </p:nvSpPr>
          <p:spPr>
            <a:xfrm>
              <a:off x="3977277" y="4100059"/>
              <a:ext cx="67884" cy="82504"/>
            </a:xfrm>
            <a:custGeom>
              <a:rect b="b" l="l" r="r" t="t"/>
              <a:pathLst>
                <a:path extrusionOk="0" h="2483" w="2043">
                  <a:moveTo>
                    <a:pt x="440" y="1"/>
                  </a:moveTo>
                  <a:lnTo>
                    <a:pt x="853" y="983"/>
                  </a:lnTo>
                  <a:lnTo>
                    <a:pt x="0" y="1500"/>
                  </a:lnTo>
                  <a:lnTo>
                    <a:pt x="0" y="1500"/>
                  </a:lnTo>
                  <a:lnTo>
                    <a:pt x="983" y="1397"/>
                  </a:lnTo>
                  <a:lnTo>
                    <a:pt x="1293" y="2482"/>
                  </a:lnTo>
                  <a:lnTo>
                    <a:pt x="1396" y="1397"/>
                  </a:lnTo>
                  <a:lnTo>
                    <a:pt x="2042" y="1733"/>
                  </a:lnTo>
                  <a:lnTo>
                    <a:pt x="1396" y="983"/>
                  </a:lnTo>
                  <a:lnTo>
                    <a:pt x="1939" y="104"/>
                  </a:lnTo>
                  <a:lnTo>
                    <a:pt x="1939" y="104"/>
                  </a:lnTo>
                  <a:lnTo>
                    <a:pt x="1189" y="750"/>
                  </a:lnTo>
                  <a:lnTo>
                    <a:pt x="44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2" name="Google Shape;2292;p27"/>
            <p:cNvSpPr/>
            <p:nvPr/>
          </p:nvSpPr>
          <p:spPr>
            <a:xfrm>
              <a:off x="3630240" y="4332857"/>
              <a:ext cx="67884" cy="82471"/>
            </a:xfrm>
            <a:custGeom>
              <a:rect b="b" l="l" r="r" t="t"/>
              <a:pathLst>
                <a:path extrusionOk="0" h="2482" w="2043">
                  <a:moveTo>
                    <a:pt x="544" y="0"/>
                  </a:moveTo>
                  <a:lnTo>
                    <a:pt x="854" y="957"/>
                  </a:lnTo>
                  <a:lnTo>
                    <a:pt x="1" y="1499"/>
                  </a:lnTo>
                  <a:lnTo>
                    <a:pt x="957" y="1396"/>
                  </a:lnTo>
                  <a:lnTo>
                    <a:pt x="1397" y="2482"/>
                  </a:lnTo>
                  <a:lnTo>
                    <a:pt x="1397" y="1396"/>
                  </a:lnTo>
                  <a:lnTo>
                    <a:pt x="2043" y="1732"/>
                  </a:lnTo>
                  <a:lnTo>
                    <a:pt x="1500" y="957"/>
                  </a:lnTo>
                  <a:lnTo>
                    <a:pt x="2043" y="207"/>
                  </a:lnTo>
                  <a:lnTo>
                    <a:pt x="2043" y="207"/>
                  </a:lnTo>
                  <a:lnTo>
                    <a:pt x="1190" y="750"/>
                  </a:lnTo>
                  <a:lnTo>
                    <a:pt x="544"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3" name="Google Shape;2293;p27"/>
            <p:cNvSpPr/>
            <p:nvPr/>
          </p:nvSpPr>
          <p:spPr>
            <a:xfrm>
              <a:off x="3912847" y="4397254"/>
              <a:ext cx="71306" cy="79081"/>
            </a:xfrm>
            <a:custGeom>
              <a:rect b="b" l="l" r="r" t="t"/>
              <a:pathLst>
                <a:path extrusionOk="0" h="2380" w="2146">
                  <a:moveTo>
                    <a:pt x="543" y="1"/>
                  </a:moveTo>
                  <a:lnTo>
                    <a:pt x="983" y="957"/>
                  </a:lnTo>
                  <a:lnTo>
                    <a:pt x="0" y="1500"/>
                  </a:lnTo>
                  <a:lnTo>
                    <a:pt x="0" y="1500"/>
                  </a:lnTo>
                  <a:lnTo>
                    <a:pt x="1086" y="1397"/>
                  </a:lnTo>
                  <a:lnTo>
                    <a:pt x="1396" y="2379"/>
                  </a:lnTo>
                  <a:lnTo>
                    <a:pt x="1396" y="1397"/>
                  </a:lnTo>
                  <a:lnTo>
                    <a:pt x="2146" y="1733"/>
                  </a:lnTo>
                  <a:lnTo>
                    <a:pt x="1500" y="957"/>
                  </a:lnTo>
                  <a:lnTo>
                    <a:pt x="2043" y="104"/>
                  </a:lnTo>
                  <a:lnTo>
                    <a:pt x="1293" y="751"/>
                  </a:lnTo>
                  <a:lnTo>
                    <a:pt x="54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294" name="Google Shape;2294;p27"/>
            <p:cNvSpPr/>
            <p:nvPr/>
          </p:nvSpPr>
          <p:spPr>
            <a:xfrm>
              <a:off x="3433528" y="4225463"/>
              <a:ext cx="78218" cy="85926"/>
            </a:xfrm>
            <a:custGeom>
              <a:rect b="b" l="l" r="r" t="t"/>
              <a:pathLst>
                <a:path extrusionOk="0" h="2586" w="2354">
                  <a:moveTo>
                    <a:pt x="1061" y="1"/>
                  </a:moveTo>
                  <a:lnTo>
                    <a:pt x="1061" y="1087"/>
                  </a:lnTo>
                  <a:lnTo>
                    <a:pt x="1" y="1190"/>
                  </a:lnTo>
                  <a:lnTo>
                    <a:pt x="1061" y="1500"/>
                  </a:lnTo>
                  <a:lnTo>
                    <a:pt x="957" y="2586"/>
                  </a:lnTo>
                  <a:lnTo>
                    <a:pt x="1397" y="1604"/>
                  </a:lnTo>
                  <a:lnTo>
                    <a:pt x="1940" y="2250"/>
                  </a:lnTo>
                  <a:lnTo>
                    <a:pt x="1604" y="1397"/>
                  </a:lnTo>
                  <a:lnTo>
                    <a:pt x="2353" y="750"/>
                  </a:lnTo>
                  <a:lnTo>
                    <a:pt x="1500" y="957"/>
                  </a:lnTo>
                  <a:lnTo>
                    <a:pt x="106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295" name="Google Shape;2295;p27"/>
          <p:cNvSpPr txBox="1"/>
          <p:nvPr/>
        </p:nvSpPr>
        <p:spPr>
          <a:xfrm>
            <a:off x="1044575" y="3690475"/>
            <a:ext cx="2042100" cy="3729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Circle the best answer</a:t>
            </a:r>
            <a:endParaRPr b="0" i="0" sz="1400" u="none" cap="none" strike="noStrike">
              <a:solidFill>
                <a:schemeClr val="dk1"/>
              </a:solidFill>
              <a:latin typeface="Quicksand"/>
              <a:ea typeface="Quicksand"/>
              <a:cs typeface="Quicksand"/>
              <a:sym typeface="Quicksand"/>
            </a:endParaRPr>
          </a:p>
        </p:txBody>
      </p:sp>
      <p:sp>
        <p:nvSpPr>
          <p:cNvPr id="2296" name="Google Shape;2296;p27"/>
          <p:cNvSpPr/>
          <p:nvPr/>
        </p:nvSpPr>
        <p:spPr>
          <a:xfrm>
            <a:off x="1044575" y="3731725"/>
            <a:ext cx="596400" cy="290400"/>
          </a:xfrm>
          <a:prstGeom prst="ellipse">
            <a:avLst/>
          </a:prstGeom>
          <a:noFill/>
          <a:ln cap="flat" cmpd="sng" w="2857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00" name="Shape 2300"/>
        <p:cNvGrpSpPr/>
        <p:nvPr/>
      </p:nvGrpSpPr>
      <p:grpSpPr>
        <a:xfrm>
          <a:off x="0" y="0"/>
          <a:ext cx="0" cy="0"/>
          <a:chOff x="0" y="0"/>
          <a:chExt cx="0" cy="0"/>
        </a:xfrm>
      </p:grpSpPr>
      <p:sp>
        <p:nvSpPr>
          <p:cNvPr id="2301" name="Google Shape;2301;p28"/>
          <p:cNvSpPr txBox="1"/>
          <p:nvPr>
            <p:ph idx="8" type="title"/>
          </p:nvPr>
        </p:nvSpPr>
        <p:spPr>
          <a:xfrm>
            <a:off x="720000" y="410202"/>
            <a:ext cx="7704000" cy="1047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TRUE OR </a:t>
            </a:r>
            <a:r>
              <a:rPr lang="en">
                <a:solidFill>
                  <a:schemeClr val="lt2"/>
                </a:solidFill>
              </a:rPr>
              <a:t>FALSE</a:t>
            </a:r>
            <a:endParaRPr>
              <a:solidFill>
                <a:schemeClr val="lt2"/>
              </a:solidFill>
            </a:endParaRPr>
          </a:p>
        </p:txBody>
      </p:sp>
      <p:sp>
        <p:nvSpPr>
          <p:cNvPr id="2302" name="Google Shape;2302;p28"/>
          <p:cNvSpPr txBox="1"/>
          <p:nvPr>
            <p:ph type="title"/>
          </p:nvPr>
        </p:nvSpPr>
        <p:spPr>
          <a:xfrm>
            <a:off x="2109925" y="18352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Fact 1</a:t>
            </a:r>
            <a:endParaRPr/>
          </a:p>
        </p:txBody>
      </p:sp>
      <p:sp>
        <p:nvSpPr>
          <p:cNvPr id="2303" name="Google Shape;2303;p28"/>
          <p:cNvSpPr txBox="1"/>
          <p:nvPr>
            <p:ph idx="1" type="subTitle"/>
          </p:nvPr>
        </p:nvSpPr>
        <p:spPr>
          <a:xfrm>
            <a:off x="2109925" y="22173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Gravity pulls towards the earth</a:t>
            </a:r>
            <a:endParaRPr/>
          </a:p>
        </p:txBody>
      </p:sp>
      <p:sp>
        <p:nvSpPr>
          <p:cNvPr id="2304" name="Google Shape;2304;p28"/>
          <p:cNvSpPr txBox="1"/>
          <p:nvPr>
            <p:ph idx="2" type="title"/>
          </p:nvPr>
        </p:nvSpPr>
        <p:spPr>
          <a:xfrm>
            <a:off x="5573175" y="18352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Fact 2</a:t>
            </a:r>
            <a:endParaRPr/>
          </a:p>
        </p:txBody>
      </p:sp>
      <p:sp>
        <p:nvSpPr>
          <p:cNvPr id="2305" name="Google Shape;2305;p28"/>
          <p:cNvSpPr txBox="1"/>
          <p:nvPr>
            <p:ph idx="3" type="subTitle"/>
          </p:nvPr>
        </p:nvSpPr>
        <p:spPr>
          <a:xfrm>
            <a:off x="5573175" y="22173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Air resistance slows things down</a:t>
            </a:r>
            <a:endParaRPr/>
          </a:p>
        </p:txBody>
      </p:sp>
      <p:sp>
        <p:nvSpPr>
          <p:cNvPr id="2306" name="Google Shape;2306;p28"/>
          <p:cNvSpPr txBox="1"/>
          <p:nvPr>
            <p:ph idx="4" type="title"/>
          </p:nvPr>
        </p:nvSpPr>
        <p:spPr>
          <a:xfrm>
            <a:off x="2109925" y="32686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Fact 3</a:t>
            </a:r>
            <a:endParaRPr/>
          </a:p>
        </p:txBody>
      </p:sp>
      <p:sp>
        <p:nvSpPr>
          <p:cNvPr id="2307" name="Google Shape;2307;p28"/>
          <p:cNvSpPr txBox="1"/>
          <p:nvPr>
            <p:ph idx="5" type="subTitle"/>
          </p:nvPr>
        </p:nvSpPr>
        <p:spPr>
          <a:xfrm>
            <a:off x="2109925" y="36507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Air resistance exists in the form of friction</a:t>
            </a:r>
            <a:endParaRPr/>
          </a:p>
        </p:txBody>
      </p:sp>
      <p:sp>
        <p:nvSpPr>
          <p:cNvPr id="2308" name="Google Shape;2308;p28"/>
          <p:cNvSpPr txBox="1"/>
          <p:nvPr>
            <p:ph idx="6" type="title"/>
          </p:nvPr>
        </p:nvSpPr>
        <p:spPr>
          <a:xfrm>
            <a:off x="5597175" y="3268650"/>
            <a:ext cx="2002800" cy="527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2200"/>
              <a:buNone/>
            </a:pPr>
            <a:r>
              <a:rPr lang="en"/>
              <a:t>Fact 4</a:t>
            </a:r>
            <a:endParaRPr/>
          </a:p>
        </p:txBody>
      </p:sp>
      <p:sp>
        <p:nvSpPr>
          <p:cNvPr id="2309" name="Google Shape;2309;p28"/>
          <p:cNvSpPr txBox="1"/>
          <p:nvPr>
            <p:ph idx="7" type="subTitle"/>
          </p:nvPr>
        </p:nvSpPr>
        <p:spPr>
          <a:xfrm>
            <a:off x="5597175" y="3650761"/>
            <a:ext cx="1954800" cy="7719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Objects are all pulled at the different rates</a:t>
            </a:r>
            <a:endParaRPr/>
          </a:p>
        </p:txBody>
      </p:sp>
      <p:sp>
        <p:nvSpPr>
          <p:cNvPr id="2310" name="Google Shape;2310;p28"/>
          <p:cNvSpPr/>
          <p:nvPr/>
        </p:nvSpPr>
        <p:spPr>
          <a:xfrm>
            <a:off x="4876370" y="2958282"/>
            <a:ext cx="724626" cy="538847"/>
          </a:xfrm>
          <a:custGeom>
            <a:rect b="b" l="l" r="r" t="t"/>
            <a:pathLst>
              <a:path extrusionOk="0" h="12649" w="17010">
                <a:moveTo>
                  <a:pt x="8248" y="1"/>
                </a:moveTo>
                <a:cubicBezTo>
                  <a:pt x="6136" y="1"/>
                  <a:pt x="4002" y="573"/>
                  <a:pt x="2378" y="2047"/>
                </a:cubicBezTo>
                <a:cubicBezTo>
                  <a:pt x="1836" y="2589"/>
                  <a:pt x="1396" y="3236"/>
                  <a:pt x="957" y="3882"/>
                </a:cubicBezTo>
                <a:cubicBezTo>
                  <a:pt x="104" y="5717"/>
                  <a:pt x="0" y="8096"/>
                  <a:pt x="957" y="9931"/>
                </a:cubicBezTo>
                <a:cubicBezTo>
                  <a:pt x="1293" y="10448"/>
                  <a:pt x="1603" y="11094"/>
                  <a:pt x="2146" y="11534"/>
                </a:cubicBezTo>
                <a:cubicBezTo>
                  <a:pt x="3128" y="12387"/>
                  <a:pt x="4627" y="12619"/>
                  <a:pt x="6023" y="12619"/>
                </a:cubicBezTo>
                <a:cubicBezTo>
                  <a:pt x="7035" y="12619"/>
                  <a:pt x="8110" y="12477"/>
                  <a:pt x="9211" y="12477"/>
                </a:cubicBezTo>
                <a:cubicBezTo>
                  <a:pt x="9517" y="12477"/>
                  <a:pt x="9825" y="12488"/>
                  <a:pt x="10134" y="12516"/>
                </a:cubicBezTo>
                <a:cubicBezTo>
                  <a:pt x="10816" y="12516"/>
                  <a:pt x="11498" y="12648"/>
                  <a:pt x="12194" y="12648"/>
                </a:cubicBezTo>
                <a:cubicBezTo>
                  <a:pt x="12368" y="12648"/>
                  <a:pt x="12543" y="12640"/>
                  <a:pt x="12719" y="12619"/>
                </a:cubicBezTo>
                <a:cubicBezTo>
                  <a:pt x="13675" y="12516"/>
                  <a:pt x="14657" y="12077"/>
                  <a:pt x="15304" y="11327"/>
                </a:cubicBezTo>
                <a:cubicBezTo>
                  <a:pt x="16053" y="10577"/>
                  <a:pt x="16467" y="9595"/>
                  <a:pt x="16700" y="8638"/>
                </a:cubicBezTo>
                <a:cubicBezTo>
                  <a:pt x="17010" y="7217"/>
                  <a:pt x="16906" y="5614"/>
                  <a:pt x="16260" y="4321"/>
                </a:cubicBezTo>
                <a:cubicBezTo>
                  <a:pt x="15717" y="2925"/>
                  <a:pt x="14657" y="1840"/>
                  <a:pt x="13365" y="1090"/>
                </a:cubicBezTo>
                <a:cubicBezTo>
                  <a:pt x="12486" y="651"/>
                  <a:pt x="11633" y="444"/>
                  <a:pt x="10651" y="237"/>
                </a:cubicBezTo>
                <a:cubicBezTo>
                  <a:pt x="9874" y="86"/>
                  <a:pt x="9063" y="1"/>
                  <a:pt x="824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Life Savers ExtraBold"/>
                <a:ea typeface="Life Savers ExtraBold"/>
                <a:cs typeface="Life Savers ExtraBold"/>
                <a:sym typeface="Life Savers ExtraBold"/>
              </a:rPr>
              <a:t>NO</a:t>
            </a:r>
            <a:endParaRPr b="0" i="0" sz="1400" u="none" cap="none" strike="noStrike">
              <a:solidFill>
                <a:schemeClr val="dk1"/>
              </a:solidFill>
              <a:latin typeface="Life Savers ExtraBold"/>
              <a:ea typeface="Life Savers ExtraBold"/>
              <a:cs typeface="Life Savers ExtraBold"/>
              <a:sym typeface="Life Savers ExtraBold"/>
            </a:endParaRPr>
          </a:p>
        </p:txBody>
      </p:sp>
      <p:sp>
        <p:nvSpPr>
          <p:cNvPr id="2311" name="Google Shape;2311;p28"/>
          <p:cNvSpPr/>
          <p:nvPr/>
        </p:nvSpPr>
        <p:spPr>
          <a:xfrm>
            <a:off x="1242775" y="1753471"/>
            <a:ext cx="724626" cy="538847"/>
          </a:xfrm>
          <a:custGeom>
            <a:rect b="b" l="l" r="r" t="t"/>
            <a:pathLst>
              <a:path extrusionOk="0" h="12649" w="17010">
                <a:moveTo>
                  <a:pt x="8248" y="1"/>
                </a:moveTo>
                <a:cubicBezTo>
                  <a:pt x="6136" y="1"/>
                  <a:pt x="4002" y="573"/>
                  <a:pt x="2378" y="2047"/>
                </a:cubicBezTo>
                <a:cubicBezTo>
                  <a:pt x="1836" y="2589"/>
                  <a:pt x="1396" y="3236"/>
                  <a:pt x="957" y="3882"/>
                </a:cubicBezTo>
                <a:cubicBezTo>
                  <a:pt x="104" y="5717"/>
                  <a:pt x="0" y="8096"/>
                  <a:pt x="957" y="9931"/>
                </a:cubicBezTo>
                <a:cubicBezTo>
                  <a:pt x="1293" y="10448"/>
                  <a:pt x="1603" y="11094"/>
                  <a:pt x="2146" y="11534"/>
                </a:cubicBezTo>
                <a:cubicBezTo>
                  <a:pt x="3128" y="12387"/>
                  <a:pt x="4627" y="12619"/>
                  <a:pt x="6023" y="12619"/>
                </a:cubicBezTo>
                <a:cubicBezTo>
                  <a:pt x="7035" y="12619"/>
                  <a:pt x="8110" y="12477"/>
                  <a:pt x="9211" y="12477"/>
                </a:cubicBezTo>
                <a:cubicBezTo>
                  <a:pt x="9517" y="12477"/>
                  <a:pt x="9825" y="12488"/>
                  <a:pt x="10134" y="12516"/>
                </a:cubicBezTo>
                <a:cubicBezTo>
                  <a:pt x="10816" y="12516"/>
                  <a:pt x="11498" y="12648"/>
                  <a:pt x="12194" y="12648"/>
                </a:cubicBezTo>
                <a:cubicBezTo>
                  <a:pt x="12368" y="12648"/>
                  <a:pt x="12543" y="12640"/>
                  <a:pt x="12719" y="12619"/>
                </a:cubicBezTo>
                <a:cubicBezTo>
                  <a:pt x="13675" y="12516"/>
                  <a:pt x="14657" y="12077"/>
                  <a:pt x="15304" y="11327"/>
                </a:cubicBezTo>
                <a:cubicBezTo>
                  <a:pt x="16053" y="10577"/>
                  <a:pt x="16467" y="9595"/>
                  <a:pt x="16700" y="8638"/>
                </a:cubicBezTo>
                <a:cubicBezTo>
                  <a:pt x="17010" y="7217"/>
                  <a:pt x="16906" y="5614"/>
                  <a:pt x="16260" y="4321"/>
                </a:cubicBezTo>
                <a:cubicBezTo>
                  <a:pt x="15717" y="2925"/>
                  <a:pt x="14657" y="1840"/>
                  <a:pt x="13365" y="1090"/>
                </a:cubicBezTo>
                <a:cubicBezTo>
                  <a:pt x="12486" y="651"/>
                  <a:pt x="11633" y="444"/>
                  <a:pt x="10651" y="237"/>
                </a:cubicBezTo>
                <a:cubicBezTo>
                  <a:pt x="9874" y="86"/>
                  <a:pt x="9063" y="1"/>
                  <a:pt x="824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Life Savers ExtraBold"/>
                <a:ea typeface="Life Savers ExtraBold"/>
                <a:cs typeface="Life Savers ExtraBold"/>
                <a:sym typeface="Life Savers ExtraBold"/>
              </a:rPr>
              <a:t>YES</a:t>
            </a:r>
            <a:endParaRPr b="0" i="0" sz="1400" u="none" cap="none" strike="noStrike">
              <a:solidFill>
                <a:schemeClr val="dk1"/>
              </a:solidFill>
              <a:latin typeface="Life Savers ExtraBold"/>
              <a:ea typeface="Life Savers ExtraBold"/>
              <a:cs typeface="Life Savers ExtraBold"/>
              <a:sym typeface="Life Savers ExtraBold"/>
            </a:endParaRPr>
          </a:p>
        </p:txBody>
      </p:sp>
      <p:sp>
        <p:nvSpPr>
          <p:cNvPr id="2312" name="Google Shape;2312;p28"/>
          <p:cNvSpPr/>
          <p:nvPr/>
        </p:nvSpPr>
        <p:spPr>
          <a:xfrm>
            <a:off x="1242775" y="2958282"/>
            <a:ext cx="724626" cy="538847"/>
          </a:xfrm>
          <a:custGeom>
            <a:rect b="b" l="l" r="r" t="t"/>
            <a:pathLst>
              <a:path extrusionOk="0" h="12649" w="17010">
                <a:moveTo>
                  <a:pt x="8248" y="1"/>
                </a:moveTo>
                <a:cubicBezTo>
                  <a:pt x="6136" y="1"/>
                  <a:pt x="4002" y="573"/>
                  <a:pt x="2378" y="2047"/>
                </a:cubicBezTo>
                <a:cubicBezTo>
                  <a:pt x="1836" y="2589"/>
                  <a:pt x="1396" y="3236"/>
                  <a:pt x="957" y="3882"/>
                </a:cubicBezTo>
                <a:cubicBezTo>
                  <a:pt x="104" y="5717"/>
                  <a:pt x="0" y="8096"/>
                  <a:pt x="957" y="9931"/>
                </a:cubicBezTo>
                <a:cubicBezTo>
                  <a:pt x="1293" y="10448"/>
                  <a:pt x="1603" y="11094"/>
                  <a:pt x="2146" y="11534"/>
                </a:cubicBezTo>
                <a:cubicBezTo>
                  <a:pt x="3128" y="12387"/>
                  <a:pt x="4627" y="12619"/>
                  <a:pt x="6023" y="12619"/>
                </a:cubicBezTo>
                <a:cubicBezTo>
                  <a:pt x="7035" y="12619"/>
                  <a:pt x="8110" y="12477"/>
                  <a:pt x="9211" y="12477"/>
                </a:cubicBezTo>
                <a:cubicBezTo>
                  <a:pt x="9517" y="12477"/>
                  <a:pt x="9825" y="12488"/>
                  <a:pt x="10134" y="12516"/>
                </a:cubicBezTo>
                <a:cubicBezTo>
                  <a:pt x="10816" y="12516"/>
                  <a:pt x="11498" y="12648"/>
                  <a:pt x="12194" y="12648"/>
                </a:cubicBezTo>
                <a:cubicBezTo>
                  <a:pt x="12368" y="12648"/>
                  <a:pt x="12543" y="12640"/>
                  <a:pt x="12719" y="12619"/>
                </a:cubicBezTo>
                <a:cubicBezTo>
                  <a:pt x="13675" y="12516"/>
                  <a:pt x="14657" y="12077"/>
                  <a:pt x="15304" y="11327"/>
                </a:cubicBezTo>
                <a:cubicBezTo>
                  <a:pt x="16053" y="10577"/>
                  <a:pt x="16467" y="9595"/>
                  <a:pt x="16700" y="8638"/>
                </a:cubicBezTo>
                <a:cubicBezTo>
                  <a:pt x="17010" y="7217"/>
                  <a:pt x="16906" y="5614"/>
                  <a:pt x="16260" y="4321"/>
                </a:cubicBezTo>
                <a:cubicBezTo>
                  <a:pt x="15717" y="2925"/>
                  <a:pt x="14657" y="1840"/>
                  <a:pt x="13365" y="1090"/>
                </a:cubicBezTo>
                <a:cubicBezTo>
                  <a:pt x="12486" y="651"/>
                  <a:pt x="11633" y="444"/>
                  <a:pt x="10651" y="237"/>
                </a:cubicBezTo>
                <a:cubicBezTo>
                  <a:pt x="9874" y="86"/>
                  <a:pt x="9063" y="1"/>
                  <a:pt x="824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Life Savers ExtraBold"/>
                <a:ea typeface="Life Savers ExtraBold"/>
                <a:cs typeface="Life Savers ExtraBold"/>
                <a:sym typeface="Life Savers ExtraBold"/>
              </a:rPr>
              <a:t>YES</a:t>
            </a:r>
            <a:endParaRPr b="0" i="0" sz="1400" u="none" cap="none" strike="noStrike">
              <a:solidFill>
                <a:schemeClr val="dk1"/>
              </a:solidFill>
              <a:latin typeface="Life Savers ExtraBold"/>
              <a:ea typeface="Life Savers ExtraBold"/>
              <a:cs typeface="Life Savers ExtraBold"/>
              <a:sym typeface="Life Savers ExtraBold"/>
            </a:endParaRPr>
          </a:p>
        </p:txBody>
      </p:sp>
      <p:sp>
        <p:nvSpPr>
          <p:cNvPr id="2313" name="Google Shape;2313;p28"/>
          <p:cNvSpPr/>
          <p:nvPr/>
        </p:nvSpPr>
        <p:spPr>
          <a:xfrm>
            <a:off x="4876381" y="1753471"/>
            <a:ext cx="724626" cy="538847"/>
          </a:xfrm>
          <a:custGeom>
            <a:rect b="b" l="l" r="r" t="t"/>
            <a:pathLst>
              <a:path extrusionOk="0" h="12649" w="17010">
                <a:moveTo>
                  <a:pt x="8248" y="1"/>
                </a:moveTo>
                <a:cubicBezTo>
                  <a:pt x="6136" y="1"/>
                  <a:pt x="4002" y="573"/>
                  <a:pt x="2378" y="2047"/>
                </a:cubicBezTo>
                <a:cubicBezTo>
                  <a:pt x="1836" y="2589"/>
                  <a:pt x="1396" y="3236"/>
                  <a:pt x="957" y="3882"/>
                </a:cubicBezTo>
                <a:cubicBezTo>
                  <a:pt x="104" y="5717"/>
                  <a:pt x="0" y="8096"/>
                  <a:pt x="957" y="9931"/>
                </a:cubicBezTo>
                <a:cubicBezTo>
                  <a:pt x="1293" y="10448"/>
                  <a:pt x="1603" y="11094"/>
                  <a:pt x="2146" y="11534"/>
                </a:cubicBezTo>
                <a:cubicBezTo>
                  <a:pt x="3128" y="12387"/>
                  <a:pt x="4627" y="12619"/>
                  <a:pt x="6023" y="12619"/>
                </a:cubicBezTo>
                <a:cubicBezTo>
                  <a:pt x="7035" y="12619"/>
                  <a:pt x="8110" y="12477"/>
                  <a:pt x="9211" y="12477"/>
                </a:cubicBezTo>
                <a:cubicBezTo>
                  <a:pt x="9517" y="12477"/>
                  <a:pt x="9825" y="12488"/>
                  <a:pt x="10134" y="12516"/>
                </a:cubicBezTo>
                <a:cubicBezTo>
                  <a:pt x="10816" y="12516"/>
                  <a:pt x="11498" y="12648"/>
                  <a:pt x="12194" y="12648"/>
                </a:cubicBezTo>
                <a:cubicBezTo>
                  <a:pt x="12368" y="12648"/>
                  <a:pt x="12543" y="12640"/>
                  <a:pt x="12719" y="12619"/>
                </a:cubicBezTo>
                <a:cubicBezTo>
                  <a:pt x="13675" y="12516"/>
                  <a:pt x="14657" y="12077"/>
                  <a:pt x="15304" y="11327"/>
                </a:cubicBezTo>
                <a:cubicBezTo>
                  <a:pt x="16053" y="10577"/>
                  <a:pt x="16467" y="9595"/>
                  <a:pt x="16700" y="8638"/>
                </a:cubicBezTo>
                <a:cubicBezTo>
                  <a:pt x="17010" y="7217"/>
                  <a:pt x="16906" y="5614"/>
                  <a:pt x="16260" y="4321"/>
                </a:cubicBezTo>
                <a:cubicBezTo>
                  <a:pt x="15717" y="2925"/>
                  <a:pt x="14657" y="1840"/>
                  <a:pt x="13365" y="1090"/>
                </a:cubicBezTo>
                <a:cubicBezTo>
                  <a:pt x="12486" y="651"/>
                  <a:pt x="11633" y="444"/>
                  <a:pt x="10651" y="237"/>
                </a:cubicBezTo>
                <a:cubicBezTo>
                  <a:pt x="9874" y="86"/>
                  <a:pt x="9063" y="1"/>
                  <a:pt x="8248"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Life Savers ExtraBold"/>
                <a:ea typeface="Life Savers ExtraBold"/>
                <a:cs typeface="Life Savers ExtraBold"/>
                <a:sym typeface="Life Savers ExtraBold"/>
              </a:rPr>
              <a:t>YES</a:t>
            </a:r>
            <a:endParaRPr b="0" i="0" sz="1400" u="none" cap="none" strike="noStrike">
              <a:solidFill>
                <a:schemeClr val="dk1"/>
              </a:solidFill>
              <a:latin typeface="Life Savers ExtraBold"/>
              <a:ea typeface="Life Savers ExtraBold"/>
              <a:cs typeface="Life Savers ExtraBold"/>
              <a:sym typeface="Life Savers ExtraBold"/>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7" name="Shape 2317"/>
        <p:cNvGrpSpPr/>
        <p:nvPr/>
      </p:nvGrpSpPr>
      <p:grpSpPr>
        <a:xfrm>
          <a:off x="0" y="0"/>
          <a:ext cx="0" cy="0"/>
          <a:chOff x="0" y="0"/>
          <a:chExt cx="0" cy="0"/>
        </a:xfrm>
      </p:grpSpPr>
      <p:sp>
        <p:nvSpPr>
          <p:cNvPr id="2318" name="Google Shape;2318;p29"/>
          <p:cNvSpPr txBox="1"/>
          <p:nvPr>
            <p:ph type="title"/>
          </p:nvPr>
        </p:nvSpPr>
        <p:spPr>
          <a:xfrm>
            <a:off x="720000" y="442963"/>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LINK THE BRANCHES OF </a:t>
            </a:r>
            <a:r>
              <a:rPr lang="en">
                <a:solidFill>
                  <a:schemeClr val="lt2"/>
                </a:solidFill>
              </a:rPr>
              <a:t>SCIENCE</a:t>
            </a:r>
            <a:endParaRPr>
              <a:solidFill>
                <a:schemeClr val="lt2"/>
              </a:solidFill>
            </a:endParaRPr>
          </a:p>
        </p:txBody>
      </p:sp>
      <p:sp>
        <p:nvSpPr>
          <p:cNvPr id="2319" name="Google Shape;2319;p29"/>
          <p:cNvSpPr txBox="1"/>
          <p:nvPr/>
        </p:nvSpPr>
        <p:spPr>
          <a:xfrm>
            <a:off x="1622950" y="1542300"/>
            <a:ext cx="19794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Geology</a:t>
            </a:r>
            <a:endParaRPr b="1" i="0" sz="2200" u="none" cap="none" strike="noStrike">
              <a:solidFill>
                <a:schemeClr val="lt1"/>
              </a:solidFill>
              <a:latin typeface="Life Savers"/>
              <a:ea typeface="Life Savers"/>
              <a:cs typeface="Life Savers"/>
              <a:sym typeface="Life Savers"/>
            </a:endParaRPr>
          </a:p>
        </p:txBody>
      </p:sp>
      <p:sp>
        <p:nvSpPr>
          <p:cNvPr id="2320" name="Google Shape;2320;p29"/>
          <p:cNvSpPr txBox="1"/>
          <p:nvPr/>
        </p:nvSpPr>
        <p:spPr>
          <a:xfrm>
            <a:off x="1622950" y="1983200"/>
            <a:ext cx="1979400" cy="5277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It’s the closest planet to the Sun</a:t>
            </a:r>
            <a:endParaRPr b="0" i="0" sz="1400" u="none" cap="none" strike="noStrike">
              <a:solidFill>
                <a:schemeClr val="dk1"/>
              </a:solidFill>
              <a:latin typeface="Quicksand"/>
              <a:ea typeface="Quicksand"/>
              <a:cs typeface="Quicksand"/>
              <a:sym typeface="Quicksand"/>
            </a:endParaRPr>
          </a:p>
        </p:txBody>
      </p:sp>
      <p:sp>
        <p:nvSpPr>
          <p:cNvPr id="2321" name="Google Shape;2321;p29"/>
          <p:cNvSpPr txBox="1"/>
          <p:nvPr/>
        </p:nvSpPr>
        <p:spPr>
          <a:xfrm>
            <a:off x="1622949" y="3068400"/>
            <a:ext cx="19794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Oceanography</a:t>
            </a:r>
            <a:endParaRPr b="1" i="0" sz="2200" u="none" cap="none" strike="noStrike">
              <a:solidFill>
                <a:schemeClr val="lt1"/>
              </a:solidFill>
              <a:latin typeface="Life Savers"/>
              <a:ea typeface="Life Savers"/>
              <a:cs typeface="Life Savers"/>
              <a:sym typeface="Life Savers"/>
            </a:endParaRPr>
          </a:p>
        </p:txBody>
      </p:sp>
      <p:sp>
        <p:nvSpPr>
          <p:cNvPr id="2322" name="Google Shape;2322;p29"/>
          <p:cNvSpPr txBox="1"/>
          <p:nvPr/>
        </p:nvSpPr>
        <p:spPr>
          <a:xfrm>
            <a:off x="1622950" y="3509300"/>
            <a:ext cx="1979400" cy="5277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Mars is actually a very cold place</a:t>
            </a:r>
            <a:endParaRPr b="0" i="0" sz="1400" u="none" cap="none" strike="noStrike">
              <a:solidFill>
                <a:schemeClr val="dk1"/>
              </a:solidFill>
              <a:latin typeface="Quicksand"/>
              <a:ea typeface="Quicksand"/>
              <a:cs typeface="Quicksand"/>
              <a:sym typeface="Quicksand"/>
            </a:endParaRPr>
          </a:p>
        </p:txBody>
      </p:sp>
      <p:sp>
        <p:nvSpPr>
          <p:cNvPr id="2323" name="Google Shape;2323;p29"/>
          <p:cNvSpPr txBox="1"/>
          <p:nvPr/>
        </p:nvSpPr>
        <p:spPr>
          <a:xfrm>
            <a:off x="5541675" y="1542300"/>
            <a:ext cx="1979400" cy="527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Meteorology</a:t>
            </a:r>
            <a:endParaRPr b="1" i="0" sz="2200" u="none" cap="none" strike="noStrike">
              <a:solidFill>
                <a:schemeClr val="lt1"/>
              </a:solidFill>
              <a:latin typeface="Life Savers"/>
              <a:ea typeface="Life Savers"/>
              <a:cs typeface="Life Savers"/>
              <a:sym typeface="Life Savers"/>
            </a:endParaRPr>
          </a:p>
        </p:txBody>
      </p:sp>
      <p:sp>
        <p:nvSpPr>
          <p:cNvPr id="2324" name="Google Shape;2324;p29"/>
          <p:cNvSpPr txBox="1"/>
          <p:nvPr/>
        </p:nvSpPr>
        <p:spPr>
          <a:xfrm>
            <a:off x="5533726" y="1983200"/>
            <a:ext cx="1979400" cy="527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Jupiter is the biggest planet of them all</a:t>
            </a:r>
            <a:endParaRPr b="0" i="0" sz="1400" u="none" cap="none" strike="noStrike">
              <a:solidFill>
                <a:schemeClr val="dk1"/>
              </a:solidFill>
              <a:latin typeface="Quicksand"/>
              <a:ea typeface="Quicksand"/>
              <a:cs typeface="Quicksand"/>
              <a:sym typeface="Quicksand"/>
            </a:endParaRPr>
          </a:p>
        </p:txBody>
      </p:sp>
      <p:sp>
        <p:nvSpPr>
          <p:cNvPr id="2325" name="Google Shape;2325;p29"/>
          <p:cNvSpPr txBox="1"/>
          <p:nvPr/>
        </p:nvSpPr>
        <p:spPr>
          <a:xfrm>
            <a:off x="5541750" y="3068400"/>
            <a:ext cx="1979400" cy="527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Astronomy</a:t>
            </a:r>
            <a:endParaRPr b="1" i="0" sz="2200" u="none" cap="none" strike="noStrike">
              <a:solidFill>
                <a:schemeClr val="lt1"/>
              </a:solidFill>
              <a:latin typeface="Life Savers"/>
              <a:ea typeface="Life Savers"/>
              <a:cs typeface="Life Savers"/>
              <a:sym typeface="Life Savers"/>
            </a:endParaRPr>
          </a:p>
        </p:txBody>
      </p:sp>
      <p:sp>
        <p:nvSpPr>
          <p:cNvPr id="2326" name="Google Shape;2326;p29"/>
          <p:cNvSpPr txBox="1"/>
          <p:nvPr/>
        </p:nvSpPr>
        <p:spPr>
          <a:xfrm>
            <a:off x="5541600" y="3509300"/>
            <a:ext cx="1979400" cy="5277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It’s the farthest planet from the Sun</a:t>
            </a:r>
            <a:endParaRPr b="0" i="0" sz="1400" u="none" cap="none" strike="noStrike">
              <a:solidFill>
                <a:schemeClr val="dk1"/>
              </a:solidFill>
              <a:latin typeface="Quicksand"/>
              <a:ea typeface="Quicksand"/>
              <a:cs typeface="Quicksand"/>
              <a:sym typeface="Quicksand"/>
            </a:endParaRPr>
          </a:p>
        </p:txBody>
      </p:sp>
      <p:grpSp>
        <p:nvGrpSpPr>
          <p:cNvPr id="2327" name="Google Shape;2327;p29"/>
          <p:cNvGrpSpPr/>
          <p:nvPr/>
        </p:nvGrpSpPr>
        <p:grpSpPr>
          <a:xfrm>
            <a:off x="4347390" y="1513713"/>
            <a:ext cx="449229" cy="2825652"/>
            <a:chOff x="4347390" y="1542288"/>
            <a:chExt cx="449229" cy="2825652"/>
          </a:xfrm>
        </p:grpSpPr>
        <p:grpSp>
          <p:nvGrpSpPr>
            <p:cNvPr id="2328" name="Google Shape;2328;p29"/>
            <p:cNvGrpSpPr/>
            <p:nvPr/>
          </p:nvGrpSpPr>
          <p:grpSpPr>
            <a:xfrm>
              <a:off x="4347691" y="3937156"/>
              <a:ext cx="448626" cy="430784"/>
              <a:chOff x="3872481" y="2386066"/>
              <a:chExt cx="504017" cy="483972"/>
            </a:xfrm>
          </p:grpSpPr>
          <p:sp>
            <p:nvSpPr>
              <p:cNvPr id="2329" name="Google Shape;2329;p29"/>
              <p:cNvSpPr/>
              <p:nvPr/>
            </p:nvSpPr>
            <p:spPr>
              <a:xfrm>
                <a:off x="3872481" y="2760090"/>
                <a:ext cx="504017" cy="109948"/>
              </a:xfrm>
              <a:custGeom>
                <a:rect b="b" l="l" r="r" t="t"/>
                <a:pathLst>
                  <a:path extrusionOk="0" h="4059" w="18607">
                    <a:moveTo>
                      <a:pt x="0" y="0"/>
                    </a:moveTo>
                    <a:lnTo>
                      <a:pt x="0" y="4058"/>
                    </a:lnTo>
                    <a:lnTo>
                      <a:pt x="18606" y="4058"/>
                    </a:lnTo>
                    <a:lnTo>
                      <a:pt x="18606" y="1710"/>
                    </a:lnTo>
                    <a:lnTo>
                      <a:pt x="11996" y="1710"/>
                    </a:lnTo>
                    <a:cubicBezTo>
                      <a:pt x="10515" y="1710"/>
                      <a:pt x="9137" y="1378"/>
                      <a:pt x="7861" y="740"/>
                    </a:cubicBezTo>
                    <a:cubicBezTo>
                      <a:pt x="6687" y="230"/>
                      <a:pt x="5411" y="0"/>
                      <a:pt x="413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0" name="Google Shape;2330;p29"/>
              <p:cNvSpPr/>
              <p:nvPr/>
            </p:nvSpPr>
            <p:spPr>
              <a:xfrm>
                <a:off x="4258234" y="2386066"/>
                <a:ext cx="100982" cy="250288"/>
              </a:xfrm>
              <a:custGeom>
                <a:rect b="b" l="l" r="r" t="t"/>
                <a:pathLst>
                  <a:path extrusionOk="0" h="9240" w="3728">
                    <a:moveTo>
                      <a:pt x="1175" y="1"/>
                    </a:moveTo>
                    <a:cubicBezTo>
                      <a:pt x="843" y="1"/>
                      <a:pt x="639" y="205"/>
                      <a:pt x="435" y="639"/>
                    </a:cubicBezTo>
                    <a:lnTo>
                      <a:pt x="103" y="945"/>
                    </a:lnTo>
                    <a:lnTo>
                      <a:pt x="1" y="1047"/>
                    </a:lnTo>
                    <a:cubicBezTo>
                      <a:pt x="1" y="1149"/>
                      <a:pt x="103" y="1379"/>
                      <a:pt x="205" y="1481"/>
                    </a:cubicBezTo>
                    <a:cubicBezTo>
                      <a:pt x="307" y="2017"/>
                      <a:pt x="307" y="2425"/>
                      <a:pt x="205" y="2757"/>
                    </a:cubicBezTo>
                    <a:lnTo>
                      <a:pt x="205" y="3063"/>
                    </a:lnTo>
                    <a:cubicBezTo>
                      <a:pt x="205" y="3191"/>
                      <a:pt x="307" y="3293"/>
                      <a:pt x="307" y="3395"/>
                    </a:cubicBezTo>
                    <a:cubicBezTo>
                      <a:pt x="537" y="3701"/>
                      <a:pt x="741" y="4135"/>
                      <a:pt x="741" y="4671"/>
                    </a:cubicBezTo>
                    <a:cubicBezTo>
                      <a:pt x="741" y="5207"/>
                      <a:pt x="537" y="5616"/>
                      <a:pt x="307" y="5845"/>
                    </a:cubicBezTo>
                    <a:cubicBezTo>
                      <a:pt x="307" y="5947"/>
                      <a:pt x="205" y="6049"/>
                      <a:pt x="205" y="6151"/>
                    </a:cubicBezTo>
                    <a:lnTo>
                      <a:pt x="205" y="6483"/>
                    </a:lnTo>
                    <a:cubicBezTo>
                      <a:pt x="307" y="6790"/>
                      <a:pt x="307" y="7326"/>
                      <a:pt x="205" y="7759"/>
                    </a:cubicBezTo>
                    <a:cubicBezTo>
                      <a:pt x="103" y="7964"/>
                      <a:pt x="1" y="8066"/>
                      <a:pt x="1" y="8168"/>
                    </a:cubicBezTo>
                    <a:cubicBezTo>
                      <a:pt x="1" y="8295"/>
                      <a:pt x="103" y="8295"/>
                      <a:pt x="103" y="8397"/>
                    </a:cubicBezTo>
                    <a:cubicBezTo>
                      <a:pt x="205" y="8500"/>
                      <a:pt x="307" y="8500"/>
                      <a:pt x="435" y="8602"/>
                    </a:cubicBezTo>
                    <a:cubicBezTo>
                      <a:pt x="639" y="9036"/>
                      <a:pt x="843" y="9240"/>
                      <a:pt x="1175" y="9240"/>
                    </a:cubicBezTo>
                    <a:cubicBezTo>
                      <a:pt x="1481" y="9240"/>
                      <a:pt x="1711" y="9036"/>
                      <a:pt x="2017" y="8602"/>
                    </a:cubicBezTo>
                    <a:cubicBezTo>
                      <a:pt x="2017" y="8500"/>
                      <a:pt x="2119" y="8500"/>
                      <a:pt x="2221" y="8397"/>
                    </a:cubicBezTo>
                    <a:lnTo>
                      <a:pt x="2553" y="8066"/>
                    </a:lnTo>
                    <a:cubicBezTo>
                      <a:pt x="2859" y="7861"/>
                      <a:pt x="3089" y="7657"/>
                      <a:pt x="3191" y="7326"/>
                    </a:cubicBezTo>
                    <a:cubicBezTo>
                      <a:pt x="3293" y="7121"/>
                      <a:pt x="3293" y="6892"/>
                      <a:pt x="3191" y="6585"/>
                    </a:cubicBezTo>
                    <a:lnTo>
                      <a:pt x="3191" y="5947"/>
                    </a:lnTo>
                    <a:cubicBezTo>
                      <a:pt x="3293" y="5743"/>
                      <a:pt x="3293" y="5616"/>
                      <a:pt x="3395" y="5411"/>
                    </a:cubicBezTo>
                    <a:cubicBezTo>
                      <a:pt x="3625" y="5207"/>
                      <a:pt x="3727" y="4875"/>
                      <a:pt x="3727" y="4671"/>
                    </a:cubicBezTo>
                    <a:cubicBezTo>
                      <a:pt x="3727" y="4339"/>
                      <a:pt x="3625" y="4135"/>
                      <a:pt x="3395" y="3829"/>
                    </a:cubicBezTo>
                    <a:cubicBezTo>
                      <a:pt x="3293" y="3701"/>
                      <a:pt x="3293" y="3497"/>
                      <a:pt x="3191" y="3293"/>
                    </a:cubicBezTo>
                    <a:lnTo>
                      <a:pt x="3191" y="2655"/>
                    </a:lnTo>
                    <a:cubicBezTo>
                      <a:pt x="3293" y="2323"/>
                      <a:pt x="3293" y="2119"/>
                      <a:pt x="3191" y="1915"/>
                    </a:cubicBezTo>
                    <a:cubicBezTo>
                      <a:pt x="3089" y="1583"/>
                      <a:pt x="2859" y="1379"/>
                      <a:pt x="2553" y="1149"/>
                    </a:cubicBezTo>
                    <a:cubicBezTo>
                      <a:pt x="2451" y="1149"/>
                      <a:pt x="2349" y="1047"/>
                      <a:pt x="2221" y="945"/>
                    </a:cubicBezTo>
                    <a:cubicBezTo>
                      <a:pt x="2119" y="843"/>
                      <a:pt x="2017" y="741"/>
                      <a:pt x="2017" y="639"/>
                    </a:cubicBezTo>
                    <a:cubicBezTo>
                      <a:pt x="1711" y="205"/>
                      <a:pt x="1481" y="1"/>
                      <a:pt x="117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1" name="Google Shape;2331;p29"/>
              <p:cNvSpPr/>
              <p:nvPr/>
            </p:nvSpPr>
            <p:spPr>
              <a:xfrm>
                <a:off x="4145550" y="2386066"/>
                <a:ext cx="103718" cy="250288"/>
              </a:xfrm>
              <a:custGeom>
                <a:rect b="b" l="l" r="r" t="t"/>
                <a:pathLst>
                  <a:path extrusionOk="0" h="9240" w="3829">
                    <a:moveTo>
                      <a:pt x="1277" y="1"/>
                    </a:moveTo>
                    <a:cubicBezTo>
                      <a:pt x="970" y="1"/>
                      <a:pt x="766" y="205"/>
                      <a:pt x="434" y="639"/>
                    </a:cubicBezTo>
                    <a:cubicBezTo>
                      <a:pt x="434" y="741"/>
                      <a:pt x="332" y="843"/>
                      <a:pt x="230" y="945"/>
                    </a:cubicBezTo>
                    <a:cubicBezTo>
                      <a:pt x="230" y="945"/>
                      <a:pt x="128" y="1047"/>
                      <a:pt x="1" y="1047"/>
                    </a:cubicBezTo>
                    <a:cubicBezTo>
                      <a:pt x="128" y="1149"/>
                      <a:pt x="230" y="1379"/>
                      <a:pt x="230" y="1481"/>
                    </a:cubicBezTo>
                    <a:cubicBezTo>
                      <a:pt x="434" y="2017"/>
                      <a:pt x="434" y="2425"/>
                      <a:pt x="332" y="2757"/>
                    </a:cubicBezTo>
                    <a:lnTo>
                      <a:pt x="332" y="3063"/>
                    </a:lnTo>
                    <a:cubicBezTo>
                      <a:pt x="332" y="3191"/>
                      <a:pt x="434" y="3293"/>
                      <a:pt x="434" y="3395"/>
                    </a:cubicBezTo>
                    <a:cubicBezTo>
                      <a:pt x="639" y="3701"/>
                      <a:pt x="868" y="4135"/>
                      <a:pt x="868" y="4671"/>
                    </a:cubicBezTo>
                    <a:cubicBezTo>
                      <a:pt x="868" y="5207"/>
                      <a:pt x="639" y="5616"/>
                      <a:pt x="434" y="5845"/>
                    </a:cubicBezTo>
                    <a:cubicBezTo>
                      <a:pt x="434" y="5947"/>
                      <a:pt x="332" y="6049"/>
                      <a:pt x="332" y="6151"/>
                    </a:cubicBezTo>
                    <a:lnTo>
                      <a:pt x="332" y="6483"/>
                    </a:lnTo>
                    <a:cubicBezTo>
                      <a:pt x="434" y="6790"/>
                      <a:pt x="434" y="7326"/>
                      <a:pt x="230" y="7759"/>
                    </a:cubicBezTo>
                    <a:cubicBezTo>
                      <a:pt x="230" y="7964"/>
                      <a:pt x="128" y="8066"/>
                      <a:pt x="1" y="8168"/>
                    </a:cubicBezTo>
                    <a:cubicBezTo>
                      <a:pt x="128" y="8168"/>
                      <a:pt x="230" y="8295"/>
                      <a:pt x="230" y="8397"/>
                    </a:cubicBezTo>
                    <a:cubicBezTo>
                      <a:pt x="332" y="8500"/>
                      <a:pt x="434" y="8500"/>
                      <a:pt x="434" y="8602"/>
                    </a:cubicBezTo>
                    <a:cubicBezTo>
                      <a:pt x="766" y="9036"/>
                      <a:pt x="970" y="9240"/>
                      <a:pt x="1277" y="9240"/>
                    </a:cubicBezTo>
                    <a:cubicBezTo>
                      <a:pt x="1609" y="9240"/>
                      <a:pt x="1813" y="9036"/>
                      <a:pt x="2042" y="8602"/>
                    </a:cubicBezTo>
                    <a:cubicBezTo>
                      <a:pt x="2144" y="8500"/>
                      <a:pt x="2247" y="8500"/>
                      <a:pt x="2349" y="8397"/>
                    </a:cubicBezTo>
                    <a:cubicBezTo>
                      <a:pt x="2451" y="8295"/>
                      <a:pt x="2553" y="8168"/>
                      <a:pt x="2680" y="8066"/>
                    </a:cubicBezTo>
                    <a:cubicBezTo>
                      <a:pt x="2885" y="7861"/>
                      <a:pt x="3191" y="7657"/>
                      <a:pt x="3319" y="7326"/>
                    </a:cubicBezTo>
                    <a:cubicBezTo>
                      <a:pt x="3421" y="7121"/>
                      <a:pt x="3421" y="6892"/>
                      <a:pt x="3319" y="6585"/>
                    </a:cubicBezTo>
                    <a:lnTo>
                      <a:pt x="3319" y="5947"/>
                    </a:lnTo>
                    <a:cubicBezTo>
                      <a:pt x="3319" y="5743"/>
                      <a:pt x="3421" y="5616"/>
                      <a:pt x="3523" y="5411"/>
                    </a:cubicBezTo>
                    <a:cubicBezTo>
                      <a:pt x="3625" y="5207"/>
                      <a:pt x="3829" y="4875"/>
                      <a:pt x="3829" y="4671"/>
                    </a:cubicBezTo>
                    <a:cubicBezTo>
                      <a:pt x="3829" y="4339"/>
                      <a:pt x="3625" y="4135"/>
                      <a:pt x="3523" y="3829"/>
                    </a:cubicBezTo>
                    <a:cubicBezTo>
                      <a:pt x="3421" y="3701"/>
                      <a:pt x="3319" y="3497"/>
                      <a:pt x="3319" y="3293"/>
                    </a:cubicBezTo>
                    <a:lnTo>
                      <a:pt x="3319" y="2655"/>
                    </a:lnTo>
                    <a:cubicBezTo>
                      <a:pt x="3421" y="2323"/>
                      <a:pt x="3421" y="2119"/>
                      <a:pt x="3319" y="1915"/>
                    </a:cubicBezTo>
                    <a:cubicBezTo>
                      <a:pt x="3191" y="1583"/>
                      <a:pt x="2885" y="1379"/>
                      <a:pt x="2680" y="1149"/>
                    </a:cubicBezTo>
                    <a:cubicBezTo>
                      <a:pt x="2553" y="1149"/>
                      <a:pt x="2451" y="1047"/>
                      <a:pt x="2349" y="945"/>
                    </a:cubicBezTo>
                    <a:lnTo>
                      <a:pt x="2042" y="639"/>
                    </a:lnTo>
                    <a:cubicBezTo>
                      <a:pt x="1813" y="205"/>
                      <a:pt x="1609" y="1"/>
                      <a:pt x="127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2" name="Google Shape;2332;p29"/>
              <p:cNvSpPr/>
              <p:nvPr/>
            </p:nvSpPr>
            <p:spPr>
              <a:xfrm>
                <a:off x="4036333" y="2386066"/>
                <a:ext cx="100955" cy="250288"/>
              </a:xfrm>
              <a:custGeom>
                <a:rect b="b" l="l" r="r" t="t"/>
                <a:pathLst>
                  <a:path extrusionOk="0" h="9240" w="3727">
                    <a:moveTo>
                      <a:pt x="1276" y="1"/>
                    </a:moveTo>
                    <a:cubicBezTo>
                      <a:pt x="970" y="1"/>
                      <a:pt x="740" y="205"/>
                      <a:pt x="434" y="639"/>
                    </a:cubicBezTo>
                    <a:cubicBezTo>
                      <a:pt x="332" y="741"/>
                      <a:pt x="332" y="843"/>
                      <a:pt x="204" y="945"/>
                    </a:cubicBezTo>
                    <a:cubicBezTo>
                      <a:pt x="102" y="945"/>
                      <a:pt x="102" y="1047"/>
                      <a:pt x="0" y="1047"/>
                    </a:cubicBezTo>
                    <a:cubicBezTo>
                      <a:pt x="102" y="1149"/>
                      <a:pt x="102" y="1379"/>
                      <a:pt x="204" y="1481"/>
                    </a:cubicBezTo>
                    <a:cubicBezTo>
                      <a:pt x="434" y="2017"/>
                      <a:pt x="332" y="2425"/>
                      <a:pt x="332" y="2757"/>
                    </a:cubicBezTo>
                    <a:cubicBezTo>
                      <a:pt x="332" y="2859"/>
                      <a:pt x="204" y="3063"/>
                      <a:pt x="332" y="3063"/>
                    </a:cubicBezTo>
                    <a:cubicBezTo>
                      <a:pt x="332" y="3191"/>
                      <a:pt x="332" y="3293"/>
                      <a:pt x="434" y="3395"/>
                    </a:cubicBezTo>
                    <a:cubicBezTo>
                      <a:pt x="536" y="3701"/>
                      <a:pt x="740" y="4135"/>
                      <a:pt x="740" y="4671"/>
                    </a:cubicBezTo>
                    <a:cubicBezTo>
                      <a:pt x="740" y="5207"/>
                      <a:pt x="536" y="5616"/>
                      <a:pt x="434" y="5845"/>
                    </a:cubicBezTo>
                    <a:cubicBezTo>
                      <a:pt x="332" y="5947"/>
                      <a:pt x="332" y="6049"/>
                      <a:pt x="332" y="6151"/>
                    </a:cubicBezTo>
                    <a:cubicBezTo>
                      <a:pt x="204" y="6254"/>
                      <a:pt x="332" y="6381"/>
                      <a:pt x="332" y="6483"/>
                    </a:cubicBezTo>
                    <a:cubicBezTo>
                      <a:pt x="332" y="6790"/>
                      <a:pt x="434" y="7326"/>
                      <a:pt x="204" y="7759"/>
                    </a:cubicBezTo>
                    <a:cubicBezTo>
                      <a:pt x="102" y="7964"/>
                      <a:pt x="102" y="8066"/>
                      <a:pt x="0" y="8168"/>
                    </a:cubicBezTo>
                    <a:cubicBezTo>
                      <a:pt x="102" y="8168"/>
                      <a:pt x="102" y="8295"/>
                      <a:pt x="204" y="8397"/>
                    </a:cubicBezTo>
                    <a:cubicBezTo>
                      <a:pt x="332" y="8500"/>
                      <a:pt x="332" y="8500"/>
                      <a:pt x="434" y="8602"/>
                    </a:cubicBezTo>
                    <a:cubicBezTo>
                      <a:pt x="740" y="9036"/>
                      <a:pt x="970" y="9240"/>
                      <a:pt x="1276" y="9240"/>
                    </a:cubicBezTo>
                    <a:cubicBezTo>
                      <a:pt x="1480" y="9240"/>
                      <a:pt x="1710" y="9036"/>
                      <a:pt x="2016" y="8602"/>
                    </a:cubicBezTo>
                    <a:cubicBezTo>
                      <a:pt x="2118" y="8500"/>
                      <a:pt x="2246" y="8500"/>
                      <a:pt x="2246" y="8397"/>
                    </a:cubicBezTo>
                    <a:cubicBezTo>
                      <a:pt x="2348" y="8295"/>
                      <a:pt x="2450" y="8168"/>
                      <a:pt x="2654" y="8066"/>
                    </a:cubicBezTo>
                    <a:cubicBezTo>
                      <a:pt x="2884" y="7861"/>
                      <a:pt x="3190" y="7657"/>
                      <a:pt x="3292" y="7326"/>
                    </a:cubicBezTo>
                    <a:cubicBezTo>
                      <a:pt x="3395" y="7121"/>
                      <a:pt x="3292" y="6892"/>
                      <a:pt x="3292" y="6585"/>
                    </a:cubicBezTo>
                    <a:cubicBezTo>
                      <a:pt x="3292" y="6381"/>
                      <a:pt x="3190" y="6151"/>
                      <a:pt x="3292" y="5947"/>
                    </a:cubicBezTo>
                    <a:cubicBezTo>
                      <a:pt x="3292" y="5743"/>
                      <a:pt x="3395" y="5616"/>
                      <a:pt x="3522" y="5411"/>
                    </a:cubicBezTo>
                    <a:cubicBezTo>
                      <a:pt x="3624" y="5207"/>
                      <a:pt x="3726" y="4875"/>
                      <a:pt x="3726" y="4671"/>
                    </a:cubicBezTo>
                    <a:cubicBezTo>
                      <a:pt x="3726" y="4339"/>
                      <a:pt x="3624" y="4135"/>
                      <a:pt x="3522" y="3829"/>
                    </a:cubicBezTo>
                    <a:cubicBezTo>
                      <a:pt x="3395" y="3701"/>
                      <a:pt x="3292" y="3497"/>
                      <a:pt x="3292" y="3293"/>
                    </a:cubicBezTo>
                    <a:cubicBezTo>
                      <a:pt x="3190" y="3063"/>
                      <a:pt x="3292" y="2859"/>
                      <a:pt x="3292" y="2655"/>
                    </a:cubicBezTo>
                    <a:cubicBezTo>
                      <a:pt x="3292" y="2323"/>
                      <a:pt x="3395" y="2119"/>
                      <a:pt x="3292" y="1915"/>
                    </a:cubicBezTo>
                    <a:cubicBezTo>
                      <a:pt x="3190" y="1583"/>
                      <a:pt x="2884" y="1379"/>
                      <a:pt x="2654" y="1149"/>
                    </a:cubicBezTo>
                    <a:cubicBezTo>
                      <a:pt x="2450" y="1149"/>
                      <a:pt x="2348" y="1047"/>
                      <a:pt x="2246" y="945"/>
                    </a:cubicBezTo>
                    <a:cubicBezTo>
                      <a:pt x="2246" y="843"/>
                      <a:pt x="2118" y="741"/>
                      <a:pt x="2016" y="639"/>
                    </a:cubicBezTo>
                    <a:cubicBezTo>
                      <a:pt x="1710" y="205"/>
                      <a:pt x="1480" y="1"/>
                      <a:pt x="127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3" name="Google Shape;2333;p29"/>
              <p:cNvSpPr/>
              <p:nvPr/>
            </p:nvSpPr>
            <p:spPr>
              <a:xfrm>
                <a:off x="3892526" y="2386066"/>
                <a:ext cx="135519" cy="250288"/>
              </a:xfrm>
              <a:custGeom>
                <a:rect b="b" l="l" r="r" t="t"/>
                <a:pathLst>
                  <a:path extrusionOk="0" h="9240" w="5003">
                    <a:moveTo>
                      <a:pt x="2451" y="1"/>
                    </a:moveTo>
                    <a:cubicBezTo>
                      <a:pt x="2119" y="1"/>
                      <a:pt x="1915" y="205"/>
                      <a:pt x="1685" y="639"/>
                    </a:cubicBezTo>
                    <a:cubicBezTo>
                      <a:pt x="1583" y="741"/>
                      <a:pt x="1481" y="843"/>
                      <a:pt x="1379" y="945"/>
                    </a:cubicBezTo>
                    <a:cubicBezTo>
                      <a:pt x="1379" y="1047"/>
                      <a:pt x="1174" y="1149"/>
                      <a:pt x="1047" y="1149"/>
                    </a:cubicBezTo>
                    <a:cubicBezTo>
                      <a:pt x="843" y="1379"/>
                      <a:pt x="536" y="1583"/>
                      <a:pt x="409" y="1915"/>
                    </a:cubicBezTo>
                    <a:cubicBezTo>
                      <a:pt x="307" y="2119"/>
                      <a:pt x="409" y="2323"/>
                      <a:pt x="409" y="2655"/>
                    </a:cubicBezTo>
                    <a:lnTo>
                      <a:pt x="409" y="3293"/>
                    </a:lnTo>
                    <a:cubicBezTo>
                      <a:pt x="409" y="3497"/>
                      <a:pt x="307" y="3701"/>
                      <a:pt x="205" y="3829"/>
                    </a:cubicBezTo>
                    <a:cubicBezTo>
                      <a:pt x="102" y="4135"/>
                      <a:pt x="0" y="4339"/>
                      <a:pt x="0" y="4671"/>
                    </a:cubicBezTo>
                    <a:cubicBezTo>
                      <a:pt x="0" y="4875"/>
                      <a:pt x="102" y="5207"/>
                      <a:pt x="205" y="5411"/>
                    </a:cubicBezTo>
                    <a:cubicBezTo>
                      <a:pt x="307" y="5616"/>
                      <a:pt x="409" y="5743"/>
                      <a:pt x="409" y="5947"/>
                    </a:cubicBezTo>
                    <a:lnTo>
                      <a:pt x="409" y="6585"/>
                    </a:lnTo>
                    <a:cubicBezTo>
                      <a:pt x="409" y="6892"/>
                      <a:pt x="307" y="7121"/>
                      <a:pt x="409" y="7326"/>
                    </a:cubicBezTo>
                    <a:cubicBezTo>
                      <a:pt x="536" y="7657"/>
                      <a:pt x="843" y="7861"/>
                      <a:pt x="1047" y="8066"/>
                    </a:cubicBezTo>
                    <a:cubicBezTo>
                      <a:pt x="1174" y="8168"/>
                      <a:pt x="1379" y="8295"/>
                      <a:pt x="1379" y="8397"/>
                    </a:cubicBezTo>
                    <a:cubicBezTo>
                      <a:pt x="1481" y="8500"/>
                      <a:pt x="1583" y="8500"/>
                      <a:pt x="1685" y="8602"/>
                    </a:cubicBezTo>
                    <a:cubicBezTo>
                      <a:pt x="1915" y="9036"/>
                      <a:pt x="2119" y="9240"/>
                      <a:pt x="2451" y="9240"/>
                    </a:cubicBezTo>
                    <a:cubicBezTo>
                      <a:pt x="2757" y="9240"/>
                      <a:pt x="2961" y="9036"/>
                      <a:pt x="3293" y="8602"/>
                    </a:cubicBezTo>
                    <a:cubicBezTo>
                      <a:pt x="3293" y="8500"/>
                      <a:pt x="3395" y="8500"/>
                      <a:pt x="3497" y="8397"/>
                    </a:cubicBezTo>
                    <a:cubicBezTo>
                      <a:pt x="3599" y="8295"/>
                      <a:pt x="3727" y="8168"/>
                      <a:pt x="3829" y="8066"/>
                    </a:cubicBezTo>
                    <a:cubicBezTo>
                      <a:pt x="4135" y="7861"/>
                      <a:pt x="4365" y="7657"/>
                      <a:pt x="4467" y="7326"/>
                    </a:cubicBezTo>
                    <a:cubicBezTo>
                      <a:pt x="4569" y="7121"/>
                      <a:pt x="4569" y="6892"/>
                      <a:pt x="4569" y="6585"/>
                    </a:cubicBezTo>
                    <a:cubicBezTo>
                      <a:pt x="4467" y="6381"/>
                      <a:pt x="4467" y="6151"/>
                      <a:pt x="4467" y="5947"/>
                    </a:cubicBezTo>
                    <a:cubicBezTo>
                      <a:pt x="4569" y="5743"/>
                      <a:pt x="4671" y="5616"/>
                      <a:pt x="4773" y="5411"/>
                    </a:cubicBezTo>
                    <a:cubicBezTo>
                      <a:pt x="4875" y="5207"/>
                      <a:pt x="5003" y="4875"/>
                      <a:pt x="5003" y="4671"/>
                    </a:cubicBezTo>
                    <a:cubicBezTo>
                      <a:pt x="5003" y="4339"/>
                      <a:pt x="4875" y="4135"/>
                      <a:pt x="4773" y="3829"/>
                    </a:cubicBezTo>
                    <a:cubicBezTo>
                      <a:pt x="4671" y="3701"/>
                      <a:pt x="4569" y="3497"/>
                      <a:pt x="4467" y="3293"/>
                    </a:cubicBezTo>
                    <a:cubicBezTo>
                      <a:pt x="4467" y="3063"/>
                      <a:pt x="4467" y="2859"/>
                      <a:pt x="4569" y="2655"/>
                    </a:cubicBezTo>
                    <a:cubicBezTo>
                      <a:pt x="4569" y="2323"/>
                      <a:pt x="4569" y="2119"/>
                      <a:pt x="4467" y="1915"/>
                    </a:cubicBezTo>
                    <a:cubicBezTo>
                      <a:pt x="4365" y="1583"/>
                      <a:pt x="4135" y="1379"/>
                      <a:pt x="3829" y="1149"/>
                    </a:cubicBezTo>
                    <a:cubicBezTo>
                      <a:pt x="3727" y="1149"/>
                      <a:pt x="3599" y="1047"/>
                      <a:pt x="3497" y="945"/>
                    </a:cubicBezTo>
                    <a:cubicBezTo>
                      <a:pt x="3395" y="843"/>
                      <a:pt x="3293" y="741"/>
                      <a:pt x="3293" y="639"/>
                    </a:cubicBezTo>
                    <a:cubicBezTo>
                      <a:pt x="2961" y="205"/>
                      <a:pt x="2757" y="1"/>
                      <a:pt x="245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4" name="Google Shape;2334;p29"/>
              <p:cNvSpPr/>
              <p:nvPr/>
            </p:nvSpPr>
            <p:spPr>
              <a:xfrm>
                <a:off x="3944371" y="2665365"/>
                <a:ext cx="28361" cy="62951"/>
              </a:xfrm>
              <a:custGeom>
                <a:rect b="b" l="l" r="r" t="t"/>
                <a:pathLst>
                  <a:path extrusionOk="0" h="2324" w="1047">
                    <a:moveTo>
                      <a:pt x="1" y="1"/>
                    </a:moveTo>
                    <a:lnTo>
                      <a:pt x="1" y="2323"/>
                    </a:lnTo>
                    <a:lnTo>
                      <a:pt x="1047" y="2323"/>
                    </a:lnTo>
                    <a:lnTo>
                      <a:pt x="10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5" name="Google Shape;2335;p29"/>
              <p:cNvSpPr/>
              <p:nvPr/>
            </p:nvSpPr>
            <p:spPr>
              <a:xfrm>
                <a:off x="3984461" y="2665365"/>
                <a:ext cx="392037" cy="112034"/>
              </a:xfrm>
              <a:custGeom>
                <a:rect b="b" l="l" r="r" t="t"/>
                <a:pathLst>
                  <a:path extrusionOk="0" h="4136" w="14473">
                    <a:moveTo>
                      <a:pt x="2553" y="1"/>
                    </a:moveTo>
                    <a:lnTo>
                      <a:pt x="2553" y="2323"/>
                    </a:lnTo>
                    <a:lnTo>
                      <a:pt x="1" y="2323"/>
                    </a:lnTo>
                    <a:cubicBezTo>
                      <a:pt x="1379" y="2323"/>
                      <a:pt x="2885" y="2655"/>
                      <a:pt x="4161" y="3293"/>
                    </a:cubicBezTo>
                    <a:cubicBezTo>
                      <a:pt x="5310" y="3829"/>
                      <a:pt x="6586" y="4135"/>
                      <a:pt x="7862" y="4135"/>
                    </a:cubicBezTo>
                    <a:lnTo>
                      <a:pt x="14472" y="4135"/>
                    </a:lnTo>
                    <a:lnTo>
                      <a:pt x="14472" y="945"/>
                    </a:lnTo>
                    <a:lnTo>
                      <a:pt x="12864" y="945"/>
                    </a:lnTo>
                    <a:cubicBezTo>
                      <a:pt x="12558" y="945"/>
                      <a:pt x="12124" y="1047"/>
                      <a:pt x="11818" y="1047"/>
                    </a:cubicBezTo>
                    <a:lnTo>
                      <a:pt x="11818" y="1"/>
                    </a:lnTo>
                    <a:lnTo>
                      <a:pt x="10746" y="1"/>
                    </a:lnTo>
                    <a:lnTo>
                      <a:pt x="10746" y="1277"/>
                    </a:lnTo>
                    <a:cubicBezTo>
                      <a:pt x="10210" y="1379"/>
                      <a:pt x="9776" y="1481"/>
                      <a:pt x="9266" y="1685"/>
                    </a:cubicBezTo>
                    <a:cubicBezTo>
                      <a:pt x="8730" y="1915"/>
                      <a:pt x="8296" y="2119"/>
                      <a:pt x="7760" y="2221"/>
                    </a:cubicBezTo>
                    <a:lnTo>
                      <a:pt x="7760" y="1"/>
                    </a:lnTo>
                    <a:lnTo>
                      <a:pt x="6713" y="1"/>
                    </a:lnTo>
                    <a:lnTo>
                      <a:pt x="6713" y="2323"/>
                    </a:lnTo>
                    <a:lnTo>
                      <a:pt x="3727" y="2323"/>
                    </a:lnTo>
                    <a:lnTo>
                      <a:pt x="372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36" name="Google Shape;2336;p29"/>
            <p:cNvGrpSpPr/>
            <p:nvPr/>
          </p:nvGrpSpPr>
          <p:grpSpPr>
            <a:xfrm>
              <a:off x="4347390" y="1542288"/>
              <a:ext cx="449229" cy="364335"/>
              <a:chOff x="6271431" y="766938"/>
              <a:chExt cx="504695" cy="409319"/>
            </a:xfrm>
          </p:grpSpPr>
          <p:sp>
            <p:nvSpPr>
              <p:cNvPr id="2337" name="Google Shape;2337;p29"/>
              <p:cNvSpPr/>
              <p:nvPr/>
            </p:nvSpPr>
            <p:spPr>
              <a:xfrm>
                <a:off x="6591524" y="865130"/>
                <a:ext cx="118237" cy="91962"/>
              </a:xfrm>
              <a:custGeom>
                <a:rect b="b" l="l" r="r" t="t"/>
                <a:pathLst>
                  <a:path extrusionOk="0" h="3395" w="4365">
                    <a:moveTo>
                      <a:pt x="2119" y="0"/>
                    </a:moveTo>
                    <a:lnTo>
                      <a:pt x="2119" y="1047"/>
                    </a:lnTo>
                    <a:lnTo>
                      <a:pt x="2655" y="1047"/>
                    </a:lnTo>
                    <a:cubicBezTo>
                      <a:pt x="2986" y="1047"/>
                      <a:pt x="3191" y="1378"/>
                      <a:pt x="3191" y="1685"/>
                    </a:cubicBezTo>
                    <a:cubicBezTo>
                      <a:pt x="3191" y="2016"/>
                      <a:pt x="2986" y="2221"/>
                      <a:pt x="2655" y="2221"/>
                    </a:cubicBezTo>
                    <a:lnTo>
                      <a:pt x="638" y="2221"/>
                    </a:lnTo>
                    <a:cubicBezTo>
                      <a:pt x="536" y="2654"/>
                      <a:pt x="307" y="3063"/>
                      <a:pt x="0" y="3395"/>
                    </a:cubicBezTo>
                    <a:lnTo>
                      <a:pt x="2655" y="3395"/>
                    </a:lnTo>
                    <a:cubicBezTo>
                      <a:pt x="3497" y="3395"/>
                      <a:pt x="4365" y="2552"/>
                      <a:pt x="4365" y="1685"/>
                    </a:cubicBezTo>
                    <a:cubicBezTo>
                      <a:pt x="4365" y="740"/>
                      <a:pt x="3497" y="0"/>
                      <a:pt x="265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8" name="Google Shape;2338;p29"/>
              <p:cNvSpPr/>
              <p:nvPr/>
            </p:nvSpPr>
            <p:spPr>
              <a:xfrm>
                <a:off x="6271431" y="766938"/>
                <a:ext cx="314594" cy="190154"/>
              </a:xfrm>
              <a:custGeom>
                <a:rect b="b" l="l" r="r" t="t"/>
                <a:pathLst>
                  <a:path extrusionOk="0" h="7020" w="11614">
                    <a:moveTo>
                      <a:pt x="6075" y="1"/>
                    </a:moveTo>
                    <a:cubicBezTo>
                      <a:pt x="5335" y="1"/>
                      <a:pt x="4467" y="307"/>
                      <a:pt x="3956" y="843"/>
                    </a:cubicBezTo>
                    <a:cubicBezTo>
                      <a:pt x="3522" y="1073"/>
                      <a:pt x="3318" y="1481"/>
                      <a:pt x="2986" y="1915"/>
                    </a:cubicBezTo>
                    <a:lnTo>
                      <a:pt x="2884" y="2119"/>
                    </a:lnTo>
                    <a:lnTo>
                      <a:pt x="2450" y="2119"/>
                    </a:lnTo>
                    <a:cubicBezTo>
                      <a:pt x="1174" y="2119"/>
                      <a:pt x="0" y="3191"/>
                      <a:pt x="0" y="4569"/>
                    </a:cubicBezTo>
                    <a:cubicBezTo>
                      <a:pt x="0" y="5846"/>
                      <a:pt x="1174" y="7020"/>
                      <a:pt x="2450" y="7020"/>
                    </a:cubicBezTo>
                    <a:lnTo>
                      <a:pt x="9367" y="7020"/>
                    </a:lnTo>
                    <a:cubicBezTo>
                      <a:pt x="10643" y="7020"/>
                      <a:pt x="11613" y="5846"/>
                      <a:pt x="11613" y="4569"/>
                    </a:cubicBezTo>
                    <a:cubicBezTo>
                      <a:pt x="11613" y="3497"/>
                      <a:pt x="10745" y="2553"/>
                      <a:pt x="9699" y="2451"/>
                    </a:cubicBezTo>
                    <a:lnTo>
                      <a:pt x="9367" y="2349"/>
                    </a:lnTo>
                    <a:lnTo>
                      <a:pt x="9265" y="2119"/>
                    </a:lnTo>
                    <a:cubicBezTo>
                      <a:pt x="8729" y="843"/>
                      <a:pt x="7453" y="1"/>
                      <a:pt x="60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39" name="Google Shape;2339;p29"/>
              <p:cNvSpPr/>
              <p:nvPr/>
            </p:nvSpPr>
            <p:spPr>
              <a:xfrm>
                <a:off x="6389641" y="1083591"/>
                <a:ext cx="313890" cy="92666"/>
              </a:xfrm>
              <a:custGeom>
                <a:rect b="b" l="l" r="r" t="t"/>
                <a:pathLst>
                  <a:path extrusionOk="0" h="3421" w="11588">
                    <a:moveTo>
                      <a:pt x="1" y="0"/>
                    </a:moveTo>
                    <a:lnTo>
                      <a:pt x="1" y="1072"/>
                    </a:lnTo>
                    <a:lnTo>
                      <a:pt x="9903" y="1072"/>
                    </a:lnTo>
                    <a:cubicBezTo>
                      <a:pt x="10210" y="1072"/>
                      <a:pt x="10439" y="1378"/>
                      <a:pt x="10439" y="1710"/>
                    </a:cubicBezTo>
                    <a:cubicBezTo>
                      <a:pt x="10439" y="2016"/>
                      <a:pt x="10210" y="2246"/>
                      <a:pt x="9903" y="2246"/>
                    </a:cubicBezTo>
                    <a:lnTo>
                      <a:pt x="9367" y="2246"/>
                    </a:lnTo>
                    <a:lnTo>
                      <a:pt x="9367" y="3420"/>
                    </a:lnTo>
                    <a:lnTo>
                      <a:pt x="9903" y="3420"/>
                    </a:lnTo>
                    <a:cubicBezTo>
                      <a:pt x="10848" y="3420"/>
                      <a:pt x="11588" y="2655"/>
                      <a:pt x="11588" y="1710"/>
                    </a:cubicBezTo>
                    <a:cubicBezTo>
                      <a:pt x="11588" y="740"/>
                      <a:pt x="10848" y="0"/>
                      <a:pt x="990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0" name="Google Shape;2340;p29"/>
              <p:cNvSpPr/>
              <p:nvPr/>
            </p:nvSpPr>
            <p:spPr>
              <a:xfrm>
                <a:off x="6513404" y="942546"/>
                <a:ext cx="262722" cy="91989"/>
              </a:xfrm>
              <a:custGeom>
                <a:rect b="b" l="l" r="r" t="t"/>
                <a:pathLst>
                  <a:path extrusionOk="0" h="3396" w="9699">
                    <a:moveTo>
                      <a:pt x="7555" y="1"/>
                    </a:moveTo>
                    <a:lnTo>
                      <a:pt x="7555" y="1073"/>
                    </a:lnTo>
                    <a:lnTo>
                      <a:pt x="7989" y="1073"/>
                    </a:lnTo>
                    <a:cubicBezTo>
                      <a:pt x="8295" y="1073"/>
                      <a:pt x="8627" y="1379"/>
                      <a:pt x="8627" y="1711"/>
                    </a:cubicBezTo>
                    <a:cubicBezTo>
                      <a:pt x="8627" y="2017"/>
                      <a:pt x="8295" y="2349"/>
                      <a:pt x="7989" y="2349"/>
                    </a:cubicBezTo>
                    <a:lnTo>
                      <a:pt x="0" y="2349"/>
                    </a:lnTo>
                    <a:lnTo>
                      <a:pt x="0" y="3395"/>
                    </a:lnTo>
                    <a:lnTo>
                      <a:pt x="7989" y="3395"/>
                    </a:lnTo>
                    <a:cubicBezTo>
                      <a:pt x="8933" y="3395"/>
                      <a:pt x="9699" y="2655"/>
                      <a:pt x="9699" y="1711"/>
                    </a:cubicBezTo>
                    <a:cubicBezTo>
                      <a:pt x="9699" y="741"/>
                      <a:pt x="8933" y="1"/>
                      <a:pt x="798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1" name="Google Shape;2341;p29"/>
              <p:cNvSpPr/>
              <p:nvPr/>
            </p:nvSpPr>
            <p:spPr>
              <a:xfrm>
                <a:off x="6305995" y="1006148"/>
                <a:ext cx="172872" cy="28388"/>
              </a:xfrm>
              <a:custGeom>
                <a:rect b="b" l="l" r="r" t="t"/>
                <a:pathLst>
                  <a:path extrusionOk="0" h="1048" w="6382">
                    <a:moveTo>
                      <a:pt x="0" y="1"/>
                    </a:moveTo>
                    <a:lnTo>
                      <a:pt x="0" y="1047"/>
                    </a:lnTo>
                    <a:lnTo>
                      <a:pt x="6381" y="1047"/>
                    </a:lnTo>
                    <a:lnTo>
                      <a:pt x="638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2" name="Google Shape;2342;p29"/>
              <p:cNvSpPr/>
              <p:nvPr/>
            </p:nvSpPr>
            <p:spPr>
              <a:xfrm>
                <a:off x="6305995" y="1083591"/>
                <a:ext cx="49110" cy="29065"/>
              </a:xfrm>
              <a:custGeom>
                <a:rect b="b" l="l" r="r" t="t"/>
                <a:pathLst>
                  <a:path extrusionOk="0" h="1073" w="1813">
                    <a:moveTo>
                      <a:pt x="0" y="0"/>
                    </a:moveTo>
                    <a:lnTo>
                      <a:pt x="0" y="1072"/>
                    </a:lnTo>
                    <a:lnTo>
                      <a:pt x="1813" y="1072"/>
                    </a:lnTo>
                    <a:lnTo>
                      <a:pt x="181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43" name="Google Shape;2343;p29"/>
            <p:cNvGrpSpPr/>
            <p:nvPr/>
          </p:nvGrpSpPr>
          <p:grpSpPr>
            <a:xfrm>
              <a:off x="4363086" y="2318636"/>
              <a:ext cx="417837" cy="448626"/>
              <a:chOff x="1550269" y="766938"/>
              <a:chExt cx="469427" cy="504017"/>
            </a:xfrm>
          </p:grpSpPr>
          <p:sp>
            <p:nvSpPr>
              <p:cNvPr id="2344" name="Google Shape;2344;p29"/>
              <p:cNvSpPr/>
              <p:nvPr/>
            </p:nvSpPr>
            <p:spPr>
              <a:xfrm>
                <a:off x="1631153" y="769728"/>
                <a:ext cx="362972" cy="501227"/>
              </a:xfrm>
              <a:custGeom>
                <a:rect b="b" l="l" r="r" t="t"/>
                <a:pathLst>
                  <a:path extrusionOk="0" h="18504" w="13400">
                    <a:moveTo>
                      <a:pt x="4773" y="4569"/>
                    </a:moveTo>
                    <a:cubicBezTo>
                      <a:pt x="5743" y="4569"/>
                      <a:pt x="6483" y="5309"/>
                      <a:pt x="6483" y="6279"/>
                    </a:cubicBezTo>
                    <a:cubicBezTo>
                      <a:pt x="6483" y="7121"/>
                      <a:pt x="5743" y="7989"/>
                      <a:pt x="4773" y="7989"/>
                    </a:cubicBezTo>
                    <a:cubicBezTo>
                      <a:pt x="3931" y="7989"/>
                      <a:pt x="3088" y="7121"/>
                      <a:pt x="3088" y="6279"/>
                    </a:cubicBezTo>
                    <a:cubicBezTo>
                      <a:pt x="3088" y="5309"/>
                      <a:pt x="3931" y="4569"/>
                      <a:pt x="4773" y="4569"/>
                    </a:cubicBezTo>
                    <a:close/>
                    <a:moveTo>
                      <a:pt x="9571" y="0"/>
                    </a:moveTo>
                    <a:cubicBezTo>
                      <a:pt x="9673" y="0"/>
                      <a:pt x="9673" y="102"/>
                      <a:pt x="9673" y="102"/>
                    </a:cubicBezTo>
                    <a:cubicBezTo>
                      <a:pt x="9673" y="1378"/>
                      <a:pt x="8601" y="2348"/>
                      <a:pt x="7453" y="2348"/>
                    </a:cubicBezTo>
                    <a:cubicBezTo>
                      <a:pt x="6483" y="2348"/>
                      <a:pt x="5641" y="1710"/>
                      <a:pt x="5309" y="842"/>
                    </a:cubicBezTo>
                    <a:cubicBezTo>
                      <a:pt x="2119" y="2348"/>
                      <a:pt x="0" y="5538"/>
                      <a:pt x="0" y="9265"/>
                    </a:cubicBezTo>
                    <a:cubicBezTo>
                      <a:pt x="0" y="9571"/>
                      <a:pt x="0" y="10005"/>
                      <a:pt x="102" y="10311"/>
                    </a:cubicBezTo>
                    <a:cubicBezTo>
                      <a:pt x="307" y="10311"/>
                      <a:pt x="536" y="10209"/>
                      <a:pt x="842" y="10209"/>
                    </a:cubicBezTo>
                    <a:cubicBezTo>
                      <a:pt x="2450" y="10209"/>
                      <a:pt x="3727" y="11485"/>
                      <a:pt x="3727" y="13093"/>
                    </a:cubicBezTo>
                    <a:cubicBezTo>
                      <a:pt x="3727" y="14037"/>
                      <a:pt x="3191" y="15007"/>
                      <a:pt x="2450" y="15518"/>
                    </a:cubicBezTo>
                    <a:cubicBezTo>
                      <a:pt x="4135" y="17330"/>
                      <a:pt x="6585" y="18504"/>
                      <a:pt x="9239" y="18504"/>
                    </a:cubicBezTo>
                    <a:cubicBezTo>
                      <a:pt x="10745" y="18504"/>
                      <a:pt x="12123" y="18198"/>
                      <a:pt x="13400" y="17559"/>
                    </a:cubicBezTo>
                    <a:cubicBezTo>
                      <a:pt x="12328" y="17023"/>
                      <a:pt x="11383" y="16283"/>
                      <a:pt x="10516" y="15416"/>
                    </a:cubicBezTo>
                    <a:cubicBezTo>
                      <a:pt x="10107" y="15747"/>
                      <a:pt x="9571" y="15849"/>
                      <a:pt x="9137" y="15849"/>
                    </a:cubicBezTo>
                    <a:cubicBezTo>
                      <a:pt x="7657" y="15849"/>
                      <a:pt x="6585" y="14675"/>
                      <a:pt x="6585" y="13297"/>
                    </a:cubicBezTo>
                    <a:cubicBezTo>
                      <a:pt x="6585" y="12225"/>
                      <a:pt x="7223" y="11179"/>
                      <a:pt x="8295" y="10847"/>
                    </a:cubicBezTo>
                    <a:cubicBezTo>
                      <a:pt x="8295" y="10311"/>
                      <a:pt x="8193" y="9775"/>
                      <a:pt x="8193" y="9265"/>
                    </a:cubicBezTo>
                    <a:cubicBezTo>
                      <a:pt x="8193" y="5640"/>
                      <a:pt x="10311" y="2450"/>
                      <a:pt x="13400" y="970"/>
                    </a:cubicBezTo>
                    <a:cubicBezTo>
                      <a:pt x="12226" y="332"/>
                      <a:pt x="10949" y="0"/>
                      <a:pt x="957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5" name="Google Shape;2345;p29"/>
              <p:cNvSpPr/>
              <p:nvPr/>
            </p:nvSpPr>
            <p:spPr>
              <a:xfrm>
                <a:off x="1838535" y="1092584"/>
                <a:ext cx="60188" cy="77443"/>
              </a:xfrm>
              <a:custGeom>
                <a:rect b="b" l="l" r="r" t="t"/>
                <a:pathLst>
                  <a:path extrusionOk="0" h="2859" w="2222">
                    <a:moveTo>
                      <a:pt x="945" y="0"/>
                    </a:moveTo>
                    <a:cubicBezTo>
                      <a:pt x="307" y="204"/>
                      <a:pt x="1" y="740"/>
                      <a:pt x="1" y="1378"/>
                    </a:cubicBezTo>
                    <a:cubicBezTo>
                      <a:pt x="1" y="2220"/>
                      <a:pt x="639" y="2859"/>
                      <a:pt x="1481" y="2859"/>
                    </a:cubicBezTo>
                    <a:cubicBezTo>
                      <a:pt x="1711" y="2859"/>
                      <a:pt x="2017" y="2756"/>
                      <a:pt x="2221" y="2654"/>
                    </a:cubicBezTo>
                    <a:cubicBezTo>
                      <a:pt x="1711" y="1812"/>
                      <a:pt x="1277" y="944"/>
                      <a:pt x="94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6" name="Google Shape;2346;p29"/>
              <p:cNvSpPr/>
              <p:nvPr/>
            </p:nvSpPr>
            <p:spPr>
              <a:xfrm>
                <a:off x="1746600" y="922501"/>
                <a:ext cx="31151" cy="31828"/>
              </a:xfrm>
              <a:custGeom>
                <a:rect b="b" l="l" r="r" t="t"/>
                <a:pathLst>
                  <a:path extrusionOk="0" h="1175" w="1150">
                    <a:moveTo>
                      <a:pt x="511" y="0"/>
                    </a:moveTo>
                    <a:cubicBezTo>
                      <a:pt x="205" y="0"/>
                      <a:pt x="0" y="205"/>
                      <a:pt x="0" y="639"/>
                    </a:cubicBezTo>
                    <a:cubicBezTo>
                      <a:pt x="0" y="945"/>
                      <a:pt x="205" y="1175"/>
                      <a:pt x="511" y="1175"/>
                    </a:cubicBezTo>
                    <a:cubicBezTo>
                      <a:pt x="945" y="1175"/>
                      <a:pt x="1149" y="945"/>
                      <a:pt x="1149" y="639"/>
                    </a:cubicBezTo>
                    <a:cubicBezTo>
                      <a:pt x="1149" y="205"/>
                      <a:pt x="945" y="0"/>
                      <a:pt x="51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7" name="Google Shape;2347;p29"/>
              <p:cNvSpPr/>
              <p:nvPr/>
            </p:nvSpPr>
            <p:spPr>
              <a:xfrm>
                <a:off x="1803971" y="769728"/>
                <a:ext cx="57426" cy="34591"/>
              </a:xfrm>
              <a:custGeom>
                <a:rect b="b" l="l" r="r" t="t"/>
                <a:pathLst>
                  <a:path extrusionOk="0" h="1277" w="2120">
                    <a:moveTo>
                      <a:pt x="2119" y="0"/>
                    </a:moveTo>
                    <a:cubicBezTo>
                      <a:pt x="1379" y="102"/>
                      <a:pt x="639" y="204"/>
                      <a:pt x="1" y="434"/>
                    </a:cubicBezTo>
                    <a:cubicBezTo>
                      <a:pt x="103" y="970"/>
                      <a:pt x="537" y="1276"/>
                      <a:pt x="1073" y="1276"/>
                    </a:cubicBezTo>
                    <a:cubicBezTo>
                      <a:pt x="1711" y="1276"/>
                      <a:pt x="2119" y="740"/>
                      <a:pt x="2119" y="102"/>
                    </a:cubicBezTo>
                    <a:lnTo>
                      <a:pt x="211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8" name="Google Shape;2348;p29"/>
              <p:cNvSpPr/>
              <p:nvPr/>
            </p:nvSpPr>
            <p:spPr>
              <a:xfrm>
                <a:off x="1636679" y="1078065"/>
                <a:ext cx="63629" cy="89199"/>
              </a:xfrm>
              <a:custGeom>
                <a:rect b="b" l="l" r="r" t="t"/>
                <a:pathLst>
                  <a:path extrusionOk="0" h="3293" w="2349">
                    <a:moveTo>
                      <a:pt x="103" y="0"/>
                    </a:moveTo>
                    <a:lnTo>
                      <a:pt x="0" y="102"/>
                    </a:lnTo>
                    <a:cubicBezTo>
                      <a:pt x="332" y="1276"/>
                      <a:pt x="868" y="2348"/>
                      <a:pt x="1506" y="3292"/>
                    </a:cubicBezTo>
                    <a:lnTo>
                      <a:pt x="1608" y="3190"/>
                    </a:lnTo>
                    <a:cubicBezTo>
                      <a:pt x="2144" y="2859"/>
                      <a:pt x="2348" y="2348"/>
                      <a:pt x="2348" y="1710"/>
                    </a:cubicBezTo>
                    <a:cubicBezTo>
                      <a:pt x="2348" y="740"/>
                      <a:pt x="1608" y="0"/>
                      <a:pt x="63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49" name="Google Shape;2349;p29"/>
              <p:cNvSpPr/>
              <p:nvPr/>
            </p:nvSpPr>
            <p:spPr>
              <a:xfrm>
                <a:off x="1974053" y="916975"/>
                <a:ext cx="28361" cy="31124"/>
              </a:xfrm>
              <a:custGeom>
                <a:rect b="b" l="l" r="r" t="t"/>
                <a:pathLst>
                  <a:path extrusionOk="0" h="1149" w="1047">
                    <a:moveTo>
                      <a:pt x="0" y="0"/>
                    </a:moveTo>
                    <a:lnTo>
                      <a:pt x="0" y="1149"/>
                    </a:lnTo>
                    <a:lnTo>
                      <a:pt x="1047" y="1149"/>
                    </a:lnTo>
                    <a:lnTo>
                      <a:pt x="104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0" name="Google Shape;2350;p29"/>
              <p:cNvSpPr/>
              <p:nvPr/>
            </p:nvSpPr>
            <p:spPr>
              <a:xfrm>
                <a:off x="1922208" y="1014436"/>
                <a:ext cx="28361" cy="31828"/>
              </a:xfrm>
              <a:custGeom>
                <a:rect b="b" l="l" r="r" t="t"/>
                <a:pathLst>
                  <a:path extrusionOk="0" h="1175" w="1047">
                    <a:moveTo>
                      <a:pt x="0" y="1"/>
                    </a:moveTo>
                    <a:lnTo>
                      <a:pt x="0" y="1175"/>
                    </a:lnTo>
                    <a:lnTo>
                      <a:pt x="1047" y="1175"/>
                    </a:lnTo>
                    <a:lnTo>
                      <a:pt x="104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1" name="Google Shape;2351;p29"/>
              <p:cNvSpPr/>
              <p:nvPr/>
            </p:nvSpPr>
            <p:spPr>
              <a:xfrm>
                <a:off x="1633916" y="1241890"/>
                <a:ext cx="31828" cy="29065"/>
              </a:xfrm>
              <a:custGeom>
                <a:rect b="b" l="l" r="r" t="t"/>
                <a:pathLst>
                  <a:path extrusionOk="0" h="1073" w="1175">
                    <a:moveTo>
                      <a:pt x="0" y="1"/>
                    </a:moveTo>
                    <a:lnTo>
                      <a:pt x="0" y="1073"/>
                    </a:lnTo>
                    <a:lnTo>
                      <a:pt x="1174" y="1073"/>
                    </a:lnTo>
                    <a:lnTo>
                      <a:pt x="117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2" name="Google Shape;2352;p29"/>
              <p:cNvSpPr/>
              <p:nvPr/>
            </p:nvSpPr>
            <p:spPr>
              <a:xfrm>
                <a:off x="1582070" y="1144429"/>
                <a:ext cx="29065" cy="28361"/>
              </a:xfrm>
              <a:custGeom>
                <a:rect b="b" l="l" r="r" t="t"/>
                <a:pathLst>
                  <a:path extrusionOk="0" h="1047" w="1073">
                    <a:moveTo>
                      <a:pt x="0" y="0"/>
                    </a:moveTo>
                    <a:lnTo>
                      <a:pt x="0" y="1047"/>
                    </a:lnTo>
                    <a:lnTo>
                      <a:pt x="1072" y="1047"/>
                    </a:lnTo>
                    <a:lnTo>
                      <a:pt x="10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3" name="Google Shape;2353;p29"/>
              <p:cNvSpPr/>
              <p:nvPr/>
            </p:nvSpPr>
            <p:spPr>
              <a:xfrm>
                <a:off x="1550269" y="1006148"/>
                <a:ext cx="29065" cy="28388"/>
              </a:xfrm>
              <a:custGeom>
                <a:rect b="b" l="l" r="r" t="t"/>
                <a:pathLst>
                  <a:path extrusionOk="0" h="1048" w="1073">
                    <a:moveTo>
                      <a:pt x="0" y="1"/>
                    </a:moveTo>
                    <a:lnTo>
                      <a:pt x="0" y="1047"/>
                    </a:lnTo>
                    <a:lnTo>
                      <a:pt x="1072" y="1047"/>
                    </a:lnTo>
                    <a:lnTo>
                      <a:pt x="107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4" name="Google Shape;2354;p29"/>
              <p:cNvSpPr/>
              <p:nvPr/>
            </p:nvSpPr>
            <p:spPr>
              <a:xfrm>
                <a:off x="1988572" y="1129910"/>
                <a:ext cx="31124" cy="29065"/>
              </a:xfrm>
              <a:custGeom>
                <a:rect b="b" l="l" r="r" t="t"/>
                <a:pathLst>
                  <a:path extrusionOk="0" h="1073" w="1149">
                    <a:moveTo>
                      <a:pt x="0" y="0"/>
                    </a:moveTo>
                    <a:lnTo>
                      <a:pt x="0" y="1072"/>
                    </a:lnTo>
                    <a:lnTo>
                      <a:pt x="1149" y="1072"/>
                    </a:lnTo>
                    <a:lnTo>
                      <a:pt x="114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5" name="Google Shape;2355;p29"/>
              <p:cNvSpPr/>
              <p:nvPr/>
            </p:nvSpPr>
            <p:spPr>
              <a:xfrm>
                <a:off x="1550269" y="766938"/>
                <a:ext cx="31828" cy="31828"/>
              </a:xfrm>
              <a:custGeom>
                <a:rect b="b" l="l" r="r" t="t"/>
                <a:pathLst>
                  <a:path extrusionOk="0" h="1175" w="1175">
                    <a:moveTo>
                      <a:pt x="0" y="1"/>
                    </a:moveTo>
                    <a:lnTo>
                      <a:pt x="0" y="1175"/>
                    </a:lnTo>
                    <a:lnTo>
                      <a:pt x="1174" y="1175"/>
                    </a:lnTo>
                    <a:lnTo>
                      <a:pt x="1174"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6" name="Google Shape;2356;p29"/>
              <p:cNvSpPr/>
              <p:nvPr/>
            </p:nvSpPr>
            <p:spPr>
              <a:xfrm>
                <a:off x="1674005" y="766938"/>
                <a:ext cx="29065" cy="31828"/>
              </a:xfrm>
              <a:custGeom>
                <a:rect b="b" l="l" r="r" t="t"/>
                <a:pathLst>
                  <a:path extrusionOk="0" h="1175" w="1073">
                    <a:moveTo>
                      <a:pt x="1" y="1"/>
                    </a:moveTo>
                    <a:lnTo>
                      <a:pt x="1" y="1175"/>
                    </a:lnTo>
                    <a:lnTo>
                      <a:pt x="1073" y="1175"/>
                    </a:lnTo>
                    <a:lnTo>
                      <a:pt x="107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57" name="Google Shape;2357;p29"/>
              <p:cNvSpPr/>
              <p:nvPr/>
            </p:nvSpPr>
            <p:spPr>
              <a:xfrm>
                <a:off x="1599352" y="858900"/>
                <a:ext cx="29065" cy="31828"/>
              </a:xfrm>
              <a:custGeom>
                <a:rect b="b" l="l" r="r" t="t"/>
                <a:pathLst>
                  <a:path extrusionOk="0" h="1175" w="1073">
                    <a:moveTo>
                      <a:pt x="0" y="0"/>
                    </a:moveTo>
                    <a:lnTo>
                      <a:pt x="0" y="1174"/>
                    </a:lnTo>
                    <a:lnTo>
                      <a:pt x="1072" y="1174"/>
                    </a:lnTo>
                    <a:lnTo>
                      <a:pt x="1072"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358" name="Google Shape;2358;p29"/>
            <p:cNvGrpSpPr/>
            <p:nvPr/>
          </p:nvGrpSpPr>
          <p:grpSpPr>
            <a:xfrm>
              <a:off x="4347691" y="3179276"/>
              <a:ext cx="448626" cy="345866"/>
              <a:chOff x="3183890" y="766938"/>
              <a:chExt cx="504017" cy="388570"/>
            </a:xfrm>
          </p:grpSpPr>
          <p:sp>
            <p:nvSpPr>
              <p:cNvPr id="2359" name="Google Shape;2359;p29"/>
              <p:cNvSpPr/>
              <p:nvPr/>
            </p:nvSpPr>
            <p:spPr>
              <a:xfrm>
                <a:off x="3183890" y="1043474"/>
                <a:ext cx="504017" cy="42907"/>
              </a:xfrm>
              <a:custGeom>
                <a:rect b="b" l="l" r="r" t="t"/>
                <a:pathLst>
                  <a:path extrusionOk="0" h="1584" w="18607">
                    <a:moveTo>
                      <a:pt x="1" y="1"/>
                    </a:moveTo>
                    <a:lnTo>
                      <a:pt x="1" y="1073"/>
                    </a:lnTo>
                    <a:cubicBezTo>
                      <a:pt x="537" y="1073"/>
                      <a:pt x="639" y="1175"/>
                      <a:pt x="945" y="1277"/>
                    </a:cubicBezTo>
                    <a:cubicBezTo>
                      <a:pt x="1277" y="1379"/>
                      <a:pt x="1583" y="1583"/>
                      <a:pt x="2323" y="1583"/>
                    </a:cubicBezTo>
                    <a:cubicBezTo>
                      <a:pt x="3089" y="1583"/>
                      <a:pt x="3395" y="1379"/>
                      <a:pt x="3727" y="1277"/>
                    </a:cubicBezTo>
                    <a:cubicBezTo>
                      <a:pt x="3931" y="1175"/>
                      <a:pt x="4135" y="1073"/>
                      <a:pt x="4671" y="1073"/>
                    </a:cubicBezTo>
                    <a:cubicBezTo>
                      <a:pt x="5105" y="1073"/>
                      <a:pt x="5309" y="1175"/>
                      <a:pt x="5641" y="1277"/>
                    </a:cubicBezTo>
                    <a:cubicBezTo>
                      <a:pt x="5948" y="1379"/>
                      <a:pt x="6279" y="1583"/>
                      <a:pt x="7019" y="1583"/>
                    </a:cubicBezTo>
                    <a:cubicBezTo>
                      <a:pt x="7658" y="1583"/>
                      <a:pt x="8066" y="1379"/>
                      <a:pt x="8398" y="1277"/>
                    </a:cubicBezTo>
                    <a:cubicBezTo>
                      <a:pt x="8602" y="1175"/>
                      <a:pt x="8832" y="1073"/>
                      <a:pt x="9342" y="1073"/>
                    </a:cubicBezTo>
                    <a:cubicBezTo>
                      <a:pt x="9776" y="1073"/>
                      <a:pt x="9980" y="1175"/>
                      <a:pt x="10210" y="1277"/>
                    </a:cubicBezTo>
                    <a:cubicBezTo>
                      <a:pt x="10516" y="1379"/>
                      <a:pt x="10950" y="1583"/>
                      <a:pt x="11588" y="1583"/>
                    </a:cubicBezTo>
                    <a:cubicBezTo>
                      <a:pt x="12328" y="1583"/>
                      <a:pt x="12660" y="1379"/>
                      <a:pt x="12966" y="1277"/>
                    </a:cubicBezTo>
                    <a:cubicBezTo>
                      <a:pt x="13298" y="1175"/>
                      <a:pt x="13502" y="1073"/>
                      <a:pt x="13936" y="1073"/>
                    </a:cubicBezTo>
                    <a:cubicBezTo>
                      <a:pt x="14447" y="1073"/>
                      <a:pt x="14676" y="1175"/>
                      <a:pt x="14880" y="1277"/>
                    </a:cubicBezTo>
                    <a:cubicBezTo>
                      <a:pt x="15212" y="1379"/>
                      <a:pt x="15621" y="1583"/>
                      <a:pt x="16259" y="1583"/>
                    </a:cubicBezTo>
                    <a:cubicBezTo>
                      <a:pt x="16999" y="1583"/>
                      <a:pt x="17331" y="1379"/>
                      <a:pt x="17637" y="1277"/>
                    </a:cubicBezTo>
                    <a:cubicBezTo>
                      <a:pt x="17969" y="1175"/>
                      <a:pt x="18173" y="1073"/>
                      <a:pt x="18607" y="1073"/>
                    </a:cubicBezTo>
                    <a:lnTo>
                      <a:pt x="18607" y="1"/>
                    </a:lnTo>
                    <a:cubicBezTo>
                      <a:pt x="17867" y="1"/>
                      <a:pt x="17535" y="103"/>
                      <a:pt x="17228" y="307"/>
                    </a:cubicBezTo>
                    <a:cubicBezTo>
                      <a:pt x="16897" y="435"/>
                      <a:pt x="16693" y="435"/>
                      <a:pt x="16259" y="435"/>
                    </a:cubicBezTo>
                    <a:cubicBezTo>
                      <a:pt x="15850" y="435"/>
                      <a:pt x="15621" y="435"/>
                      <a:pt x="15314" y="307"/>
                    </a:cubicBezTo>
                    <a:cubicBezTo>
                      <a:pt x="14983" y="103"/>
                      <a:pt x="14676" y="1"/>
                      <a:pt x="13936" y="1"/>
                    </a:cubicBezTo>
                    <a:cubicBezTo>
                      <a:pt x="13298" y="1"/>
                      <a:pt x="12864" y="103"/>
                      <a:pt x="12532" y="307"/>
                    </a:cubicBezTo>
                    <a:cubicBezTo>
                      <a:pt x="12328" y="435"/>
                      <a:pt x="12124" y="435"/>
                      <a:pt x="11588" y="435"/>
                    </a:cubicBezTo>
                    <a:cubicBezTo>
                      <a:pt x="11154" y="435"/>
                      <a:pt x="10950" y="435"/>
                      <a:pt x="10746" y="307"/>
                    </a:cubicBezTo>
                    <a:cubicBezTo>
                      <a:pt x="10414" y="103"/>
                      <a:pt x="9980" y="1"/>
                      <a:pt x="9342" y="1"/>
                    </a:cubicBezTo>
                    <a:cubicBezTo>
                      <a:pt x="8602" y="1"/>
                      <a:pt x="8194" y="103"/>
                      <a:pt x="7964" y="307"/>
                    </a:cubicBezTo>
                    <a:cubicBezTo>
                      <a:pt x="7658" y="435"/>
                      <a:pt x="7428" y="435"/>
                      <a:pt x="7019" y="435"/>
                    </a:cubicBezTo>
                    <a:cubicBezTo>
                      <a:pt x="6484" y="435"/>
                      <a:pt x="6279" y="435"/>
                      <a:pt x="6050" y="307"/>
                    </a:cubicBezTo>
                    <a:cubicBezTo>
                      <a:pt x="5743" y="103"/>
                      <a:pt x="5309" y="1"/>
                      <a:pt x="4671" y="1"/>
                    </a:cubicBezTo>
                    <a:cubicBezTo>
                      <a:pt x="3931" y="1"/>
                      <a:pt x="3599" y="103"/>
                      <a:pt x="3293" y="307"/>
                    </a:cubicBezTo>
                    <a:cubicBezTo>
                      <a:pt x="2961" y="435"/>
                      <a:pt x="2757" y="435"/>
                      <a:pt x="2323" y="435"/>
                    </a:cubicBezTo>
                    <a:cubicBezTo>
                      <a:pt x="1915" y="435"/>
                      <a:pt x="1685" y="435"/>
                      <a:pt x="1379" y="307"/>
                    </a:cubicBezTo>
                    <a:cubicBezTo>
                      <a:pt x="1047" y="103"/>
                      <a:pt x="74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0" name="Google Shape;2360;p29"/>
              <p:cNvSpPr/>
              <p:nvPr/>
            </p:nvSpPr>
            <p:spPr>
              <a:xfrm>
                <a:off x="3246814" y="1112628"/>
                <a:ext cx="377491" cy="42880"/>
              </a:xfrm>
              <a:custGeom>
                <a:rect b="b" l="l" r="r" t="t"/>
                <a:pathLst>
                  <a:path extrusionOk="0" h="1583" w="13936">
                    <a:moveTo>
                      <a:pt x="2348" y="0"/>
                    </a:moveTo>
                    <a:cubicBezTo>
                      <a:pt x="1608" y="0"/>
                      <a:pt x="1276" y="204"/>
                      <a:pt x="970" y="306"/>
                    </a:cubicBezTo>
                    <a:cubicBezTo>
                      <a:pt x="638" y="434"/>
                      <a:pt x="434" y="536"/>
                      <a:pt x="0" y="536"/>
                    </a:cubicBezTo>
                    <a:lnTo>
                      <a:pt x="0" y="1583"/>
                    </a:lnTo>
                    <a:cubicBezTo>
                      <a:pt x="766" y="1583"/>
                      <a:pt x="1072" y="1480"/>
                      <a:pt x="1404" y="1378"/>
                    </a:cubicBezTo>
                    <a:cubicBezTo>
                      <a:pt x="1608" y="1276"/>
                      <a:pt x="1812" y="1174"/>
                      <a:pt x="2348" y="1174"/>
                    </a:cubicBezTo>
                    <a:cubicBezTo>
                      <a:pt x="2782" y="1174"/>
                      <a:pt x="2986" y="1276"/>
                      <a:pt x="3318" y="1378"/>
                    </a:cubicBezTo>
                    <a:cubicBezTo>
                      <a:pt x="3625" y="1480"/>
                      <a:pt x="3956" y="1583"/>
                      <a:pt x="4696" y="1583"/>
                    </a:cubicBezTo>
                    <a:cubicBezTo>
                      <a:pt x="5335" y="1583"/>
                      <a:pt x="5743" y="1480"/>
                      <a:pt x="6075" y="1378"/>
                    </a:cubicBezTo>
                    <a:cubicBezTo>
                      <a:pt x="6279" y="1276"/>
                      <a:pt x="6509" y="1174"/>
                      <a:pt x="7019" y="1174"/>
                    </a:cubicBezTo>
                    <a:cubicBezTo>
                      <a:pt x="7453" y="1174"/>
                      <a:pt x="7657" y="1276"/>
                      <a:pt x="7887" y="1378"/>
                    </a:cubicBezTo>
                    <a:cubicBezTo>
                      <a:pt x="8193" y="1480"/>
                      <a:pt x="8627" y="1583"/>
                      <a:pt x="9265" y="1583"/>
                    </a:cubicBezTo>
                    <a:cubicBezTo>
                      <a:pt x="10005" y="1583"/>
                      <a:pt x="10337" y="1480"/>
                      <a:pt x="10643" y="1378"/>
                    </a:cubicBezTo>
                    <a:cubicBezTo>
                      <a:pt x="10975" y="1276"/>
                      <a:pt x="11179" y="1174"/>
                      <a:pt x="11613" y="1174"/>
                    </a:cubicBezTo>
                    <a:cubicBezTo>
                      <a:pt x="12124" y="1174"/>
                      <a:pt x="12353" y="1276"/>
                      <a:pt x="12557" y="1378"/>
                    </a:cubicBezTo>
                    <a:cubicBezTo>
                      <a:pt x="12889" y="1480"/>
                      <a:pt x="13298" y="1583"/>
                      <a:pt x="13936" y="1583"/>
                    </a:cubicBezTo>
                    <a:lnTo>
                      <a:pt x="13936" y="536"/>
                    </a:lnTo>
                    <a:cubicBezTo>
                      <a:pt x="13527" y="536"/>
                      <a:pt x="13298" y="434"/>
                      <a:pt x="12991" y="306"/>
                    </a:cubicBezTo>
                    <a:cubicBezTo>
                      <a:pt x="12660" y="204"/>
                      <a:pt x="12353" y="0"/>
                      <a:pt x="11613" y="0"/>
                    </a:cubicBezTo>
                    <a:cubicBezTo>
                      <a:pt x="10975" y="0"/>
                      <a:pt x="10541" y="204"/>
                      <a:pt x="10209" y="306"/>
                    </a:cubicBezTo>
                    <a:cubicBezTo>
                      <a:pt x="10005" y="434"/>
                      <a:pt x="9801" y="536"/>
                      <a:pt x="9265" y="536"/>
                    </a:cubicBezTo>
                    <a:cubicBezTo>
                      <a:pt x="8831" y="536"/>
                      <a:pt x="8627" y="434"/>
                      <a:pt x="8423" y="306"/>
                    </a:cubicBezTo>
                    <a:cubicBezTo>
                      <a:pt x="8091" y="204"/>
                      <a:pt x="7657" y="0"/>
                      <a:pt x="7019" y="0"/>
                    </a:cubicBezTo>
                    <a:cubicBezTo>
                      <a:pt x="6279" y="0"/>
                      <a:pt x="5871" y="204"/>
                      <a:pt x="5641" y="306"/>
                    </a:cubicBezTo>
                    <a:cubicBezTo>
                      <a:pt x="5335" y="434"/>
                      <a:pt x="5105" y="536"/>
                      <a:pt x="4696" y="536"/>
                    </a:cubicBezTo>
                    <a:cubicBezTo>
                      <a:pt x="4161" y="536"/>
                      <a:pt x="3956" y="434"/>
                      <a:pt x="3727" y="306"/>
                    </a:cubicBezTo>
                    <a:cubicBezTo>
                      <a:pt x="3420" y="204"/>
                      <a:pt x="2986" y="0"/>
                      <a:pt x="23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1" name="Google Shape;2361;p29"/>
              <p:cNvSpPr/>
              <p:nvPr/>
            </p:nvSpPr>
            <p:spPr>
              <a:xfrm>
                <a:off x="3419632" y="813257"/>
                <a:ext cx="31828" cy="48432"/>
              </a:xfrm>
              <a:custGeom>
                <a:rect b="b" l="l" r="r" t="t"/>
                <a:pathLst>
                  <a:path extrusionOk="0" h="1788" w="1175">
                    <a:moveTo>
                      <a:pt x="1" y="1"/>
                    </a:moveTo>
                    <a:lnTo>
                      <a:pt x="1" y="1787"/>
                    </a:lnTo>
                    <a:lnTo>
                      <a:pt x="1175" y="178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2" name="Google Shape;2362;p29"/>
              <p:cNvSpPr/>
              <p:nvPr/>
            </p:nvSpPr>
            <p:spPr>
              <a:xfrm>
                <a:off x="3419632" y="766938"/>
                <a:ext cx="31828" cy="34618"/>
              </a:xfrm>
              <a:custGeom>
                <a:rect b="b" l="l" r="r" t="t"/>
                <a:pathLst>
                  <a:path extrusionOk="0" h="1278" w="1175">
                    <a:moveTo>
                      <a:pt x="1" y="1"/>
                    </a:moveTo>
                    <a:lnTo>
                      <a:pt x="1" y="1277"/>
                    </a:lnTo>
                    <a:lnTo>
                      <a:pt x="1175" y="127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3" name="Google Shape;2363;p29"/>
              <p:cNvSpPr/>
              <p:nvPr/>
            </p:nvSpPr>
            <p:spPr>
              <a:xfrm>
                <a:off x="3336690" y="833329"/>
                <a:ext cx="51873" cy="57398"/>
              </a:xfrm>
              <a:custGeom>
                <a:rect b="b" l="l" r="r" t="t"/>
                <a:pathLst>
                  <a:path extrusionOk="0" h="2119" w="1915">
                    <a:moveTo>
                      <a:pt x="843" y="0"/>
                    </a:moveTo>
                    <a:lnTo>
                      <a:pt x="0" y="638"/>
                    </a:lnTo>
                    <a:lnTo>
                      <a:pt x="1047" y="2118"/>
                    </a:lnTo>
                    <a:cubicBezTo>
                      <a:pt x="1276" y="1812"/>
                      <a:pt x="1583" y="1582"/>
                      <a:pt x="1914" y="1480"/>
                    </a:cubicBezTo>
                    <a:lnTo>
                      <a:pt x="84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4" name="Google Shape;2364;p29"/>
              <p:cNvSpPr/>
              <p:nvPr/>
            </p:nvSpPr>
            <p:spPr>
              <a:xfrm>
                <a:off x="3295896" y="781457"/>
                <a:ext cx="43584" cy="42907"/>
              </a:xfrm>
              <a:custGeom>
                <a:rect b="b" l="l" r="r" t="t"/>
                <a:pathLst>
                  <a:path extrusionOk="0" h="1584" w="1609">
                    <a:moveTo>
                      <a:pt x="970" y="1"/>
                    </a:moveTo>
                    <a:lnTo>
                      <a:pt x="0" y="639"/>
                    </a:lnTo>
                    <a:lnTo>
                      <a:pt x="741" y="1583"/>
                    </a:lnTo>
                    <a:lnTo>
                      <a:pt x="1608" y="945"/>
                    </a:lnTo>
                    <a:lnTo>
                      <a:pt x="970"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5" name="Google Shape;2365;p29"/>
              <p:cNvSpPr/>
              <p:nvPr/>
            </p:nvSpPr>
            <p:spPr>
              <a:xfrm>
                <a:off x="3287608" y="902457"/>
                <a:ext cx="54635" cy="42880"/>
              </a:xfrm>
              <a:custGeom>
                <a:rect b="b" l="l" r="r" t="t"/>
                <a:pathLst>
                  <a:path extrusionOk="0" h="1583" w="2017">
                    <a:moveTo>
                      <a:pt x="306" y="0"/>
                    </a:moveTo>
                    <a:lnTo>
                      <a:pt x="0" y="1047"/>
                    </a:lnTo>
                    <a:lnTo>
                      <a:pt x="1480" y="1481"/>
                    </a:lnTo>
                    <a:cubicBezTo>
                      <a:pt x="1583" y="1583"/>
                      <a:pt x="1685" y="1583"/>
                      <a:pt x="1685" y="1583"/>
                    </a:cubicBezTo>
                    <a:cubicBezTo>
                      <a:pt x="1812" y="1276"/>
                      <a:pt x="1914" y="843"/>
                      <a:pt x="2016" y="638"/>
                    </a:cubicBezTo>
                    <a:lnTo>
                      <a:pt x="30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6" name="Google Shape;2366;p29"/>
              <p:cNvSpPr/>
              <p:nvPr/>
            </p:nvSpPr>
            <p:spPr>
              <a:xfrm>
                <a:off x="3226769" y="882412"/>
                <a:ext cx="40821" cy="40117"/>
              </a:xfrm>
              <a:custGeom>
                <a:rect b="b" l="l" r="r" t="t"/>
                <a:pathLst>
                  <a:path extrusionOk="0" h="1481" w="1507">
                    <a:moveTo>
                      <a:pt x="332" y="0"/>
                    </a:moveTo>
                    <a:lnTo>
                      <a:pt x="0" y="1047"/>
                    </a:lnTo>
                    <a:lnTo>
                      <a:pt x="1072" y="1480"/>
                    </a:lnTo>
                    <a:lnTo>
                      <a:pt x="1506" y="409"/>
                    </a:lnTo>
                    <a:lnTo>
                      <a:pt x="33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7" name="Google Shape;2367;p29"/>
              <p:cNvSpPr/>
              <p:nvPr/>
            </p:nvSpPr>
            <p:spPr>
              <a:xfrm>
                <a:off x="3529580" y="902457"/>
                <a:ext cx="54635" cy="42880"/>
              </a:xfrm>
              <a:custGeom>
                <a:rect b="b" l="l" r="r" t="t"/>
                <a:pathLst>
                  <a:path extrusionOk="0" h="1583" w="2017">
                    <a:moveTo>
                      <a:pt x="1685" y="0"/>
                    </a:moveTo>
                    <a:lnTo>
                      <a:pt x="0" y="638"/>
                    </a:lnTo>
                    <a:cubicBezTo>
                      <a:pt x="102" y="843"/>
                      <a:pt x="204" y="1276"/>
                      <a:pt x="306" y="1583"/>
                    </a:cubicBezTo>
                    <a:cubicBezTo>
                      <a:pt x="306" y="1583"/>
                      <a:pt x="408" y="1583"/>
                      <a:pt x="536" y="1481"/>
                    </a:cubicBezTo>
                    <a:lnTo>
                      <a:pt x="2016" y="1047"/>
                    </a:lnTo>
                    <a:lnTo>
                      <a:pt x="168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8" name="Google Shape;2368;p29"/>
              <p:cNvSpPr/>
              <p:nvPr/>
            </p:nvSpPr>
            <p:spPr>
              <a:xfrm>
                <a:off x="3604233" y="882412"/>
                <a:ext cx="40117" cy="40117"/>
              </a:xfrm>
              <a:custGeom>
                <a:rect b="b" l="l" r="r" t="t"/>
                <a:pathLst>
                  <a:path extrusionOk="0" h="1481" w="1481">
                    <a:moveTo>
                      <a:pt x="1175" y="0"/>
                    </a:moveTo>
                    <a:lnTo>
                      <a:pt x="0" y="409"/>
                    </a:lnTo>
                    <a:lnTo>
                      <a:pt x="434" y="1480"/>
                    </a:lnTo>
                    <a:lnTo>
                      <a:pt x="1481" y="1047"/>
                    </a:lnTo>
                    <a:lnTo>
                      <a:pt x="117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69" name="Google Shape;2369;p29"/>
              <p:cNvSpPr/>
              <p:nvPr/>
            </p:nvSpPr>
            <p:spPr>
              <a:xfrm>
                <a:off x="3483261" y="833329"/>
                <a:ext cx="51873" cy="57398"/>
              </a:xfrm>
              <a:custGeom>
                <a:rect b="b" l="l" r="r" t="t"/>
                <a:pathLst>
                  <a:path extrusionOk="0" h="2119" w="1915">
                    <a:moveTo>
                      <a:pt x="1072" y="0"/>
                    </a:moveTo>
                    <a:lnTo>
                      <a:pt x="0" y="1480"/>
                    </a:lnTo>
                    <a:cubicBezTo>
                      <a:pt x="332" y="1582"/>
                      <a:pt x="638" y="1812"/>
                      <a:pt x="842" y="2118"/>
                    </a:cubicBezTo>
                    <a:lnTo>
                      <a:pt x="1914" y="638"/>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0" name="Google Shape;2370;p29"/>
              <p:cNvSpPr/>
              <p:nvPr/>
            </p:nvSpPr>
            <p:spPr>
              <a:xfrm>
                <a:off x="3532343" y="781457"/>
                <a:ext cx="42880" cy="42907"/>
              </a:xfrm>
              <a:custGeom>
                <a:rect b="b" l="l" r="r" t="t"/>
                <a:pathLst>
                  <a:path extrusionOk="0" h="1584" w="1583">
                    <a:moveTo>
                      <a:pt x="638" y="1"/>
                    </a:moveTo>
                    <a:lnTo>
                      <a:pt x="0" y="945"/>
                    </a:lnTo>
                    <a:lnTo>
                      <a:pt x="842" y="1583"/>
                    </a:lnTo>
                    <a:lnTo>
                      <a:pt x="1583" y="639"/>
                    </a:lnTo>
                    <a:lnTo>
                      <a:pt x="63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1" name="Google Shape;2371;p29"/>
              <p:cNvSpPr/>
              <p:nvPr/>
            </p:nvSpPr>
            <p:spPr>
              <a:xfrm>
                <a:off x="3362261" y="890701"/>
                <a:ext cx="147275" cy="66391"/>
              </a:xfrm>
              <a:custGeom>
                <a:rect b="b" l="l" r="r" t="t"/>
                <a:pathLst>
                  <a:path extrusionOk="0" h="2451" w="5437">
                    <a:moveTo>
                      <a:pt x="2757" y="0"/>
                    </a:moveTo>
                    <a:cubicBezTo>
                      <a:pt x="1277" y="0"/>
                      <a:pt x="205" y="1072"/>
                      <a:pt x="1" y="2349"/>
                    </a:cubicBezTo>
                    <a:cubicBezTo>
                      <a:pt x="103" y="2451"/>
                      <a:pt x="205" y="2451"/>
                      <a:pt x="434" y="2451"/>
                    </a:cubicBezTo>
                    <a:cubicBezTo>
                      <a:pt x="843" y="2451"/>
                      <a:pt x="1073" y="2349"/>
                      <a:pt x="1379" y="2246"/>
                    </a:cubicBezTo>
                    <a:cubicBezTo>
                      <a:pt x="1609" y="2017"/>
                      <a:pt x="2017" y="1915"/>
                      <a:pt x="2757" y="1915"/>
                    </a:cubicBezTo>
                    <a:cubicBezTo>
                      <a:pt x="3395" y="1915"/>
                      <a:pt x="3829" y="2017"/>
                      <a:pt x="4161" y="2246"/>
                    </a:cubicBezTo>
                    <a:cubicBezTo>
                      <a:pt x="4365" y="2349"/>
                      <a:pt x="4569" y="2451"/>
                      <a:pt x="5003" y="2451"/>
                    </a:cubicBezTo>
                    <a:cubicBezTo>
                      <a:pt x="5207" y="2451"/>
                      <a:pt x="5309" y="2451"/>
                      <a:pt x="5437" y="2349"/>
                    </a:cubicBezTo>
                    <a:cubicBezTo>
                      <a:pt x="5207" y="1072"/>
                      <a:pt x="4161" y="0"/>
                      <a:pt x="27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72" name="Google Shape;2372;p29"/>
              <p:cNvSpPr/>
              <p:nvPr/>
            </p:nvSpPr>
            <p:spPr>
              <a:xfrm>
                <a:off x="3183890" y="971584"/>
                <a:ext cx="504017" cy="42880"/>
              </a:xfrm>
              <a:custGeom>
                <a:rect b="b" l="l" r="r" t="t"/>
                <a:pathLst>
                  <a:path extrusionOk="0" h="1583" w="18607">
                    <a:moveTo>
                      <a:pt x="1" y="1"/>
                    </a:moveTo>
                    <a:lnTo>
                      <a:pt x="1" y="1047"/>
                    </a:lnTo>
                    <a:cubicBezTo>
                      <a:pt x="537" y="1047"/>
                      <a:pt x="639" y="1175"/>
                      <a:pt x="945" y="1277"/>
                    </a:cubicBezTo>
                    <a:cubicBezTo>
                      <a:pt x="1277" y="1379"/>
                      <a:pt x="1583" y="1583"/>
                      <a:pt x="2323" y="1583"/>
                    </a:cubicBezTo>
                    <a:cubicBezTo>
                      <a:pt x="3089" y="1583"/>
                      <a:pt x="3395" y="1379"/>
                      <a:pt x="3727" y="1277"/>
                    </a:cubicBezTo>
                    <a:cubicBezTo>
                      <a:pt x="3931" y="1175"/>
                      <a:pt x="4135" y="1047"/>
                      <a:pt x="4671" y="1047"/>
                    </a:cubicBezTo>
                    <a:cubicBezTo>
                      <a:pt x="5105" y="1047"/>
                      <a:pt x="5309" y="1175"/>
                      <a:pt x="5641" y="1277"/>
                    </a:cubicBezTo>
                    <a:cubicBezTo>
                      <a:pt x="5948" y="1379"/>
                      <a:pt x="6279" y="1583"/>
                      <a:pt x="7019" y="1583"/>
                    </a:cubicBezTo>
                    <a:cubicBezTo>
                      <a:pt x="7658" y="1583"/>
                      <a:pt x="8066" y="1379"/>
                      <a:pt x="8398" y="1277"/>
                    </a:cubicBezTo>
                    <a:cubicBezTo>
                      <a:pt x="8602" y="1175"/>
                      <a:pt x="8832" y="1047"/>
                      <a:pt x="9342" y="1047"/>
                    </a:cubicBezTo>
                    <a:cubicBezTo>
                      <a:pt x="9776" y="1047"/>
                      <a:pt x="9980" y="1175"/>
                      <a:pt x="10210" y="1277"/>
                    </a:cubicBezTo>
                    <a:cubicBezTo>
                      <a:pt x="10516" y="1379"/>
                      <a:pt x="10950" y="1583"/>
                      <a:pt x="11588" y="1583"/>
                    </a:cubicBezTo>
                    <a:cubicBezTo>
                      <a:pt x="12328" y="1583"/>
                      <a:pt x="12660" y="1379"/>
                      <a:pt x="12966" y="1277"/>
                    </a:cubicBezTo>
                    <a:cubicBezTo>
                      <a:pt x="13298" y="1175"/>
                      <a:pt x="13502" y="1047"/>
                      <a:pt x="13936" y="1047"/>
                    </a:cubicBezTo>
                    <a:cubicBezTo>
                      <a:pt x="14447" y="1047"/>
                      <a:pt x="14676" y="1175"/>
                      <a:pt x="14880" y="1277"/>
                    </a:cubicBezTo>
                    <a:cubicBezTo>
                      <a:pt x="15212" y="1379"/>
                      <a:pt x="15621" y="1583"/>
                      <a:pt x="16259" y="1583"/>
                    </a:cubicBezTo>
                    <a:cubicBezTo>
                      <a:pt x="16999" y="1583"/>
                      <a:pt x="17331" y="1379"/>
                      <a:pt x="17637" y="1277"/>
                    </a:cubicBezTo>
                    <a:cubicBezTo>
                      <a:pt x="17969" y="1175"/>
                      <a:pt x="18173" y="1047"/>
                      <a:pt x="18607" y="1047"/>
                    </a:cubicBezTo>
                    <a:lnTo>
                      <a:pt x="18607" y="1"/>
                    </a:lnTo>
                    <a:cubicBezTo>
                      <a:pt x="18173" y="1"/>
                      <a:pt x="17969" y="103"/>
                      <a:pt x="17637" y="205"/>
                    </a:cubicBezTo>
                    <a:cubicBezTo>
                      <a:pt x="17331" y="307"/>
                      <a:pt x="16999" y="537"/>
                      <a:pt x="16259" y="537"/>
                    </a:cubicBezTo>
                    <a:cubicBezTo>
                      <a:pt x="15621" y="537"/>
                      <a:pt x="15212" y="307"/>
                      <a:pt x="14880" y="205"/>
                    </a:cubicBezTo>
                    <a:cubicBezTo>
                      <a:pt x="14676" y="103"/>
                      <a:pt x="14447" y="1"/>
                      <a:pt x="13936" y="1"/>
                    </a:cubicBezTo>
                    <a:cubicBezTo>
                      <a:pt x="13502" y="1"/>
                      <a:pt x="13298" y="103"/>
                      <a:pt x="12966" y="205"/>
                    </a:cubicBezTo>
                    <a:cubicBezTo>
                      <a:pt x="12660" y="307"/>
                      <a:pt x="12328" y="537"/>
                      <a:pt x="11588" y="537"/>
                    </a:cubicBezTo>
                    <a:cubicBezTo>
                      <a:pt x="10950" y="537"/>
                      <a:pt x="10516" y="307"/>
                      <a:pt x="10210" y="205"/>
                    </a:cubicBezTo>
                    <a:cubicBezTo>
                      <a:pt x="9980" y="103"/>
                      <a:pt x="9776" y="1"/>
                      <a:pt x="9342" y="1"/>
                    </a:cubicBezTo>
                    <a:cubicBezTo>
                      <a:pt x="8832" y="1"/>
                      <a:pt x="8602" y="103"/>
                      <a:pt x="8398" y="205"/>
                    </a:cubicBezTo>
                    <a:cubicBezTo>
                      <a:pt x="8066" y="307"/>
                      <a:pt x="7658" y="537"/>
                      <a:pt x="7019" y="537"/>
                    </a:cubicBezTo>
                    <a:cubicBezTo>
                      <a:pt x="6279" y="537"/>
                      <a:pt x="5948" y="307"/>
                      <a:pt x="5641" y="205"/>
                    </a:cubicBezTo>
                    <a:cubicBezTo>
                      <a:pt x="5309" y="103"/>
                      <a:pt x="5105" y="1"/>
                      <a:pt x="4671" y="1"/>
                    </a:cubicBezTo>
                    <a:cubicBezTo>
                      <a:pt x="4135" y="1"/>
                      <a:pt x="3931" y="103"/>
                      <a:pt x="3727" y="205"/>
                    </a:cubicBezTo>
                    <a:cubicBezTo>
                      <a:pt x="3395" y="307"/>
                      <a:pt x="3089" y="537"/>
                      <a:pt x="2323" y="537"/>
                    </a:cubicBezTo>
                    <a:cubicBezTo>
                      <a:pt x="1583" y="537"/>
                      <a:pt x="1277" y="307"/>
                      <a:pt x="945" y="205"/>
                    </a:cubicBezTo>
                    <a:cubicBezTo>
                      <a:pt x="639" y="103"/>
                      <a:pt x="537"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cxnSp>
        <p:nvCxnSpPr>
          <p:cNvPr id="2373" name="Google Shape;2373;p29"/>
          <p:cNvCxnSpPr>
            <a:stCxn id="2319" idx="3"/>
          </p:cNvCxnSpPr>
          <p:nvPr/>
        </p:nvCxnSpPr>
        <p:spPr>
          <a:xfrm>
            <a:off x="3602350" y="1806150"/>
            <a:ext cx="626700" cy="2318100"/>
          </a:xfrm>
          <a:prstGeom prst="straightConnector1">
            <a:avLst/>
          </a:prstGeom>
          <a:noFill/>
          <a:ln cap="flat" cmpd="sng" w="28575">
            <a:solidFill>
              <a:schemeClr val="lt2"/>
            </a:solidFill>
            <a:prstDash val="solid"/>
            <a:round/>
            <a:headEnd len="med" w="med" type="oval"/>
            <a:tailEnd len="med" w="med" type="oval"/>
          </a:ln>
        </p:spPr>
      </p:cxn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8" name="Shape 1068"/>
        <p:cNvGrpSpPr/>
        <p:nvPr/>
      </p:nvGrpSpPr>
      <p:grpSpPr>
        <a:xfrm>
          <a:off x="0" y="0"/>
          <a:ext cx="0" cy="0"/>
          <a:chOff x="0" y="0"/>
          <a:chExt cx="0" cy="0"/>
        </a:xfrm>
      </p:grpSpPr>
      <p:grpSp>
        <p:nvGrpSpPr>
          <p:cNvPr id="1069" name="Google Shape;1069;p3"/>
          <p:cNvGrpSpPr/>
          <p:nvPr/>
        </p:nvGrpSpPr>
        <p:grpSpPr>
          <a:xfrm flipH="1">
            <a:off x="7798571" y="4259140"/>
            <a:ext cx="713805" cy="882265"/>
            <a:chOff x="1191373" y="4259140"/>
            <a:chExt cx="713805" cy="882265"/>
          </a:xfrm>
        </p:grpSpPr>
        <p:sp>
          <p:nvSpPr>
            <p:cNvPr id="1070" name="Google Shape;1070;p3"/>
            <p:cNvSpPr/>
            <p:nvPr/>
          </p:nvSpPr>
          <p:spPr>
            <a:xfrm rot="-1032883">
              <a:off x="1353515" y="4567384"/>
              <a:ext cx="342785" cy="514206"/>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 name="Google Shape;1071;p3"/>
            <p:cNvSpPr/>
            <p:nvPr/>
          </p:nvSpPr>
          <p:spPr>
            <a:xfrm rot="-1032883">
              <a:off x="1428108" y="4316812"/>
              <a:ext cx="438868" cy="324594"/>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 name="Google Shape;1072;p3"/>
            <p:cNvSpPr/>
            <p:nvPr/>
          </p:nvSpPr>
          <p:spPr>
            <a:xfrm rot="-1032883">
              <a:off x="1517746" y="4573606"/>
              <a:ext cx="114380" cy="11438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 name="Google Shape;1073;p3"/>
            <p:cNvSpPr/>
            <p:nvPr/>
          </p:nvSpPr>
          <p:spPr>
            <a:xfrm rot="-1032883">
              <a:off x="1422164" y="4810247"/>
              <a:ext cx="276579" cy="21940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 name="Google Shape;1074;p3"/>
            <p:cNvSpPr/>
            <p:nvPr/>
          </p:nvSpPr>
          <p:spPr>
            <a:xfrm>
              <a:off x="1191373" y="5011730"/>
              <a:ext cx="559982" cy="12967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75" name="Google Shape;1075;p3"/>
          <p:cNvSpPr txBox="1"/>
          <p:nvPr>
            <p:ph type="title"/>
          </p:nvPr>
        </p:nvSpPr>
        <p:spPr>
          <a:xfrm>
            <a:off x="113414" y="1781635"/>
            <a:ext cx="9030586" cy="2777607"/>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sz="2400">
                <a:solidFill>
                  <a:srgbClr val="005032"/>
                </a:solidFill>
              </a:rPr>
              <a:t>3. The earth  with a new message ask for each school to create it with his own way. Followed the creation of earth by the students of each school and the voting for the choice of the figure that will be  the project mascot and logo.</a:t>
            </a:r>
            <a:br>
              <a:rPr lang="en" sz="2400">
                <a:solidFill>
                  <a:srgbClr val="005032"/>
                </a:solidFill>
              </a:rPr>
            </a:br>
            <a:br>
              <a:rPr lang="en" sz="2400">
                <a:solidFill>
                  <a:srgbClr val="005032"/>
                </a:solidFill>
              </a:rPr>
            </a:br>
            <a:r>
              <a:rPr lang="en" sz="2400">
                <a:solidFill>
                  <a:srgbClr val="005032"/>
                </a:solidFill>
              </a:rPr>
              <a:t>4. The earth asks for the students to create  their common poster of the project with digital application. Each class chooses a letter from the title of the project  by a common word and an object and decorates it in their own way. (In a common  online word each teacher write </a:t>
            </a:r>
            <a:r>
              <a:rPr lang="en" sz="2400">
                <a:solidFill>
                  <a:srgbClr val="005032"/>
                </a:solidFill>
              </a:rPr>
              <a:t>his name next to </a:t>
            </a:r>
            <a:r>
              <a:rPr lang="en" sz="2400">
                <a:solidFill>
                  <a:srgbClr val="005032"/>
                </a:solidFill>
              </a:rPr>
              <a:t> a letter from the </a:t>
            </a:r>
            <a:r>
              <a:rPr lang="en" sz="2400">
                <a:solidFill>
                  <a:srgbClr val="005032"/>
                </a:solidFill>
              </a:rPr>
              <a:t>title</a:t>
            </a:r>
            <a:r>
              <a:rPr lang="en" sz="2400">
                <a:solidFill>
                  <a:srgbClr val="005032"/>
                </a:solidFill>
              </a:rPr>
              <a:t>)</a:t>
            </a:r>
            <a:br>
              <a:rPr lang="en" sz="2400">
                <a:solidFill>
                  <a:srgbClr val="005032"/>
                </a:solidFill>
              </a:rPr>
            </a:br>
            <a:br>
              <a:rPr lang="en" sz="2400">
                <a:solidFill>
                  <a:srgbClr val="005032"/>
                </a:solidFill>
              </a:rPr>
            </a:br>
            <a:r>
              <a:rPr lang="en" sz="2400">
                <a:solidFill>
                  <a:srgbClr val="005032"/>
                </a:solidFill>
              </a:rPr>
              <a:t>5. November activities evaluation from students.</a:t>
            </a:r>
            <a:br>
              <a:rPr lang="en" sz="2400">
                <a:solidFill>
                  <a:srgbClr val="005032"/>
                </a:solidFill>
              </a:rPr>
            </a:br>
            <a:br>
              <a:rPr lang="en" sz="2400">
                <a:solidFill>
                  <a:srgbClr val="005032"/>
                </a:solidFill>
              </a:rPr>
            </a:br>
            <a:r>
              <a:rPr lang="en" sz="2400">
                <a:solidFill>
                  <a:srgbClr val="005032"/>
                </a:solidFill>
              </a:rPr>
              <a:t>6. Pre -Test Evaluation for students.</a:t>
            </a:r>
            <a:br>
              <a:rPr lang="en" sz="2400">
                <a:solidFill>
                  <a:srgbClr val="005032"/>
                </a:solidFill>
              </a:rPr>
            </a:br>
            <a:br>
              <a:rPr lang="en" sz="2400">
                <a:solidFill>
                  <a:srgbClr val="005032"/>
                </a:solidFill>
              </a:rPr>
            </a:br>
            <a:br>
              <a:rPr lang="en" sz="2400">
                <a:solidFill>
                  <a:srgbClr val="005032"/>
                </a:solidFill>
              </a:rPr>
            </a:br>
            <a:br>
              <a:rPr lang="en" sz="2400">
                <a:solidFill>
                  <a:srgbClr val="005032"/>
                </a:solidFill>
              </a:rPr>
            </a:br>
            <a:endParaRPr sz="2400">
              <a:solidFill>
                <a:srgbClr val="005032"/>
              </a:solidFill>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7" name="Shape 2377"/>
        <p:cNvGrpSpPr/>
        <p:nvPr/>
      </p:nvGrpSpPr>
      <p:grpSpPr>
        <a:xfrm>
          <a:off x="0" y="0"/>
          <a:ext cx="0" cy="0"/>
          <a:chOff x="0" y="0"/>
          <a:chExt cx="0" cy="0"/>
        </a:xfrm>
      </p:grpSpPr>
      <p:sp>
        <p:nvSpPr>
          <p:cNvPr id="2378" name="Google Shape;2378;p30"/>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YOU CAN USE THIS </a:t>
            </a:r>
            <a:r>
              <a:rPr lang="en">
                <a:solidFill>
                  <a:schemeClr val="lt2"/>
                </a:solidFill>
              </a:rPr>
              <a:t>MAP</a:t>
            </a:r>
            <a:endParaRPr>
              <a:solidFill>
                <a:schemeClr val="lt2"/>
              </a:solidFill>
            </a:endParaRPr>
          </a:p>
        </p:txBody>
      </p:sp>
      <p:sp>
        <p:nvSpPr>
          <p:cNvPr id="2379" name="Google Shape;2379;p30"/>
          <p:cNvSpPr txBox="1"/>
          <p:nvPr/>
        </p:nvSpPr>
        <p:spPr>
          <a:xfrm>
            <a:off x="6011400" y="1905225"/>
            <a:ext cx="23364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Venus</a:t>
            </a:r>
            <a:endParaRPr b="1" i="0" sz="2200" u="none" cap="none" strike="noStrike">
              <a:solidFill>
                <a:schemeClr val="lt1"/>
              </a:solidFill>
              <a:latin typeface="Life Savers"/>
              <a:ea typeface="Life Savers"/>
              <a:cs typeface="Life Savers"/>
              <a:sym typeface="Life Savers"/>
            </a:endParaRPr>
          </a:p>
        </p:txBody>
      </p:sp>
      <p:sp>
        <p:nvSpPr>
          <p:cNvPr id="2380" name="Google Shape;2380;p30"/>
          <p:cNvSpPr txBox="1"/>
          <p:nvPr/>
        </p:nvSpPr>
        <p:spPr>
          <a:xfrm>
            <a:off x="6011400" y="2402928"/>
            <a:ext cx="23364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Venus is the second planet from the Sun</a:t>
            </a:r>
            <a:endParaRPr b="0" i="0" sz="1400" u="none" cap="none" strike="noStrike">
              <a:solidFill>
                <a:schemeClr val="dk1"/>
              </a:solidFill>
              <a:latin typeface="Quicksand"/>
              <a:ea typeface="Quicksand"/>
              <a:cs typeface="Quicksand"/>
              <a:sym typeface="Quicksand"/>
            </a:endParaRPr>
          </a:p>
        </p:txBody>
      </p:sp>
      <p:grpSp>
        <p:nvGrpSpPr>
          <p:cNvPr id="2381" name="Google Shape;2381;p30"/>
          <p:cNvGrpSpPr/>
          <p:nvPr/>
        </p:nvGrpSpPr>
        <p:grpSpPr>
          <a:xfrm>
            <a:off x="6629396" y="1368002"/>
            <a:ext cx="1051580" cy="596628"/>
            <a:chOff x="6717477" y="2938775"/>
            <a:chExt cx="854457" cy="484788"/>
          </a:xfrm>
        </p:grpSpPr>
        <p:sp>
          <p:nvSpPr>
            <p:cNvPr id="2382" name="Google Shape;2382;p30"/>
            <p:cNvSpPr/>
            <p:nvPr/>
          </p:nvSpPr>
          <p:spPr>
            <a:xfrm>
              <a:off x="6757177" y="2938775"/>
              <a:ext cx="814757" cy="484788"/>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dk2"/>
                  </a:solidFill>
                  <a:latin typeface="Life Savers ExtraBold"/>
                  <a:ea typeface="Life Savers ExtraBold"/>
                  <a:cs typeface="Life Savers ExtraBold"/>
                  <a:sym typeface="Life Savers ExtraBold"/>
                </a:rPr>
                <a:t>76%</a:t>
              </a:r>
              <a:endParaRPr b="0" i="0" sz="2100" u="none" cap="none" strike="noStrike">
                <a:solidFill>
                  <a:schemeClr val="dk2"/>
                </a:solidFill>
                <a:latin typeface="Life Savers ExtraBold"/>
                <a:ea typeface="Life Savers ExtraBold"/>
                <a:cs typeface="Life Savers ExtraBold"/>
                <a:sym typeface="Life Savers ExtraBold"/>
              </a:endParaRPr>
            </a:p>
          </p:txBody>
        </p:sp>
        <p:sp>
          <p:nvSpPr>
            <p:cNvPr id="2383" name="Google Shape;2383;p30"/>
            <p:cNvSpPr/>
            <p:nvPr/>
          </p:nvSpPr>
          <p:spPr>
            <a:xfrm>
              <a:off x="6717477" y="2974017"/>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384" name="Google Shape;2384;p30"/>
          <p:cNvSpPr txBox="1"/>
          <p:nvPr/>
        </p:nvSpPr>
        <p:spPr>
          <a:xfrm>
            <a:off x="6011400" y="3626000"/>
            <a:ext cx="2336400" cy="5277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Mercury</a:t>
            </a:r>
            <a:endParaRPr b="1" i="0" sz="2200" u="none" cap="none" strike="noStrike">
              <a:solidFill>
                <a:schemeClr val="lt1"/>
              </a:solidFill>
              <a:latin typeface="Life Savers"/>
              <a:ea typeface="Life Savers"/>
              <a:cs typeface="Life Savers"/>
              <a:sym typeface="Life Savers"/>
            </a:endParaRPr>
          </a:p>
        </p:txBody>
      </p:sp>
      <p:sp>
        <p:nvSpPr>
          <p:cNvPr id="2385" name="Google Shape;2385;p30"/>
          <p:cNvSpPr txBox="1"/>
          <p:nvPr/>
        </p:nvSpPr>
        <p:spPr>
          <a:xfrm>
            <a:off x="6011400" y="4123703"/>
            <a:ext cx="2336400" cy="4848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Mercury is the closest planet to the Sun</a:t>
            </a:r>
            <a:endParaRPr b="0" i="0" sz="1400" u="none" cap="none" strike="noStrike">
              <a:solidFill>
                <a:schemeClr val="dk1"/>
              </a:solidFill>
              <a:latin typeface="Quicksand"/>
              <a:ea typeface="Quicksand"/>
              <a:cs typeface="Quicksand"/>
              <a:sym typeface="Quicksand"/>
            </a:endParaRPr>
          </a:p>
        </p:txBody>
      </p:sp>
      <p:sp>
        <p:nvSpPr>
          <p:cNvPr id="2386" name="Google Shape;2386;p30"/>
          <p:cNvSpPr/>
          <p:nvPr/>
        </p:nvSpPr>
        <p:spPr>
          <a:xfrm>
            <a:off x="6678243" y="3080887"/>
            <a:ext cx="1002722" cy="596628"/>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dk2"/>
                </a:solidFill>
                <a:latin typeface="Life Savers ExtraBold"/>
                <a:ea typeface="Life Savers ExtraBold"/>
                <a:cs typeface="Life Savers ExtraBold"/>
                <a:sym typeface="Life Savers ExtraBold"/>
              </a:rPr>
              <a:t>35%</a:t>
            </a:r>
            <a:endParaRPr b="0" i="0" sz="2100" u="none" cap="none" strike="noStrike">
              <a:solidFill>
                <a:schemeClr val="dk2"/>
              </a:solidFill>
              <a:latin typeface="Life Savers ExtraBold"/>
              <a:ea typeface="Life Savers ExtraBold"/>
              <a:cs typeface="Life Savers ExtraBold"/>
              <a:sym typeface="Life Savers ExtraBold"/>
            </a:endParaRPr>
          </a:p>
        </p:txBody>
      </p:sp>
      <p:sp>
        <p:nvSpPr>
          <p:cNvPr id="2387" name="Google Shape;2387;p30"/>
          <p:cNvSpPr/>
          <p:nvPr/>
        </p:nvSpPr>
        <p:spPr>
          <a:xfrm>
            <a:off x="6629409" y="3114522"/>
            <a:ext cx="245471" cy="284689"/>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388" name="Google Shape;2388;p30"/>
          <p:cNvGrpSpPr/>
          <p:nvPr/>
        </p:nvGrpSpPr>
        <p:grpSpPr>
          <a:xfrm>
            <a:off x="754479" y="1368018"/>
            <a:ext cx="5048926" cy="2689747"/>
            <a:chOff x="233350" y="949250"/>
            <a:chExt cx="7137300" cy="3802300"/>
          </a:xfrm>
        </p:grpSpPr>
        <p:sp>
          <p:nvSpPr>
            <p:cNvPr id="2389" name="Google Shape;2389;p3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0" name="Google Shape;2390;p3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1" name="Google Shape;2391;p3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2" name="Google Shape;2392;p3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3" name="Google Shape;2393;p3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4" name="Google Shape;2394;p3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5" name="Google Shape;2395;p3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6" name="Google Shape;2396;p3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7" name="Google Shape;2397;p3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8" name="Google Shape;2398;p3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399" name="Google Shape;2399;p3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0" name="Google Shape;2400;p3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1" name="Google Shape;2401;p3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2" name="Google Shape;2402;p3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3" name="Google Shape;2403;p3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4" name="Google Shape;2404;p3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5" name="Google Shape;2405;p3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6" name="Google Shape;2406;p3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7" name="Google Shape;2407;p3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8" name="Google Shape;2408;p3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09" name="Google Shape;2409;p3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0" name="Google Shape;2410;p3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1" name="Google Shape;2411;p3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2" name="Google Shape;2412;p3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3" name="Google Shape;2413;p3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4" name="Google Shape;2414;p3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5" name="Google Shape;2415;p3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6" name="Google Shape;2416;p3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7" name="Google Shape;2417;p3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8" name="Google Shape;2418;p3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19" name="Google Shape;2419;p3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0" name="Google Shape;2420;p3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1" name="Google Shape;2421;p3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2" name="Google Shape;2422;p3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3" name="Google Shape;2423;p3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4" name="Google Shape;2424;p3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5" name="Google Shape;2425;p3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6" name="Google Shape;2426;p3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7" name="Google Shape;2427;p3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8" name="Google Shape;2428;p3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29" name="Google Shape;2429;p3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0" name="Google Shape;2430;p3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1" name="Google Shape;2431;p3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2" name="Google Shape;2432;p3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3" name="Google Shape;2433;p3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4" name="Google Shape;2434;p3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5" name="Google Shape;2435;p3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6" name="Google Shape;2436;p3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7" name="Google Shape;2437;p3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8" name="Google Shape;2438;p3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39" name="Google Shape;2439;p3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40" name="Google Shape;2440;p30"/>
          <p:cNvSpPr/>
          <p:nvPr/>
        </p:nvSpPr>
        <p:spPr>
          <a:xfrm>
            <a:off x="2779869" y="2432921"/>
            <a:ext cx="365687" cy="369099"/>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1" name="Google Shape;2441;p30"/>
          <p:cNvSpPr/>
          <p:nvPr/>
        </p:nvSpPr>
        <p:spPr>
          <a:xfrm>
            <a:off x="3725619" y="1637246"/>
            <a:ext cx="365687" cy="369099"/>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442" name="Google Shape;2442;p30"/>
          <p:cNvGrpSpPr/>
          <p:nvPr/>
        </p:nvGrpSpPr>
        <p:grpSpPr>
          <a:xfrm>
            <a:off x="6" y="3896700"/>
            <a:ext cx="1713892" cy="1244707"/>
            <a:chOff x="6" y="3896700"/>
            <a:chExt cx="1713892" cy="1244707"/>
          </a:xfrm>
        </p:grpSpPr>
        <p:grpSp>
          <p:nvGrpSpPr>
            <p:cNvPr id="2443" name="Google Shape;2443;p30"/>
            <p:cNvGrpSpPr/>
            <p:nvPr/>
          </p:nvGrpSpPr>
          <p:grpSpPr>
            <a:xfrm rot="751150">
              <a:off x="110265" y="3967231"/>
              <a:ext cx="754542" cy="946219"/>
              <a:chOff x="6063688" y="896804"/>
              <a:chExt cx="254290" cy="318887"/>
            </a:xfrm>
          </p:grpSpPr>
          <p:sp>
            <p:nvSpPr>
              <p:cNvPr id="2444" name="Google Shape;2444;p30"/>
              <p:cNvSpPr/>
              <p:nvPr/>
            </p:nvSpPr>
            <p:spPr>
              <a:xfrm>
                <a:off x="6063688" y="896804"/>
                <a:ext cx="254290" cy="246980"/>
              </a:xfrm>
              <a:custGeom>
                <a:rect b="b" l="l" r="r" t="t"/>
                <a:pathLst>
                  <a:path extrusionOk="0" h="7433" w="7653">
                    <a:moveTo>
                      <a:pt x="3795" y="1"/>
                    </a:moveTo>
                    <a:cubicBezTo>
                      <a:pt x="1829" y="1"/>
                      <a:pt x="101" y="1568"/>
                      <a:pt x="1" y="3547"/>
                    </a:cubicBezTo>
                    <a:cubicBezTo>
                      <a:pt x="1" y="5615"/>
                      <a:pt x="1526" y="7321"/>
                      <a:pt x="3568" y="7425"/>
                    </a:cubicBezTo>
                    <a:cubicBezTo>
                      <a:pt x="3653" y="7430"/>
                      <a:pt x="3737" y="7432"/>
                      <a:pt x="3821" y="7432"/>
                    </a:cubicBezTo>
                    <a:cubicBezTo>
                      <a:pt x="5848" y="7432"/>
                      <a:pt x="7450" y="5944"/>
                      <a:pt x="7549" y="3883"/>
                    </a:cubicBezTo>
                    <a:cubicBezTo>
                      <a:pt x="7652" y="1841"/>
                      <a:pt x="6050" y="109"/>
                      <a:pt x="3982" y="6"/>
                    </a:cubicBezTo>
                    <a:cubicBezTo>
                      <a:pt x="3919" y="3"/>
                      <a:pt x="3857" y="1"/>
                      <a:pt x="379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5" name="Google Shape;2445;p30"/>
              <p:cNvSpPr/>
              <p:nvPr/>
            </p:nvSpPr>
            <p:spPr>
              <a:xfrm>
                <a:off x="6178791" y="1006424"/>
                <a:ext cx="64461" cy="209267"/>
              </a:xfrm>
              <a:custGeom>
                <a:rect b="b" l="l" r="r" t="t"/>
                <a:pathLst>
                  <a:path extrusionOk="0" h="6298" w="1940">
                    <a:moveTo>
                      <a:pt x="351" y="1"/>
                    </a:moveTo>
                    <a:cubicBezTo>
                      <a:pt x="311" y="1"/>
                      <a:pt x="263" y="14"/>
                      <a:pt x="207" y="41"/>
                    </a:cubicBezTo>
                    <a:cubicBezTo>
                      <a:pt x="104" y="41"/>
                      <a:pt x="1" y="248"/>
                      <a:pt x="1" y="377"/>
                    </a:cubicBezTo>
                    <a:lnTo>
                      <a:pt x="1397" y="5961"/>
                    </a:lnTo>
                    <a:cubicBezTo>
                      <a:pt x="1397" y="6194"/>
                      <a:pt x="1500" y="6297"/>
                      <a:pt x="1707" y="6297"/>
                    </a:cubicBezTo>
                    <a:cubicBezTo>
                      <a:pt x="1810" y="6194"/>
                      <a:pt x="1939" y="6065"/>
                      <a:pt x="1939" y="5858"/>
                    </a:cubicBezTo>
                    <a:lnTo>
                      <a:pt x="518" y="248"/>
                    </a:lnTo>
                    <a:cubicBezTo>
                      <a:pt x="518" y="97"/>
                      <a:pt x="462" y="1"/>
                      <a:pt x="351"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6" name="Google Shape;2446;p30"/>
              <p:cNvSpPr/>
              <p:nvPr/>
            </p:nvSpPr>
            <p:spPr>
              <a:xfrm>
                <a:off x="6157325" y="1026993"/>
                <a:ext cx="78184" cy="53928"/>
              </a:xfrm>
              <a:custGeom>
                <a:rect b="b" l="l" r="r" t="t"/>
                <a:pathLst>
                  <a:path extrusionOk="0" h="1623" w="2353">
                    <a:moveTo>
                      <a:pt x="1969" y="1"/>
                    </a:moveTo>
                    <a:cubicBezTo>
                      <a:pt x="1872" y="1"/>
                      <a:pt x="1767" y="51"/>
                      <a:pt x="1707" y="172"/>
                    </a:cubicBezTo>
                    <a:lnTo>
                      <a:pt x="1293" y="922"/>
                    </a:lnTo>
                    <a:lnTo>
                      <a:pt x="517" y="508"/>
                    </a:lnTo>
                    <a:cubicBezTo>
                      <a:pt x="432" y="465"/>
                      <a:pt x="364" y="440"/>
                      <a:pt x="306" y="440"/>
                    </a:cubicBezTo>
                    <a:cubicBezTo>
                      <a:pt x="225" y="440"/>
                      <a:pt x="164" y="490"/>
                      <a:pt x="104" y="612"/>
                    </a:cubicBezTo>
                    <a:cubicBezTo>
                      <a:pt x="0" y="715"/>
                      <a:pt x="104" y="922"/>
                      <a:pt x="207" y="922"/>
                    </a:cubicBezTo>
                    <a:lnTo>
                      <a:pt x="1164" y="1568"/>
                    </a:lnTo>
                    <a:cubicBezTo>
                      <a:pt x="1202" y="1607"/>
                      <a:pt x="1248" y="1622"/>
                      <a:pt x="1296" y="1622"/>
                    </a:cubicBezTo>
                    <a:cubicBezTo>
                      <a:pt x="1407" y="1622"/>
                      <a:pt x="1531" y="1537"/>
                      <a:pt x="1603" y="1465"/>
                    </a:cubicBezTo>
                    <a:lnTo>
                      <a:pt x="2249" y="508"/>
                    </a:lnTo>
                    <a:cubicBezTo>
                      <a:pt x="2353" y="275"/>
                      <a:pt x="2249" y="172"/>
                      <a:pt x="2146" y="69"/>
                    </a:cubicBezTo>
                    <a:cubicBezTo>
                      <a:pt x="2103" y="26"/>
                      <a:pt x="2038" y="1"/>
                      <a:pt x="1969"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47" name="Google Shape;2447;p30"/>
            <p:cNvGrpSpPr/>
            <p:nvPr/>
          </p:nvGrpSpPr>
          <p:grpSpPr>
            <a:xfrm>
              <a:off x="6" y="4843508"/>
              <a:ext cx="1713892" cy="297900"/>
              <a:chOff x="-3714225" y="3650887"/>
              <a:chExt cx="2263161" cy="393370"/>
            </a:xfrm>
          </p:grpSpPr>
          <p:sp>
            <p:nvSpPr>
              <p:cNvPr id="2448" name="Google Shape;2448;p30"/>
              <p:cNvSpPr/>
              <p:nvPr/>
            </p:nvSpPr>
            <p:spPr>
              <a:xfrm>
                <a:off x="-3714225" y="3650887"/>
                <a:ext cx="1599215" cy="393363"/>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49" name="Google Shape;2449;p30"/>
              <p:cNvSpPr/>
              <p:nvPr/>
            </p:nvSpPr>
            <p:spPr>
              <a:xfrm>
                <a:off x="-2190501" y="3873021"/>
                <a:ext cx="739437" cy="171236"/>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50" name="Google Shape;2450;p30"/>
            <p:cNvSpPr/>
            <p:nvPr/>
          </p:nvSpPr>
          <p:spPr>
            <a:xfrm>
              <a:off x="220043" y="389671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4" name="Shape 2454"/>
        <p:cNvGrpSpPr/>
        <p:nvPr/>
      </p:nvGrpSpPr>
      <p:grpSpPr>
        <a:xfrm>
          <a:off x="0" y="0"/>
          <a:ext cx="0" cy="0"/>
          <a:chOff x="0" y="0"/>
          <a:chExt cx="0" cy="0"/>
        </a:xfrm>
      </p:grpSpPr>
      <p:sp>
        <p:nvSpPr>
          <p:cNvPr id="2455" name="Google Shape;2455;p31"/>
          <p:cNvSpPr txBox="1"/>
          <p:nvPr>
            <p:ph idx="1" type="subTitle"/>
          </p:nvPr>
        </p:nvSpPr>
        <p:spPr>
          <a:xfrm>
            <a:off x="871850" y="1579459"/>
            <a:ext cx="2907600" cy="713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Preserve habitats</a:t>
            </a:r>
            <a:endParaRPr/>
          </a:p>
        </p:txBody>
      </p:sp>
      <p:sp>
        <p:nvSpPr>
          <p:cNvPr id="2456" name="Google Shape;2456;p31"/>
          <p:cNvSpPr txBox="1"/>
          <p:nvPr>
            <p:ph idx="2" type="subTitle"/>
          </p:nvPr>
        </p:nvSpPr>
        <p:spPr>
          <a:xfrm>
            <a:off x="5359646" y="1579459"/>
            <a:ext cx="2907600" cy="713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Protect ecosystems</a:t>
            </a:r>
            <a:endParaRPr/>
          </a:p>
        </p:txBody>
      </p:sp>
      <p:sp>
        <p:nvSpPr>
          <p:cNvPr id="2457" name="Google Shape;2457;p31"/>
          <p:cNvSpPr txBox="1"/>
          <p:nvPr>
            <p:ph idx="3" type="subTitle"/>
          </p:nvPr>
        </p:nvSpPr>
        <p:spPr>
          <a:xfrm>
            <a:off x="715100" y="2115215"/>
            <a:ext cx="3221100" cy="25065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Provide wildlife in your very own backyard with food, water, cover, and shelter for raising their young</a:t>
            </a:r>
            <a:endParaRPr/>
          </a:p>
          <a:p>
            <a:pPr indent="-317500" lvl="0" marL="457200" rtl="0" algn="l">
              <a:lnSpc>
                <a:spcPct val="100000"/>
              </a:lnSpc>
              <a:spcBef>
                <a:spcPts val="1000"/>
              </a:spcBef>
              <a:spcAft>
                <a:spcPts val="0"/>
              </a:spcAft>
              <a:buSzPts val="1400"/>
              <a:buChar char="●"/>
            </a:pPr>
            <a:r>
              <a:rPr lang="en"/>
              <a:t>You can help clean beaches, rescue wild animals or teach visitors</a:t>
            </a:r>
            <a:endParaRPr/>
          </a:p>
          <a:p>
            <a:pPr indent="-317500" lvl="0" marL="457200" rtl="0" algn="l">
              <a:lnSpc>
                <a:spcPct val="100000"/>
              </a:lnSpc>
              <a:spcBef>
                <a:spcPts val="1000"/>
              </a:spcBef>
              <a:spcAft>
                <a:spcPts val="0"/>
              </a:spcAft>
              <a:buSzPts val="1400"/>
              <a:buChar char="●"/>
            </a:pPr>
            <a:r>
              <a:rPr lang="en"/>
              <a:t>Don’t purchase products made from endangered animals</a:t>
            </a:r>
            <a:endParaRPr/>
          </a:p>
        </p:txBody>
      </p:sp>
      <p:sp>
        <p:nvSpPr>
          <p:cNvPr id="2458" name="Google Shape;2458;p31"/>
          <p:cNvSpPr txBox="1"/>
          <p:nvPr>
            <p:ph idx="4" type="subTitle"/>
          </p:nvPr>
        </p:nvSpPr>
        <p:spPr>
          <a:xfrm>
            <a:off x="5202896" y="2115215"/>
            <a:ext cx="3221100" cy="2403900"/>
          </a:xfrm>
          <a:prstGeom prst="rect">
            <a:avLst/>
          </a:prstGeom>
          <a:noFill/>
          <a:ln>
            <a:noFill/>
          </a:ln>
        </p:spPr>
        <p:txBody>
          <a:bodyPr anchorCtr="0" anchor="t" bIns="91425" lIns="91425" spcFirstLastPara="1" rIns="91425" wrap="square" tIns="91425">
            <a:noAutofit/>
          </a:bodyPr>
          <a:lstStyle/>
          <a:p>
            <a:pPr indent="-317500" lvl="0" marL="457200" rtl="0" algn="l">
              <a:lnSpc>
                <a:spcPct val="100000"/>
              </a:lnSpc>
              <a:spcBef>
                <a:spcPts val="0"/>
              </a:spcBef>
              <a:spcAft>
                <a:spcPts val="0"/>
              </a:spcAft>
              <a:buSzPts val="1400"/>
              <a:buChar char="●"/>
            </a:pPr>
            <a:r>
              <a:rPr lang="en"/>
              <a:t>At the beach, be sure to dispose of your trash properly. If you snorkel or dive, don't touch or step on the corals</a:t>
            </a:r>
            <a:endParaRPr/>
          </a:p>
          <a:p>
            <a:pPr indent="-317500" lvl="0" marL="457200" rtl="0" algn="l">
              <a:lnSpc>
                <a:spcPct val="100000"/>
              </a:lnSpc>
              <a:spcBef>
                <a:spcPts val="1000"/>
              </a:spcBef>
              <a:spcAft>
                <a:spcPts val="0"/>
              </a:spcAft>
              <a:buSzPts val="1400"/>
              <a:buChar char="●"/>
            </a:pPr>
            <a:r>
              <a:rPr lang="en"/>
              <a:t>You can help keep corals healthy by reducing other stresses on reefs</a:t>
            </a:r>
            <a:endParaRPr/>
          </a:p>
          <a:p>
            <a:pPr indent="-317500" lvl="0" marL="457200" rtl="0" algn="l">
              <a:lnSpc>
                <a:spcPct val="100000"/>
              </a:lnSpc>
              <a:spcBef>
                <a:spcPts val="1000"/>
              </a:spcBef>
              <a:spcAft>
                <a:spcPts val="0"/>
              </a:spcAft>
              <a:buSzPts val="1400"/>
              <a:buChar char="●"/>
            </a:pPr>
            <a:r>
              <a:rPr lang="en"/>
              <a:t>When boating, steer clear of reefs, and don't drop your anchor near them</a:t>
            </a:r>
            <a:endParaRPr/>
          </a:p>
        </p:txBody>
      </p:sp>
      <p:sp>
        <p:nvSpPr>
          <p:cNvPr id="2459" name="Google Shape;2459;p31"/>
          <p:cNvSpPr txBox="1"/>
          <p:nvPr>
            <p:ph type="title"/>
          </p:nvPr>
        </p:nvSpPr>
        <p:spPr>
          <a:xfrm>
            <a:off x="720000" y="438714"/>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WHAT CAN YOU </a:t>
            </a:r>
            <a:r>
              <a:rPr lang="en">
                <a:solidFill>
                  <a:schemeClr val="lt2"/>
                </a:solidFill>
              </a:rPr>
              <a:t>DO?</a:t>
            </a:r>
            <a:endParaRPr>
              <a:solidFill>
                <a:schemeClr val="lt2"/>
              </a:solidFill>
            </a:endParaRPr>
          </a:p>
        </p:txBody>
      </p:sp>
      <p:grpSp>
        <p:nvGrpSpPr>
          <p:cNvPr id="2460" name="Google Shape;2460;p31"/>
          <p:cNvGrpSpPr/>
          <p:nvPr/>
        </p:nvGrpSpPr>
        <p:grpSpPr>
          <a:xfrm>
            <a:off x="2078866" y="1268308"/>
            <a:ext cx="504017" cy="477742"/>
            <a:chOff x="4693097" y="2386066"/>
            <a:chExt cx="504017" cy="477742"/>
          </a:xfrm>
        </p:grpSpPr>
        <p:sp>
          <p:nvSpPr>
            <p:cNvPr id="2461" name="Google Shape;2461;p31"/>
            <p:cNvSpPr/>
            <p:nvPr/>
          </p:nvSpPr>
          <p:spPr>
            <a:xfrm>
              <a:off x="4840344" y="2769083"/>
              <a:ext cx="106508" cy="94725"/>
            </a:xfrm>
            <a:custGeom>
              <a:rect b="b" l="l" r="r" t="t"/>
              <a:pathLst>
                <a:path extrusionOk="0" h="3497" w="3932">
                  <a:moveTo>
                    <a:pt x="2553" y="0"/>
                  </a:moveTo>
                  <a:cubicBezTo>
                    <a:pt x="2119" y="0"/>
                    <a:pt x="1787" y="102"/>
                    <a:pt x="1379" y="102"/>
                  </a:cubicBezTo>
                  <a:lnTo>
                    <a:pt x="1379" y="1582"/>
                  </a:lnTo>
                  <a:cubicBezTo>
                    <a:pt x="639" y="1812"/>
                    <a:pt x="1" y="2552"/>
                    <a:pt x="1" y="3497"/>
                  </a:cubicBezTo>
                  <a:lnTo>
                    <a:pt x="1149" y="3497"/>
                  </a:lnTo>
                  <a:cubicBezTo>
                    <a:pt x="1149" y="2961"/>
                    <a:pt x="1481" y="2654"/>
                    <a:pt x="2017" y="2654"/>
                  </a:cubicBezTo>
                  <a:cubicBezTo>
                    <a:pt x="2425" y="2654"/>
                    <a:pt x="2757" y="2961"/>
                    <a:pt x="2757" y="3497"/>
                  </a:cubicBezTo>
                  <a:lnTo>
                    <a:pt x="3931" y="3497"/>
                  </a:lnTo>
                  <a:cubicBezTo>
                    <a:pt x="3931" y="2552"/>
                    <a:pt x="3293" y="1812"/>
                    <a:pt x="2553" y="1582"/>
                  </a:cubicBezTo>
                  <a:lnTo>
                    <a:pt x="255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2" name="Google Shape;2462;p31"/>
            <p:cNvSpPr/>
            <p:nvPr/>
          </p:nvSpPr>
          <p:spPr>
            <a:xfrm>
              <a:off x="5093369" y="2426156"/>
              <a:ext cx="103745" cy="66419"/>
            </a:xfrm>
            <a:custGeom>
              <a:rect b="b" l="l" r="r" t="t"/>
              <a:pathLst>
                <a:path extrusionOk="0" h="2452" w="3830">
                  <a:moveTo>
                    <a:pt x="1" y="1"/>
                  </a:moveTo>
                  <a:cubicBezTo>
                    <a:pt x="231" y="537"/>
                    <a:pt x="333" y="1073"/>
                    <a:pt x="435" y="1711"/>
                  </a:cubicBezTo>
                  <a:cubicBezTo>
                    <a:pt x="435" y="1915"/>
                    <a:pt x="435" y="2221"/>
                    <a:pt x="333" y="2451"/>
                  </a:cubicBezTo>
                  <a:lnTo>
                    <a:pt x="3829" y="843"/>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3" name="Google Shape;2463;p31"/>
            <p:cNvSpPr/>
            <p:nvPr/>
          </p:nvSpPr>
          <p:spPr>
            <a:xfrm>
              <a:off x="4693097" y="2386066"/>
              <a:ext cx="383017" cy="356769"/>
            </a:xfrm>
            <a:custGeom>
              <a:rect b="b" l="l" r="r" t="t"/>
              <a:pathLst>
                <a:path extrusionOk="0" h="13171" w="14140">
                  <a:moveTo>
                    <a:pt x="11817" y="2221"/>
                  </a:moveTo>
                  <a:lnTo>
                    <a:pt x="11817" y="3293"/>
                  </a:lnTo>
                  <a:lnTo>
                    <a:pt x="10643" y="3293"/>
                  </a:lnTo>
                  <a:lnTo>
                    <a:pt x="10643" y="2221"/>
                  </a:lnTo>
                  <a:close/>
                  <a:moveTo>
                    <a:pt x="11179" y="1"/>
                  </a:moveTo>
                  <a:cubicBezTo>
                    <a:pt x="10312" y="1"/>
                    <a:pt x="9571" y="307"/>
                    <a:pt x="8933" y="843"/>
                  </a:cubicBezTo>
                  <a:cubicBezTo>
                    <a:pt x="8397" y="1379"/>
                    <a:pt x="8091" y="2017"/>
                    <a:pt x="8091" y="2757"/>
                  </a:cubicBezTo>
                  <a:cubicBezTo>
                    <a:pt x="7121" y="2757"/>
                    <a:pt x="5105" y="2961"/>
                    <a:pt x="3293" y="4339"/>
                  </a:cubicBezTo>
                  <a:cubicBezTo>
                    <a:pt x="1710" y="5743"/>
                    <a:pt x="843" y="7530"/>
                    <a:pt x="434" y="8704"/>
                  </a:cubicBezTo>
                  <a:cubicBezTo>
                    <a:pt x="205" y="9571"/>
                    <a:pt x="0" y="10312"/>
                    <a:pt x="0" y="10720"/>
                  </a:cubicBezTo>
                  <a:lnTo>
                    <a:pt x="3293" y="10312"/>
                  </a:lnTo>
                  <a:cubicBezTo>
                    <a:pt x="5003" y="10210"/>
                    <a:pt x="6585" y="9342"/>
                    <a:pt x="7555" y="7964"/>
                  </a:cubicBezTo>
                  <a:cubicBezTo>
                    <a:pt x="7861" y="7428"/>
                    <a:pt x="8091" y="6892"/>
                    <a:pt x="8091" y="6585"/>
                  </a:cubicBezTo>
                  <a:lnTo>
                    <a:pt x="9265" y="6585"/>
                  </a:lnTo>
                  <a:cubicBezTo>
                    <a:pt x="9265" y="7223"/>
                    <a:pt x="8933" y="7861"/>
                    <a:pt x="8397" y="8602"/>
                  </a:cubicBezTo>
                  <a:cubicBezTo>
                    <a:pt x="7989" y="9138"/>
                    <a:pt x="7555" y="9674"/>
                    <a:pt x="7019" y="10082"/>
                  </a:cubicBezTo>
                  <a:lnTo>
                    <a:pt x="7019" y="10516"/>
                  </a:lnTo>
                  <a:cubicBezTo>
                    <a:pt x="7019" y="11486"/>
                    <a:pt x="6585" y="12430"/>
                    <a:pt x="6075" y="13068"/>
                  </a:cubicBezTo>
                  <a:cubicBezTo>
                    <a:pt x="6279" y="13170"/>
                    <a:pt x="6483" y="13170"/>
                    <a:pt x="6713" y="13170"/>
                  </a:cubicBezTo>
                  <a:cubicBezTo>
                    <a:pt x="9571" y="13170"/>
                    <a:pt x="12022" y="10720"/>
                    <a:pt x="12022" y="7759"/>
                  </a:cubicBezTo>
                  <a:cubicBezTo>
                    <a:pt x="12022" y="7223"/>
                    <a:pt x="11919" y="6585"/>
                    <a:pt x="11817" y="6049"/>
                  </a:cubicBezTo>
                  <a:cubicBezTo>
                    <a:pt x="12328" y="5947"/>
                    <a:pt x="12864" y="5616"/>
                    <a:pt x="13400" y="5105"/>
                  </a:cubicBezTo>
                  <a:cubicBezTo>
                    <a:pt x="13936" y="4569"/>
                    <a:pt x="14140" y="3829"/>
                    <a:pt x="14140" y="2961"/>
                  </a:cubicBezTo>
                  <a:cubicBezTo>
                    <a:pt x="14038" y="1379"/>
                    <a:pt x="12762" y="103"/>
                    <a:pt x="1117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4" name="Google Shape;2464;p31"/>
            <p:cNvSpPr/>
            <p:nvPr/>
          </p:nvSpPr>
          <p:spPr>
            <a:xfrm>
              <a:off x="4695860" y="2676444"/>
              <a:ext cx="155591" cy="69154"/>
            </a:xfrm>
            <a:custGeom>
              <a:rect b="b" l="l" r="r" t="t"/>
              <a:pathLst>
                <a:path extrusionOk="0" h="2553" w="5744">
                  <a:moveTo>
                    <a:pt x="5743" y="0"/>
                  </a:moveTo>
                  <a:lnTo>
                    <a:pt x="5743" y="0"/>
                  </a:lnTo>
                  <a:cubicBezTo>
                    <a:pt x="5003" y="434"/>
                    <a:pt x="4161" y="638"/>
                    <a:pt x="3293" y="766"/>
                  </a:cubicBezTo>
                  <a:lnTo>
                    <a:pt x="103" y="1072"/>
                  </a:lnTo>
                  <a:lnTo>
                    <a:pt x="1" y="2552"/>
                  </a:lnTo>
                  <a:lnTo>
                    <a:pt x="2987" y="2552"/>
                  </a:lnTo>
                  <a:cubicBezTo>
                    <a:pt x="4467" y="2552"/>
                    <a:pt x="5641" y="1506"/>
                    <a:pt x="57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465" name="Google Shape;2465;p31"/>
          <p:cNvGrpSpPr/>
          <p:nvPr/>
        </p:nvGrpSpPr>
        <p:grpSpPr>
          <a:xfrm>
            <a:off x="6563548" y="1243117"/>
            <a:ext cx="510247" cy="502933"/>
            <a:chOff x="4001742" y="1540259"/>
            <a:chExt cx="510247" cy="502933"/>
          </a:xfrm>
        </p:grpSpPr>
        <p:sp>
          <p:nvSpPr>
            <p:cNvPr id="2466" name="Google Shape;2466;p31"/>
            <p:cNvSpPr/>
            <p:nvPr/>
          </p:nvSpPr>
          <p:spPr>
            <a:xfrm>
              <a:off x="4404804" y="1540259"/>
              <a:ext cx="107185" cy="92179"/>
            </a:xfrm>
            <a:custGeom>
              <a:rect b="b" l="l" r="r" t="t"/>
              <a:pathLst>
                <a:path extrusionOk="0" h="3403" w="3957">
                  <a:moveTo>
                    <a:pt x="2924" y="0"/>
                  </a:moveTo>
                  <a:cubicBezTo>
                    <a:pt x="2319" y="0"/>
                    <a:pt x="1506" y="107"/>
                    <a:pt x="970" y="599"/>
                  </a:cubicBezTo>
                  <a:cubicBezTo>
                    <a:pt x="1" y="1543"/>
                    <a:pt x="332" y="3355"/>
                    <a:pt x="332" y="3355"/>
                  </a:cubicBezTo>
                  <a:cubicBezTo>
                    <a:pt x="332" y="3355"/>
                    <a:pt x="613" y="3402"/>
                    <a:pt x="1011" y="3402"/>
                  </a:cubicBezTo>
                  <a:cubicBezTo>
                    <a:pt x="1624" y="3402"/>
                    <a:pt x="2516" y="3290"/>
                    <a:pt x="3089" y="2717"/>
                  </a:cubicBezTo>
                  <a:cubicBezTo>
                    <a:pt x="3957" y="1875"/>
                    <a:pt x="3727" y="63"/>
                    <a:pt x="3727" y="63"/>
                  </a:cubicBezTo>
                  <a:cubicBezTo>
                    <a:pt x="3727" y="63"/>
                    <a:pt x="3387" y="0"/>
                    <a:pt x="292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7" name="Google Shape;2467;p31"/>
            <p:cNvSpPr/>
            <p:nvPr/>
          </p:nvSpPr>
          <p:spPr>
            <a:xfrm>
              <a:off x="4001742" y="1953993"/>
              <a:ext cx="89226" cy="89199"/>
            </a:xfrm>
            <a:custGeom>
              <a:rect b="b" l="l" r="r" t="t"/>
              <a:pathLst>
                <a:path extrusionOk="0" h="3293" w="3294">
                  <a:moveTo>
                    <a:pt x="2553" y="0"/>
                  </a:moveTo>
                  <a:lnTo>
                    <a:pt x="1" y="2552"/>
                  </a:lnTo>
                  <a:lnTo>
                    <a:pt x="741" y="3292"/>
                  </a:lnTo>
                  <a:lnTo>
                    <a:pt x="3293" y="842"/>
                  </a:lnTo>
                  <a:cubicBezTo>
                    <a:pt x="2885" y="740"/>
                    <a:pt x="2553" y="740"/>
                    <a:pt x="2553" y="740"/>
                  </a:cubicBezTo>
                  <a:lnTo>
                    <a:pt x="2553"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68" name="Google Shape;2468;p31"/>
            <p:cNvSpPr/>
            <p:nvPr/>
          </p:nvSpPr>
          <p:spPr>
            <a:xfrm>
              <a:off x="4056378" y="1625801"/>
              <a:ext cx="392010" cy="352815"/>
            </a:xfrm>
            <a:custGeom>
              <a:rect b="b" l="l" r="r" t="t"/>
              <a:pathLst>
                <a:path extrusionOk="0" h="13025" w="14472">
                  <a:moveTo>
                    <a:pt x="10470" y="1"/>
                  </a:moveTo>
                  <a:cubicBezTo>
                    <a:pt x="8177" y="1"/>
                    <a:pt x="4951" y="411"/>
                    <a:pt x="2884" y="2417"/>
                  </a:cubicBezTo>
                  <a:cubicBezTo>
                    <a:pt x="0" y="5302"/>
                    <a:pt x="332" y="10304"/>
                    <a:pt x="536" y="12116"/>
                  </a:cubicBezTo>
                  <a:lnTo>
                    <a:pt x="3624" y="9028"/>
                  </a:lnTo>
                  <a:lnTo>
                    <a:pt x="3420" y="6246"/>
                  </a:lnTo>
                  <a:lnTo>
                    <a:pt x="4467" y="6144"/>
                  </a:lnTo>
                  <a:lnTo>
                    <a:pt x="4569" y="8058"/>
                  </a:lnTo>
                  <a:lnTo>
                    <a:pt x="6611" y="6042"/>
                  </a:lnTo>
                  <a:lnTo>
                    <a:pt x="6381" y="3183"/>
                  </a:lnTo>
                  <a:lnTo>
                    <a:pt x="7453" y="3183"/>
                  </a:lnTo>
                  <a:lnTo>
                    <a:pt x="7555" y="4970"/>
                  </a:lnTo>
                  <a:lnTo>
                    <a:pt x="9801" y="2851"/>
                  </a:lnTo>
                  <a:lnTo>
                    <a:pt x="10541" y="3694"/>
                  </a:lnTo>
                  <a:lnTo>
                    <a:pt x="8397" y="5837"/>
                  </a:lnTo>
                  <a:lnTo>
                    <a:pt x="10311" y="5940"/>
                  </a:lnTo>
                  <a:lnTo>
                    <a:pt x="10209" y="7012"/>
                  </a:lnTo>
                  <a:lnTo>
                    <a:pt x="7351" y="6782"/>
                  </a:lnTo>
                  <a:lnTo>
                    <a:pt x="5334" y="8798"/>
                  </a:lnTo>
                  <a:lnTo>
                    <a:pt x="7249" y="8926"/>
                  </a:lnTo>
                  <a:lnTo>
                    <a:pt x="7249" y="10074"/>
                  </a:lnTo>
                  <a:lnTo>
                    <a:pt x="4365" y="9870"/>
                  </a:lnTo>
                  <a:lnTo>
                    <a:pt x="1276" y="12958"/>
                  </a:lnTo>
                  <a:cubicBezTo>
                    <a:pt x="1732" y="12984"/>
                    <a:pt x="2388" y="13024"/>
                    <a:pt x="3162" y="13024"/>
                  </a:cubicBezTo>
                  <a:cubicBezTo>
                    <a:pt x="5467" y="13024"/>
                    <a:pt x="8809" y="12667"/>
                    <a:pt x="10949" y="10508"/>
                  </a:cubicBezTo>
                  <a:cubicBezTo>
                    <a:pt x="14471" y="7012"/>
                    <a:pt x="13195" y="197"/>
                    <a:pt x="13195" y="197"/>
                  </a:cubicBezTo>
                  <a:cubicBezTo>
                    <a:pt x="13195" y="197"/>
                    <a:pt x="12056" y="1"/>
                    <a:pt x="10470"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2" name="Shape 2472"/>
        <p:cNvGrpSpPr/>
        <p:nvPr/>
      </p:nvGrpSpPr>
      <p:grpSpPr>
        <a:xfrm>
          <a:off x="0" y="0"/>
          <a:ext cx="0" cy="0"/>
          <a:chOff x="0" y="0"/>
          <a:chExt cx="0" cy="0"/>
        </a:xfrm>
      </p:grpSpPr>
      <p:sp>
        <p:nvSpPr>
          <p:cNvPr id="2473" name="Google Shape;2473;p32"/>
          <p:cNvSpPr/>
          <p:nvPr/>
        </p:nvSpPr>
        <p:spPr>
          <a:xfrm flipH="1">
            <a:off x="3951332" y="1495081"/>
            <a:ext cx="5594097" cy="2971054"/>
          </a:xfrm>
          <a:custGeom>
            <a:rect b="b" l="l" r="r" t="t"/>
            <a:pathLst>
              <a:path extrusionOk="0" h="10445" w="14762">
                <a:moveTo>
                  <a:pt x="2146" y="1"/>
                </a:moveTo>
                <a:lnTo>
                  <a:pt x="1" y="9694"/>
                </a:lnTo>
                <a:lnTo>
                  <a:pt x="6670" y="9694"/>
                </a:lnTo>
                <a:lnTo>
                  <a:pt x="13262" y="10444"/>
                </a:lnTo>
                <a:lnTo>
                  <a:pt x="14761" y="1629"/>
                </a:lnTo>
                <a:lnTo>
                  <a:pt x="14322" y="1526"/>
                </a:lnTo>
                <a:lnTo>
                  <a:pt x="14425" y="1086"/>
                </a:lnTo>
                <a:lnTo>
                  <a:pt x="14012" y="983"/>
                </a:lnTo>
                <a:lnTo>
                  <a:pt x="7963" y="543"/>
                </a:lnTo>
                <a:lnTo>
                  <a:pt x="214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4" name="Google Shape;2474;p32"/>
          <p:cNvSpPr/>
          <p:nvPr/>
        </p:nvSpPr>
        <p:spPr>
          <a:xfrm flipH="1">
            <a:off x="4157105" y="1314450"/>
            <a:ext cx="5427358" cy="3033917"/>
          </a:xfrm>
          <a:custGeom>
            <a:rect b="b" l="l" r="r" t="t"/>
            <a:pathLst>
              <a:path extrusionOk="0" h="10666" w="14322">
                <a:moveTo>
                  <a:pt x="4848" y="1"/>
                </a:moveTo>
                <a:cubicBezTo>
                  <a:pt x="3273" y="1"/>
                  <a:pt x="2043" y="532"/>
                  <a:pt x="2043" y="532"/>
                </a:cubicBezTo>
                <a:lnTo>
                  <a:pt x="0" y="10019"/>
                </a:lnTo>
                <a:lnTo>
                  <a:pt x="6670" y="10226"/>
                </a:lnTo>
                <a:lnTo>
                  <a:pt x="12926" y="10666"/>
                </a:lnTo>
                <a:lnTo>
                  <a:pt x="14321" y="1282"/>
                </a:lnTo>
                <a:cubicBezTo>
                  <a:pt x="13322" y="637"/>
                  <a:pt x="12097" y="444"/>
                  <a:pt x="10990" y="444"/>
                </a:cubicBezTo>
                <a:cubicBezTo>
                  <a:pt x="9346" y="444"/>
                  <a:pt x="7962" y="868"/>
                  <a:pt x="7962" y="868"/>
                </a:cubicBezTo>
                <a:cubicBezTo>
                  <a:pt x="6933" y="205"/>
                  <a:pt x="5824" y="1"/>
                  <a:pt x="48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5" name="Google Shape;2475;p32"/>
          <p:cNvSpPr/>
          <p:nvPr/>
        </p:nvSpPr>
        <p:spPr>
          <a:xfrm flipH="1">
            <a:off x="4078662" y="1804002"/>
            <a:ext cx="5505801" cy="2603264"/>
          </a:xfrm>
          <a:custGeom>
            <a:rect b="b" l="l" r="r" t="t"/>
            <a:pathLst>
              <a:path extrusionOk="0" h="9152" w="14529">
                <a:moveTo>
                  <a:pt x="14425" y="0"/>
                </a:moveTo>
                <a:lnTo>
                  <a:pt x="13029" y="9048"/>
                </a:lnTo>
                <a:lnTo>
                  <a:pt x="6773" y="8505"/>
                </a:lnTo>
                <a:lnTo>
                  <a:pt x="104" y="8298"/>
                </a:lnTo>
                <a:lnTo>
                  <a:pt x="0" y="8298"/>
                </a:lnTo>
                <a:lnTo>
                  <a:pt x="104" y="8402"/>
                </a:lnTo>
                <a:lnTo>
                  <a:pt x="6773" y="8608"/>
                </a:lnTo>
                <a:lnTo>
                  <a:pt x="13029" y="9151"/>
                </a:lnTo>
                <a:lnTo>
                  <a:pt x="13132" y="9048"/>
                </a:lnTo>
                <a:lnTo>
                  <a:pt x="14528"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6" name="Google Shape;2476;p32"/>
          <p:cNvSpPr/>
          <p:nvPr/>
        </p:nvSpPr>
        <p:spPr>
          <a:xfrm flipH="1">
            <a:off x="4029777" y="1928879"/>
            <a:ext cx="5554686" cy="2507689"/>
          </a:xfrm>
          <a:custGeom>
            <a:rect b="b" l="l" r="r" t="t"/>
            <a:pathLst>
              <a:path extrusionOk="0" h="8816" w="14658">
                <a:moveTo>
                  <a:pt x="14528" y="1"/>
                </a:moveTo>
                <a:lnTo>
                  <a:pt x="13132" y="8712"/>
                </a:lnTo>
                <a:lnTo>
                  <a:pt x="6773" y="8066"/>
                </a:lnTo>
                <a:lnTo>
                  <a:pt x="0" y="7963"/>
                </a:lnTo>
                <a:lnTo>
                  <a:pt x="0" y="8066"/>
                </a:lnTo>
                <a:lnTo>
                  <a:pt x="0" y="8169"/>
                </a:lnTo>
                <a:lnTo>
                  <a:pt x="6773" y="8169"/>
                </a:lnTo>
                <a:lnTo>
                  <a:pt x="13132" y="8816"/>
                </a:lnTo>
                <a:lnTo>
                  <a:pt x="13236" y="8816"/>
                </a:lnTo>
                <a:lnTo>
                  <a:pt x="1465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7" name="Google Shape;2477;p32"/>
          <p:cNvSpPr/>
          <p:nvPr/>
        </p:nvSpPr>
        <p:spPr>
          <a:xfrm flipH="1">
            <a:off x="3951335" y="1928879"/>
            <a:ext cx="5672540" cy="2573965"/>
          </a:xfrm>
          <a:custGeom>
            <a:rect b="b" l="l" r="r" t="t"/>
            <a:pathLst>
              <a:path extrusionOk="0" h="9049" w="14969">
                <a:moveTo>
                  <a:pt x="14968" y="1"/>
                </a:moveTo>
                <a:lnTo>
                  <a:pt x="14865" y="104"/>
                </a:lnTo>
                <a:lnTo>
                  <a:pt x="13340" y="8816"/>
                </a:lnTo>
                <a:lnTo>
                  <a:pt x="6877" y="8066"/>
                </a:lnTo>
                <a:lnTo>
                  <a:pt x="104" y="8169"/>
                </a:lnTo>
                <a:lnTo>
                  <a:pt x="1" y="8169"/>
                </a:lnTo>
                <a:lnTo>
                  <a:pt x="104" y="8273"/>
                </a:lnTo>
                <a:lnTo>
                  <a:pt x="6877" y="8169"/>
                </a:lnTo>
                <a:lnTo>
                  <a:pt x="13469" y="9048"/>
                </a:lnTo>
                <a:lnTo>
                  <a:pt x="13469" y="8919"/>
                </a:lnTo>
                <a:lnTo>
                  <a:pt x="14968" y="104"/>
                </a:lnTo>
                <a:lnTo>
                  <a:pt x="14968"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8" name="Google Shape;2478;p32"/>
          <p:cNvSpPr/>
          <p:nvPr/>
        </p:nvSpPr>
        <p:spPr>
          <a:xfrm flipH="1">
            <a:off x="6478866" y="1524380"/>
            <a:ext cx="578282" cy="2757719"/>
          </a:xfrm>
          <a:custGeom>
            <a:rect b="b" l="l" r="r" t="t"/>
            <a:pathLst>
              <a:path extrusionOk="0" h="9695" w="1526">
                <a:moveTo>
                  <a:pt x="1397" y="1"/>
                </a:moveTo>
                <a:cubicBezTo>
                  <a:pt x="1293" y="1"/>
                  <a:pt x="1190" y="1"/>
                  <a:pt x="1190" y="130"/>
                </a:cubicBezTo>
                <a:lnTo>
                  <a:pt x="1" y="9488"/>
                </a:lnTo>
                <a:cubicBezTo>
                  <a:pt x="1" y="9591"/>
                  <a:pt x="1" y="9695"/>
                  <a:pt x="104" y="9695"/>
                </a:cubicBezTo>
                <a:cubicBezTo>
                  <a:pt x="233" y="9695"/>
                  <a:pt x="233" y="9591"/>
                  <a:pt x="233" y="9591"/>
                </a:cubicBezTo>
                <a:lnTo>
                  <a:pt x="1526" y="130"/>
                </a:lnTo>
                <a:lnTo>
                  <a:pt x="139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79" name="Google Shape;2479;p32"/>
          <p:cNvSpPr/>
          <p:nvPr/>
        </p:nvSpPr>
        <p:spPr>
          <a:xfrm flipH="1">
            <a:off x="6811641" y="1678841"/>
            <a:ext cx="1959942" cy="184322"/>
          </a:xfrm>
          <a:custGeom>
            <a:rect b="b" l="l" r="r" t="t"/>
            <a:pathLst>
              <a:path extrusionOk="0" h="648" w="5172">
                <a:moveTo>
                  <a:pt x="2043" y="1"/>
                </a:moveTo>
                <a:cubicBezTo>
                  <a:pt x="983" y="1"/>
                  <a:pt x="104" y="104"/>
                  <a:pt x="104" y="104"/>
                </a:cubicBezTo>
                <a:cubicBezTo>
                  <a:pt x="1" y="104"/>
                  <a:pt x="1" y="234"/>
                  <a:pt x="1" y="337"/>
                </a:cubicBezTo>
                <a:lnTo>
                  <a:pt x="104" y="440"/>
                </a:lnTo>
                <a:cubicBezTo>
                  <a:pt x="104" y="440"/>
                  <a:pt x="337" y="440"/>
                  <a:pt x="647" y="337"/>
                </a:cubicBezTo>
                <a:lnTo>
                  <a:pt x="2043" y="337"/>
                </a:lnTo>
                <a:cubicBezTo>
                  <a:pt x="3025" y="337"/>
                  <a:pt x="4111" y="440"/>
                  <a:pt x="5068" y="647"/>
                </a:cubicBezTo>
                <a:cubicBezTo>
                  <a:pt x="5068" y="647"/>
                  <a:pt x="5171" y="647"/>
                  <a:pt x="5171" y="544"/>
                </a:cubicBezTo>
                <a:cubicBezTo>
                  <a:pt x="5171" y="440"/>
                  <a:pt x="5171" y="440"/>
                  <a:pt x="5068" y="337"/>
                </a:cubicBezTo>
                <a:cubicBezTo>
                  <a:pt x="4111" y="104"/>
                  <a:pt x="3025" y="1"/>
                  <a:pt x="204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0" name="Google Shape;2480;p32"/>
          <p:cNvSpPr/>
          <p:nvPr/>
        </p:nvSpPr>
        <p:spPr>
          <a:xfrm flipH="1">
            <a:off x="6851053" y="1862885"/>
            <a:ext cx="1959563" cy="154455"/>
          </a:xfrm>
          <a:custGeom>
            <a:rect b="b" l="l" r="r" t="t"/>
            <a:pathLst>
              <a:path extrusionOk="0" h="543" w="5171">
                <a:moveTo>
                  <a:pt x="2043" y="0"/>
                </a:moveTo>
                <a:cubicBezTo>
                  <a:pt x="983" y="0"/>
                  <a:pt x="104" y="104"/>
                  <a:pt x="104" y="104"/>
                </a:cubicBezTo>
                <a:cubicBezTo>
                  <a:pt x="104" y="104"/>
                  <a:pt x="1" y="104"/>
                  <a:pt x="1" y="233"/>
                </a:cubicBezTo>
                <a:cubicBezTo>
                  <a:pt x="1" y="336"/>
                  <a:pt x="104" y="336"/>
                  <a:pt x="207" y="336"/>
                </a:cubicBezTo>
                <a:lnTo>
                  <a:pt x="750" y="336"/>
                </a:lnTo>
                <a:cubicBezTo>
                  <a:pt x="1086" y="233"/>
                  <a:pt x="1500" y="233"/>
                  <a:pt x="2043" y="233"/>
                </a:cubicBezTo>
                <a:cubicBezTo>
                  <a:pt x="3025" y="233"/>
                  <a:pt x="4085" y="336"/>
                  <a:pt x="5067" y="543"/>
                </a:cubicBezTo>
                <a:cubicBezTo>
                  <a:pt x="5067" y="543"/>
                  <a:pt x="5171" y="543"/>
                  <a:pt x="5171" y="440"/>
                </a:cubicBezTo>
                <a:cubicBezTo>
                  <a:pt x="5171" y="440"/>
                  <a:pt x="5171" y="336"/>
                  <a:pt x="5067" y="336"/>
                </a:cubicBezTo>
                <a:cubicBezTo>
                  <a:pt x="4085" y="0"/>
                  <a:pt x="3025" y="0"/>
                  <a:pt x="204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1" name="Google Shape;2481;p32"/>
          <p:cNvSpPr/>
          <p:nvPr/>
        </p:nvSpPr>
        <p:spPr>
          <a:xfrm flipH="1">
            <a:off x="6851055" y="2046645"/>
            <a:ext cx="1998595" cy="154739"/>
          </a:xfrm>
          <a:custGeom>
            <a:rect b="b" l="l" r="r" t="t"/>
            <a:pathLst>
              <a:path extrusionOk="0" h="544" w="5274">
                <a:moveTo>
                  <a:pt x="207" y="0"/>
                </a:moveTo>
                <a:cubicBezTo>
                  <a:pt x="104" y="104"/>
                  <a:pt x="0" y="104"/>
                  <a:pt x="0" y="233"/>
                </a:cubicBezTo>
                <a:cubicBezTo>
                  <a:pt x="0" y="336"/>
                  <a:pt x="104" y="336"/>
                  <a:pt x="207" y="336"/>
                </a:cubicBezTo>
                <a:lnTo>
                  <a:pt x="750" y="336"/>
                </a:lnTo>
                <a:cubicBezTo>
                  <a:pt x="1086" y="233"/>
                  <a:pt x="1499" y="233"/>
                  <a:pt x="2042" y="233"/>
                </a:cubicBezTo>
                <a:cubicBezTo>
                  <a:pt x="3025" y="233"/>
                  <a:pt x="4085" y="336"/>
                  <a:pt x="5067" y="543"/>
                </a:cubicBezTo>
                <a:cubicBezTo>
                  <a:pt x="5170" y="543"/>
                  <a:pt x="5170" y="543"/>
                  <a:pt x="5274" y="440"/>
                </a:cubicBezTo>
                <a:cubicBezTo>
                  <a:pt x="5274" y="336"/>
                  <a:pt x="5170" y="336"/>
                  <a:pt x="5170" y="336"/>
                </a:cubicBezTo>
                <a:cubicBezTo>
                  <a:pt x="4085" y="0"/>
                  <a:pt x="3025" y="0"/>
                  <a:pt x="2042"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2" name="Google Shape;2482;p32"/>
          <p:cNvSpPr/>
          <p:nvPr/>
        </p:nvSpPr>
        <p:spPr>
          <a:xfrm flipH="1">
            <a:off x="6890088" y="2230404"/>
            <a:ext cx="1998974" cy="154739"/>
          </a:xfrm>
          <a:custGeom>
            <a:rect b="b" l="l" r="r" t="t"/>
            <a:pathLst>
              <a:path extrusionOk="0" h="544" w="5275">
                <a:moveTo>
                  <a:pt x="2043" y="1"/>
                </a:moveTo>
                <a:cubicBezTo>
                  <a:pt x="957" y="1"/>
                  <a:pt x="208" y="104"/>
                  <a:pt x="208" y="104"/>
                </a:cubicBezTo>
                <a:cubicBezTo>
                  <a:pt x="104" y="104"/>
                  <a:pt x="1" y="104"/>
                  <a:pt x="1" y="233"/>
                </a:cubicBezTo>
                <a:cubicBezTo>
                  <a:pt x="1" y="337"/>
                  <a:pt x="104" y="337"/>
                  <a:pt x="208" y="337"/>
                </a:cubicBezTo>
                <a:lnTo>
                  <a:pt x="750" y="337"/>
                </a:lnTo>
                <a:cubicBezTo>
                  <a:pt x="1061" y="337"/>
                  <a:pt x="1500" y="233"/>
                  <a:pt x="2043" y="233"/>
                </a:cubicBezTo>
                <a:cubicBezTo>
                  <a:pt x="2999" y="233"/>
                  <a:pt x="4085" y="337"/>
                  <a:pt x="5067" y="543"/>
                </a:cubicBezTo>
                <a:cubicBezTo>
                  <a:pt x="5171" y="543"/>
                  <a:pt x="5171" y="543"/>
                  <a:pt x="5274" y="440"/>
                </a:cubicBezTo>
                <a:lnTo>
                  <a:pt x="5171" y="337"/>
                </a:lnTo>
                <a:cubicBezTo>
                  <a:pt x="4085" y="1"/>
                  <a:pt x="2999" y="1"/>
                  <a:pt x="204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3" name="Google Shape;2483;p32"/>
          <p:cNvSpPr/>
          <p:nvPr/>
        </p:nvSpPr>
        <p:spPr>
          <a:xfrm flipH="1">
            <a:off x="6929499" y="2414164"/>
            <a:ext cx="1959563" cy="184322"/>
          </a:xfrm>
          <a:custGeom>
            <a:rect b="b" l="l" r="r" t="t"/>
            <a:pathLst>
              <a:path extrusionOk="0" h="648" w="5171">
                <a:moveTo>
                  <a:pt x="2043" y="1"/>
                </a:moveTo>
                <a:cubicBezTo>
                  <a:pt x="957" y="1"/>
                  <a:pt x="104" y="104"/>
                  <a:pt x="104" y="104"/>
                </a:cubicBezTo>
                <a:cubicBezTo>
                  <a:pt x="1" y="104"/>
                  <a:pt x="1" y="234"/>
                  <a:pt x="1" y="337"/>
                </a:cubicBezTo>
                <a:lnTo>
                  <a:pt x="104" y="440"/>
                </a:lnTo>
                <a:cubicBezTo>
                  <a:pt x="104" y="440"/>
                  <a:pt x="311" y="440"/>
                  <a:pt x="647" y="337"/>
                </a:cubicBezTo>
                <a:lnTo>
                  <a:pt x="2043" y="337"/>
                </a:lnTo>
                <a:cubicBezTo>
                  <a:pt x="2896" y="337"/>
                  <a:pt x="4085" y="440"/>
                  <a:pt x="4938" y="647"/>
                </a:cubicBezTo>
                <a:cubicBezTo>
                  <a:pt x="5067" y="647"/>
                  <a:pt x="5171" y="647"/>
                  <a:pt x="5171" y="544"/>
                </a:cubicBezTo>
                <a:cubicBezTo>
                  <a:pt x="5171" y="440"/>
                  <a:pt x="5171" y="440"/>
                  <a:pt x="5067" y="337"/>
                </a:cubicBezTo>
                <a:cubicBezTo>
                  <a:pt x="4085" y="104"/>
                  <a:pt x="2999" y="1"/>
                  <a:pt x="204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4" name="Google Shape;2484;p32"/>
          <p:cNvSpPr/>
          <p:nvPr/>
        </p:nvSpPr>
        <p:spPr>
          <a:xfrm flipH="1">
            <a:off x="6968532" y="2627507"/>
            <a:ext cx="1959563" cy="184038"/>
          </a:xfrm>
          <a:custGeom>
            <a:rect b="b" l="l" r="r" t="t"/>
            <a:pathLst>
              <a:path extrusionOk="0" h="647" w="5171">
                <a:moveTo>
                  <a:pt x="2043" y="1"/>
                </a:moveTo>
                <a:cubicBezTo>
                  <a:pt x="957" y="1"/>
                  <a:pt x="104" y="130"/>
                  <a:pt x="104" y="130"/>
                </a:cubicBezTo>
                <a:cubicBezTo>
                  <a:pt x="0" y="130"/>
                  <a:pt x="0" y="233"/>
                  <a:pt x="0" y="337"/>
                </a:cubicBezTo>
                <a:cubicBezTo>
                  <a:pt x="0" y="440"/>
                  <a:pt x="104" y="440"/>
                  <a:pt x="104" y="440"/>
                </a:cubicBezTo>
                <a:lnTo>
                  <a:pt x="647" y="440"/>
                </a:lnTo>
                <a:cubicBezTo>
                  <a:pt x="1060" y="337"/>
                  <a:pt x="1500" y="337"/>
                  <a:pt x="2043" y="337"/>
                </a:cubicBezTo>
                <a:cubicBezTo>
                  <a:pt x="2896" y="337"/>
                  <a:pt x="4085" y="440"/>
                  <a:pt x="4938" y="647"/>
                </a:cubicBezTo>
                <a:cubicBezTo>
                  <a:pt x="5041" y="647"/>
                  <a:pt x="5170" y="647"/>
                  <a:pt x="5170" y="543"/>
                </a:cubicBezTo>
                <a:cubicBezTo>
                  <a:pt x="5170" y="440"/>
                  <a:pt x="5170" y="440"/>
                  <a:pt x="5041" y="440"/>
                </a:cubicBezTo>
                <a:cubicBezTo>
                  <a:pt x="4085" y="130"/>
                  <a:pt x="2999" y="1"/>
                  <a:pt x="204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5" name="Google Shape;2485;p32"/>
          <p:cNvSpPr/>
          <p:nvPr/>
        </p:nvSpPr>
        <p:spPr>
          <a:xfrm flipH="1">
            <a:off x="7017419" y="2877546"/>
            <a:ext cx="1959563" cy="166686"/>
          </a:xfrm>
          <a:custGeom>
            <a:rect b="b" l="l" r="r" t="t"/>
            <a:pathLst>
              <a:path extrusionOk="0" h="586" w="5171">
                <a:moveTo>
                  <a:pt x="2068" y="0"/>
                </a:moveTo>
                <a:cubicBezTo>
                  <a:pt x="982" y="0"/>
                  <a:pt x="129" y="104"/>
                  <a:pt x="129" y="104"/>
                </a:cubicBezTo>
                <a:cubicBezTo>
                  <a:pt x="0" y="104"/>
                  <a:pt x="0" y="104"/>
                  <a:pt x="0" y="207"/>
                </a:cubicBezTo>
                <a:cubicBezTo>
                  <a:pt x="0" y="311"/>
                  <a:pt x="129" y="311"/>
                  <a:pt x="129" y="311"/>
                </a:cubicBezTo>
                <a:lnTo>
                  <a:pt x="646" y="311"/>
                </a:lnTo>
                <a:cubicBezTo>
                  <a:pt x="982" y="311"/>
                  <a:pt x="1525" y="207"/>
                  <a:pt x="2068" y="207"/>
                </a:cubicBezTo>
                <a:cubicBezTo>
                  <a:pt x="2921" y="207"/>
                  <a:pt x="4110" y="311"/>
                  <a:pt x="4963" y="543"/>
                </a:cubicBezTo>
                <a:cubicBezTo>
                  <a:pt x="4993" y="573"/>
                  <a:pt x="5022" y="586"/>
                  <a:pt x="5050" y="586"/>
                </a:cubicBezTo>
                <a:cubicBezTo>
                  <a:pt x="5117" y="586"/>
                  <a:pt x="5170" y="506"/>
                  <a:pt x="5170" y="414"/>
                </a:cubicBezTo>
                <a:cubicBezTo>
                  <a:pt x="5170" y="414"/>
                  <a:pt x="5170" y="311"/>
                  <a:pt x="5067" y="311"/>
                </a:cubicBezTo>
                <a:cubicBezTo>
                  <a:pt x="4110" y="0"/>
                  <a:pt x="2921" y="0"/>
                  <a:pt x="2068"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6" name="Google Shape;2486;p32"/>
          <p:cNvSpPr/>
          <p:nvPr/>
        </p:nvSpPr>
        <p:spPr>
          <a:xfrm flipH="1">
            <a:off x="7056832" y="3061306"/>
            <a:ext cx="1998595" cy="184038"/>
          </a:xfrm>
          <a:custGeom>
            <a:rect b="b" l="l" r="r" t="t"/>
            <a:pathLst>
              <a:path extrusionOk="0" h="647" w="5274">
                <a:moveTo>
                  <a:pt x="2379" y="1"/>
                </a:moveTo>
                <a:cubicBezTo>
                  <a:pt x="1086" y="1"/>
                  <a:pt x="207" y="208"/>
                  <a:pt x="207" y="208"/>
                </a:cubicBezTo>
                <a:cubicBezTo>
                  <a:pt x="104" y="208"/>
                  <a:pt x="0" y="208"/>
                  <a:pt x="0" y="311"/>
                </a:cubicBezTo>
                <a:cubicBezTo>
                  <a:pt x="0" y="414"/>
                  <a:pt x="104" y="414"/>
                  <a:pt x="207" y="414"/>
                </a:cubicBezTo>
                <a:lnTo>
                  <a:pt x="336" y="414"/>
                </a:lnTo>
                <a:cubicBezTo>
                  <a:pt x="647" y="414"/>
                  <a:pt x="1396" y="311"/>
                  <a:pt x="2379" y="311"/>
                </a:cubicBezTo>
                <a:cubicBezTo>
                  <a:pt x="3232" y="311"/>
                  <a:pt x="4214" y="414"/>
                  <a:pt x="5067" y="647"/>
                </a:cubicBezTo>
                <a:cubicBezTo>
                  <a:pt x="5170" y="647"/>
                  <a:pt x="5170" y="544"/>
                  <a:pt x="5274" y="544"/>
                </a:cubicBezTo>
                <a:cubicBezTo>
                  <a:pt x="5274" y="414"/>
                  <a:pt x="5170" y="311"/>
                  <a:pt x="5170" y="311"/>
                </a:cubicBezTo>
                <a:cubicBezTo>
                  <a:pt x="4214" y="104"/>
                  <a:pt x="3232" y="1"/>
                  <a:pt x="237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7" name="Google Shape;2487;p32"/>
          <p:cNvSpPr/>
          <p:nvPr/>
        </p:nvSpPr>
        <p:spPr>
          <a:xfrm flipH="1">
            <a:off x="7135278" y="3274649"/>
            <a:ext cx="1998595" cy="166971"/>
          </a:xfrm>
          <a:custGeom>
            <a:rect b="b" l="l" r="r" t="t"/>
            <a:pathLst>
              <a:path extrusionOk="0" h="587" w="5274">
                <a:moveTo>
                  <a:pt x="2353" y="0"/>
                </a:moveTo>
                <a:cubicBezTo>
                  <a:pt x="1060" y="0"/>
                  <a:pt x="207" y="104"/>
                  <a:pt x="207" y="104"/>
                </a:cubicBezTo>
                <a:cubicBezTo>
                  <a:pt x="104" y="104"/>
                  <a:pt x="1" y="207"/>
                  <a:pt x="1" y="311"/>
                </a:cubicBezTo>
                <a:cubicBezTo>
                  <a:pt x="104" y="311"/>
                  <a:pt x="104" y="440"/>
                  <a:pt x="207" y="440"/>
                </a:cubicBezTo>
                <a:lnTo>
                  <a:pt x="311" y="440"/>
                </a:lnTo>
                <a:cubicBezTo>
                  <a:pt x="647" y="311"/>
                  <a:pt x="1396" y="311"/>
                  <a:pt x="2353" y="311"/>
                </a:cubicBezTo>
                <a:cubicBezTo>
                  <a:pt x="3232" y="311"/>
                  <a:pt x="4188" y="311"/>
                  <a:pt x="5067" y="543"/>
                </a:cubicBezTo>
                <a:cubicBezTo>
                  <a:pt x="5097" y="574"/>
                  <a:pt x="5119" y="586"/>
                  <a:pt x="5137" y="586"/>
                </a:cubicBezTo>
                <a:cubicBezTo>
                  <a:pt x="5179" y="586"/>
                  <a:pt x="5201" y="513"/>
                  <a:pt x="5274" y="440"/>
                </a:cubicBezTo>
                <a:lnTo>
                  <a:pt x="5171" y="311"/>
                </a:lnTo>
                <a:cubicBezTo>
                  <a:pt x="4188" y="104"/>
                  <a:pt x="3232" y="0"/>
                  <a:pt x="2353"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88" name="Google Shape;2488;p32"/>
          <p:cNvSpPr/>
          <p:nvPr/>
        </p:nvSpPr>
        <p:spPr>
          <a:xfrm flipH="1">
            <a:off x="7174312" y="3517291"/>
            <a:ext cx="1998595" cy="166971"/>
          </a:xfrm>
          <a:custGeom>
            <a:rect b="b" l="l" r="r" t="t"/>
            <a:pathLst>
              <a:path extrusionOk="0" h="587" w="5274">
                <a:moveTo>
                  <a:pt x="2249" y="0"/>
                </a:moveTo>
                <a:cubicBezTo>
                  <a:pt x="1060" y="0"/>
                  <a:pt x="104" y="104"/>
                  <a:pt x="104" y="104"/>
                </a:cubicBezTo>
                <a:cubicBezTo>
                  <a:pt x="104" y="104"/>
                  <a:pt x="0" y="233"/>
                  <a:pt x="0" y="336"/>
                </a:cubicBezTo>
                <a:cubicBezTo>
                  <a:pt x="0" y="336"/>
                  <a:pt x="104" y="440"/>
                  <a:pt x="207" y="440"/>
                </a:cubicBezTo>
                <a:lnTo>
                  <a:pt x="310" y="440"/>
                </a:lnTo>
                <a:cubicBezTo>
                  <a:pt x="646" y="336"/>
                  <a:pt x="1396" y="336"/>
                  <a:pt x="2249" y="336"/>
                </a:cubicBezTo>
                <a:cubicBezTo>
                  <a:pt x="3102" y="336"/>
                  <a:pt x="4188" y="336"/>
                  <a:pt x="5041" y="543"/>
                </a:cubicBezTo>
                <a:cubicBezTo>
                  <a:pt x="5041" y="574"/>
                  <a:pt x="5052" y="586"/>
                  <a:pt x="5068" y="586"/>
                </a:cubicBezTo>
                <a:cubicBezTo>
                  <a:pt x="5106" y="586"/>
                  <a:pt x="5170" y="513"/>
                  <a:pt x="5170" y="440"/>
                </a:cubicBezTo>
                <a:cubicBezTo>
                  <a:pt x="5274" y="440"/>
                  <a:pt x="5170" y="336"/>
                  <a:pt x="5041" y="336"/>
                </a:cubicBezTo>
                <a:cubicBezTo>
                  <a:pt x="4188" y="104"/>
                  <a:pt x="3231" y="0"/>
                  <a:pt x="2249"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pic>
        <p:nvPicPr>
          <p:cNvPr id="2489" name="Google Shape;2489;p32"/>
          <p:cNvPicPr preferRelativeResize="0"/>
          <p:nvPr/>
        </p:nvPicPr>
        <p:blipFill rotWithShape="1">
          <a:blip r:embed="rId3">
            <a:alphaModFix/>
          </a:blip>
          <a:srcRect b="0" l="50378" r="0" t="1477"/>
          <a:stretch/>
        </p:blipFill>
        <p:spPr>
          <a:xfrm rot="-434165">
            <a:off x="4621365" y="1846747"/>
            <a:ext cx="1891637" cy="2112967"/>
          </a:xfrm>
          <a:prstGeom prst="rect">
            <a:avLst/>
          </a:prstGeom>
          <a:noFill/>
          <a:ln>
            <a:noFill/>
          </a:ln>
        </p:spPr>
      </p:pic>
      <p:grpSp>
        <p:nvGrpSpPr>
          <p:cNvPr id="2490" name="Google Shape;2490;p32"/>
          <p:cNvGrpSpPr/>
          <p:nvPr/>
        </p:nvGrpSpPr>
        <p:grpSpPr>
          <a:xfrm rot="598137">
            <a:off x="6818130" y="2730523"/>
            <a:ext cx="2142891" cy="2042244"/>
            <a:chOff x="16307441" y="4608492"/>
            <a:chExt cx="2831795" cy="2698793"/>
          </a:xfrm>
        </p:grpSpPr>
        <p:sp>
          <p:nvSpPr>
            <p:cNvPr id="2491" name="Google Shape;2491;p32"/>
            <p:cNvSpPr/>
            <p:nvPr/>
          </p:nvSpPr>
          <p:spPr>
            <a:xfrm flipH="1">
              <a:off x="16307508" y="4608492"/>
              <a:ext cx="2831728" cy="2698729"/>
            </a:xfrm>
            <a:custGeom>
              <a:rect b="b" l="l" r="r" t="t"/>
              <a:pathLst>
                <a:path extrusionOk="0" h="7589" w="7963">
                  <a:moveTo>
                    <a:pt x="7962" y="0"/>
                  </a:moveTo>
                  <a:lnTo>
                    <a:pt x="5687" y="750"/>
                  </a:lnTo>
                  <a:lnTo>
                    <a:pt x="0" y="6256"/>
                  </a:lnTo>
                  <a:cubicBezTo>
                    <a:pt x="0" y="6256"/>
                    <a:pt x="172" y="7588"/>
                    <a:pt x="1182" y="7588"/>
                  </a:cubicBezTo>
                  <a:cubicBezTo>
                    <a:pt x="1280" y="7588"/>
                    <a:pt x="1386" y="7576"/>
                    <a:pt x="1500" y="7549"/>
                  </a:cubicBezTo>
                  <a:lnTo>
                    <a:pt x="1500" y="7419"/>
                  </a:lnTo>
                  <a:lnTo>
                    <a:pt x="7213" y="2146"/>
                  </a:lnTo>
                  <a:lnTo>
                    <a:pt x="796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2" name="Google Shape;2492;p32"/>
            <p:cNvSpPr/>
            <p:nvPr/>
          </p:nvSpPr>
          <p:spPr>
            <a:xfrm flipH="1">
              <a:off x="16307454" y="4608492"/>
              <a:ext cx="809370" cy="763141"/>
            </a:xfrm>
            <a:custGeom>
              <a:rect b="b" l="l" r="r" t="t"/>
              <a:pathLst>
                <a:path extrusionOk="0" h="2146" w="2276">
                  <a:moveTo>
                    <a:pt x="2275" y="0"/>
                  </a:moveTo>
                  <a:lnTo>
                    <a:pt x="1293" y="310"/>
                  </a:lnTo>
                  <a:lnTo>
                    <a:pt x="0" y="750"/>
                  </a:lnTo>
                  <a:lnTo>
                    <a:pt x="543" y="853"/>
                  </a:lnTo>
                  <a:lnTo>
                    <a:pt x="647" y="1603"/>
                  </a:lnTo>
                  <a:lnTo>
                    <a:pt x="1422" y="1732"/>
                  </a:lnTo>
                  <a:lnTo>
                    <a:pt x="1526" y="2146"/>
                  </a:lnTo>
                  <a:lnTo>
                    <a:pt x="1939" y="957"/>
                  </a:lnTo>
                  <a:lnTo>
                    <a:pt x="227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3" name="Google Shape;2493;p32"/>
            <p:cNvSpPr/>
            <p:nvPr/>
          </p:nvSpPr>
          <p:spPr>
            <a:xfrm flipH="1">
              <a:off x="16307441" y="4608492"/>
              <a:ext cx="349921" cy="340319"/>
            </a:xfrm>
            <a:custGeom>
              <a:rect b="b" l="l" r="r" t="t"/>
              <a:pathLst>
                <a:path extrusionOk="0" h="957" w="984">
                  <a:moveTo>
                    <a:pt x="983" y="0"/>
                  </a:moveTo>
                  <a:lnTo>
                    <a:pt x="1" y="310"/>
                  </a:lnTo>
                  <a:cubicBezTo>
                    <a:pt x="130" y="647"/>
                    <a:pt x="337" y="853"/>
                    <a:pt x="647" y="957"/>
                  </a:cubicBezTo>
                  <a:lnTo>
                    <a:pt x="98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4" name="Google Shape;2494;p32"/>
            <p:cNvSpPr/>
            <p:nvPr/>
          </p:nvSpPr>
          <p:spPr>
            <a:xfrm flipH="1">
              <a:off x="16886794" y="4911837"/>
              <a:ext cx="2105571" cy="1958348"/>
            </a:xfrm>
            <a:custGeom>
              <a:rect b="b" l="l" r="r" t="t"/>
              <a:pathLst>
                <a:path extrusionOk="0" h="5507" w="5921">
                  <a:moveTo>
                    <a:pt x="5817" y="0"/>
                  </a:moveTo>
                  <a:lnTo>
                    <a:pt x="1" y="5403"/>
                  </a:lnTo>
                  <a:lnTo>
                    <a:pt x="1" y="5506"/>
                  </a:lnTo>
                  <a:lnTo>
                    <a:pt x="104" y="5506"/>
                  </a:lnTo>
                  <a:lnTo>
                    <a:pt x="5921" y="104"/>
                  </a:lnTo>
                  <a:lnTo>
                    <a:pt x="592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5" name="Google Shape;2495;p32"/>
            <p:cNvSpPr/>
            <p:nvPr/>
          </p:nvSpPr>
          <p:spPr>
            <a:xfrm flipH="1">
              <a:off x="16886788" y="5178197"/>
              <a:ext cx="1912474" cy="1802235"/>
            </a:xfrm>
            <a:custGeom>
              <a:rect b="b" l="l" r="r" t="t"/>
              <a:pathLst>
                <a:path extrusionOk="0" h="5068" w="5378">
                  <a:moveTo>
                    <a:pt x="5274" y="1"/>
                  </a:moveTo>
                  <a:lnTo>
                    <a:pt x="1" y="4964"/>
                  </a:lnTo>
                  <a:lnTo>
                    <a:pt x="1" y="5068"/>
                  </a:lnTo>
                  <a:lnTo>
                    <a:pt x="104" y="5068"/>
                  </a:lnTo>
                  <a:lnTo>
                    <a:pt x="5378" y="130"/>
                  </a:lnTo>
                  <a:lnTo>
                    <a:pt x="537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6" name="Google Shape;2496;p32"/>
            <p:cNvSpPr/>
            <p:nvPr/>
          </p:nvSpPr>
          <p:spPr>
            <a:xfrm flipH="1">
              <a:off x="16574203" y="5178197"/>
              <a:ext cx="2105571" cy="1995331"/>
            </a:xfrm>
            <a:custGeom>
              <a:rect b="b" l="l" r="r" t="t"/>
              <a:pathLst>
                <a:path extrusionOk="0" h="5611" w="5921">
                  <a:moveTo>
                    <a:pt x="5817" y="1"/>
                  </a:moveTo>
                  <a:lnTo>
                    <a:pt x="1" y="5507"/>
                  </a:lnTo>
                  <a:lnTo>
                    <a:pt x="1" y="5611"/>
                  </a:lnTo>
                  <a:lnTo>
                    <a:pt x="104" y="5611"/>
                  </a:lnTo>
                  <a:lnTo>
                    <a:pt x="5921" y="130"/>
                  </a:lnTo>
                  <a:lnTo>
                    <a:pt x="592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7" name="Google Shape;2497;p32"/>
            <p:cNvSpPr/>
            <p:nvPr/>
          </p:nvSpPr>
          <p:spPr>
            <a:xfrm flipH="1">
              <a:off x="18605819" y="6833256"/>
              <a:ext cx="533416" cy="474029"/>
            </a:xfrm>
            <a:custGeom>
              <a:rect b="b" l="l" r="r" t="t"/>
              <a:pathLst>
                <a:path extrusionOk="0" h="1333" w="1500">
                  <a:moveTo>
                    <a:pt x="0" y="0"/>
                  </a:moveTo>
                  <a:cubicBezTo>
                    <a:pt x="0" y="0"/>
                    <a:pt x="172" y="1332"/>
                    <a:pt x="1182" y="1332"/>
                  </a:cubicBezTo>
                  <a:cubicBezTo>
                    <a:pt x="1280" y="1332"/>
                    <a:pt x="1386" y="1320"/>
                    <a:pt x="1500" y="1293"/>
                  </a:cubicBezTo>
                  <a:lnTo>
                    <a:pt x="1500" y="1163"/>
                  </a:lnTo>
                  <a:lnTo>
                    <a:pt x="1500" y="1060"/>
                  </a:lnTo>
                  <a:cubicBezTo>
                    <a:pt x="1293" y="853"/>
                    <a:pt x="1164" y="517"/>
                    <a:pt x="853" y="310"/>
                  </a:cubicBezTo>
                  <a:cubicBezTo>
                    <a:pt x="647" y="103"/>
                    <a:pt x="310" y="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498" name="Google Shape;2498;p32"/>
            <p:cNvSpPr/>
            <p:nvPr/>
          </p:nvSpPr>
          <p:spPr>
            <a:xfrm flipH="1">
              <a:off x="18761931" y="6980127"/>
              <a:ext cx="303692" cy="206254"/>
            </a:xfrm>
            <a:custGeom>
              <a:rect b="b" l="l" r="r" t="t"/>
              <a:pathLst>
                <a:path extrusionOk="0" h="580" w="854">
                  <a:moveTo>
                    <a:pt x="0" y="1"/>
                  </a:moveTo>
                  <a:cubicBezTo>
                    <a:pt x="0" y="1"/>
                    <a:pt x="160" y="580"/>
                    <a:pt x="637" y="580"/>
                  </a:cubicBezTo>
                  <a:cubicBezTo>
                    <a:pt x="703" y="580"/>
                    <a:pt x="775" y="569"/>
                    <a:pt x="853" y="544"/>
                  </a:cubicBezTo>
                  <a:lnTo>
                    <a:pt x="750" y="544"/>
                  </a:lnTo>
                  <a:cubicBezTo>
                    <a:pt x="750" y="440"/>
                    <a:pt x="646" y="233"/>
                    <a:pt x="543" y="104"/>
                  </a:cubicBezTo>
                  <a:cubicBezTo>
                    <a:pt x="440" y="1"/>
                    <a:pt x="207" y="1"/>
                    <a:pt x="10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499" name="Google Shape;2499;p32"/>
          <p:cNvSpPr/>
          <p:nvPr/>
        </p:nvSpPr>
        <p:spPr>
          <a:xfrm rot="-2961329">
            <a:off x="6100280" y="3622979"/>
            <a:ext cx="776524" cy="185085"/>
          </a:xfrm>
          <a:prstGeom prst="homePlate">
            <a:avLst>
              <a:gd fmla="val 75601" name="adj"/>
            </a:avLst>
          </a:pr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0" name="Google Shape;2500;p32"/>
          <p:cNvSpPr/>
          <p:nvPr/>
        </p:nvSpPr>
        <p:spPr>
          <a:xfrm rot="-3695828">
            <a:off x="4359617" y="1956997"/>
            <a:ext cx="581498" cy="185245"/>
          </a:xfrm>
          <a:prstGeom prst="homePlate">
            <a:avLst>
              <a:gd fmla="val 75601" name="adj"/>
            </a:avLst>
          </a:pr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1" name="Google Shape;2501;p32"/>
          <p:cNvSpPr/>
          <p:nvPr/>
        </p:nvSpPr>
        <p:spPr>
          <a:xfrm>
            <a:off x="1442825" y="2658661"/>
            <a:ext cx="1287396" cy="785936"/>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2" name="Google Shape;2502;p32"/>
          <p:cNvSpPr/>
          <p:nvPr/>
        </p:nvSpPr>
        <p:spPr>
          <a:xfrm rot="-3373325">
            <a:off x="1708265" y="2502993"/>
            <a:ext cx="247396" cy="285941"/>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3" name="Google Shape;2503;p32"/>
          <p:cNvSpPr/>
          <p:nvPr/>
        </p:nvSpPr>
        <p:spPr>
          <a:xfrm>
            <a:off x="3991022" y="4259149"/>
            <a:ext cx="1458391" cy="419977"/>
          </a:xfrm>
          <a:custGeom>
            <a:rect b="b" l="l" r="r" t="t"/>
            <a:pathLst>
              <a:path extrusionOk="0" h="9208" w="31977">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4" name="Google Shape;2504;p32"/>
          <p:cNvSpPr/>
          <p:nvPr/>
        </p:nvSpPr>
        <p:spPr>
          <a:xfrm flipH="1">
            <a:off x="3687817" y="3249686"/>
            <a:ext cx="1034056" cy="216899"/>
          </a:xfrm>
          <a:custGeom>
            <a:rect b="b" l="l" r="r" t="t"/>
            <a:pathLst>
              <a:path extrusionOk="0" h="4360" w="20784">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05" name="Google Shape;2505;p32"/>
          <p:cNvSpPr txBox="1"/>
          <p:nvPr>
            <p:ph idx="1" type="subTitle"/>
          </p:nvPr>
        </p:nvSpPr>
        <p:spPr>
          <a:xfrm>
            <a:off x="1155925" y="1824163"/>
            <a:ext cx="1861200" cy="599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Tundra is a vast and treeless land. It covers about</a:t>
            </a:r>
            <a:endParaRPr/>
          </a:p>
        </p:txBody>
      </p:sp>
      <p:sp>
        <p:nvSpPr>
          <p:cNvPr id="2506" name="Google Shape;2506;p32"/>
          <p:cNvSpPr txBox="1"/>
          <p:nvPr>
            <p:ph idx="2" type="subTitle"/>
          </p:nvPr>
        </p:nvSpPr>
        <p:spPr>
          <a:xfrm>
            <a:off x="1155925" y="3466574"/>
            <a:ext cx="1861200" cy="4452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of Earth's surface</a:t>
            </a:r>
            <a:endParaRPr/>
          </a:p>
        </p:txBody>
      </p:sp>
      <p:sp>
        <p:nvSpPr>
          <p:cNvPr id="2507" name="Google Shape;2507;p32"/>
          <p:cNvSpPr txBox="1"/>
          <p:nvPr>
            <p:ph type="title"/>
          </p:nvPr>
        </p:nvSpPr>
        <p:spPr>
          <a:xfrm>
            <a:off x="1597825" y="2825125"/>
            <a:ext cx="977400" cy="453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100"/>
              <a:buNone/>
            </a:pPr>
            <a:r>
              <a:rPr lang="en">
                <a:solidFill>
                  <a:schemeClr val="dk2"/>
                </a:solidFill>
              </a:rPr>
              <a:t>20%</a:t>
            </a:r>
            <a:endParaRPr>
              <a:solidFill>
                <a:schemeClr val="dk2"/>
              </a:solidFill>
            </a:endParaRPr>
          </a:p>
        </p:txBody>
      </p:sp>
      <p:sp>
        <p:nvSpPr>
          <p:cNvPr id="2508" name="Google Shape;2508;p32"/>
          <p:cNvSpPr txBox="1"/>
          <p:nvPr>
            <p:ph idx="3" type="title"/>
          </p:nvPr>
        </p:nvSpPr>
        <p:spPr>
          <a:xfrm>
            <a:off x="720000" y="396770"/>
            <a:ext cx="7704000" cy="527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ADAPTATIONS FOR </a:t>
            </a:r>
            <a:r>
              <a:rPr lang="en">
                <a:solidFill>
                  <a:schemeClr val="lt2"/>
                </a:solidFill>
              </a:rPr>
              <a:t>SURVIVAL</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12" name="Shape 2512"/>
        <p:cNvGrpSpPr/>
        <p:nvPr/>
      </p:nvGrpSpPr>
      <p:grpSpPr>
        <a:xfrm>
          <a:off x="0" y="0"/>
          <a:ext cx="0" cy="0"/>
          <a:chOff x="0" y="0"/>
          <a:chExt cx="0" cy="0"/>
        </a:xfrm>
      </p:grpSpPr>
      <p:grpSp>
        <p:nvGrpSpPr>
          <p:cNvPr id="2513" name="Google Shape;2513;p33"/>
          <p:cNvGrpSpPr/>
          <p:nvPr/>
        </p:nvGrpSpPr>
        <p:grpSpPr>
          <a:xfrm>
            <a:off x="3673602" y="3905237"/>
            <a:ext cx="1546210" cy="305960"/>
            <a:chOff x="9698877" y="3537850"/>
            <a:chExt cx="633615" cy="184202"/>
          </a:xfrm>
        </p:grpSpPr>
        <p:sp>
          <p:nvSpPr>
            <p:cNvPr id="2514" name="Google Shape;2514;p33"/>
            <p:cNvSpPr/>
            <p:nvPr/>
          </p:nvSpPr>
          <p:spPr>
            <a:xfrm>
              <a:off x="9698877" y="3633102"/>
              <a:ext cx="633615" cy="88950"/>
            </a:xfrm>
            <a:custGeom>
              <a:rect b="b" l="l" r="r" t="t"/>
              <a:pathLst>
                <a:path extrusionOk="0" h="1584" w="18607">
                  <a:moveTo>
                    <a:pt x="1" y="1"/>
                  </a:moveTo>
                  <a:lnTo>
                    <a:pt x="1" y="1073"/>
                  </a:lnTo>
                  <a:cubicBezTo>
                    <a:pt x="537" y="1073"/>
                    <a:pt x="639" y="1175"/>
                    <a:pt x="945" y="1277"/>
                  </a:cubicBezTo>
                  <a:cubicBezTo>
                    <a:pt x="1277" y="1379"/>
                    <a:pt x="1583" y="1583"/>
                    <a:pt x="2323" y="1583"/>
                  </a:cubicBezTo>
                  <a:cubicBezTo>
                    <a:pt x="3089" y="1583"/>
                    <a:pt x="3395" y="1379"/>
                    <a:pt x="3727" y="1277"/>
                  </a:cubicBezTo>
                  <a:cubicBezTo>
                    <a:pt x="3931" y="1175"/>
                    <a:pt x="4135" y="1073"/>
                    <a:pt x="4671" y="1073"/>
                  </a:cubicBezTo>
                  <a:cubicBezTo>
                    <a:pt x="5105" y="1073"/>
                    <a:pt x="5309" y="1175"/>
                    <a:pt x="5641" y="1277"/>
                  </a:cubicBezTo>
                  <a:cubicBezTo>
                    <a:pt x="5948" y="1379"/>
                    <a:pt x="6279" y="1583"/>
                    <a:pt x="7019" y="1583"/>
                  </a:cubicBezTo>
                  <a:cubicBezTo>
                    <a:pt x="7658" y="1583"/>
                    <a:pt x="8066" y="1379"/>
                    <a:pt x="8398" y="1277"/>
                  </a:cubicBezTo>
                  <a:cubicBezTo>
                    <a:pt x="8602" y="1175"/>
                    <a:pt x="8832" y="1073"/>
                    <a:pt x="9342" y="1073"/>
                  </a:cubicBezTo>
                  <a:cubicBezTo>
                    <a:pt x="9776" y="1073"/>
                    <a:pt x="9980" y="1175"/>
                    <a:pt x="10210" y="1277"/>
                  </a:cubicBezTo>
                  <a:cubicBezTo>
                    <a:pt x="10516" y="1379"/>
                    <a:pt x="10950" y="1583"/>
                    <a:pt x="11588" y="1583"/>
                  </a:cubicBezTo>
                  <a:cubicBezTo>
                    <a:pt x="12328" y="1583"/>
                    <a:pt x="12660" y="1379"/>
                    <a:pt x="12966" y="1277"/>
                  </a:cubicBezTo>
                  <a:cubicBezTo>
                    <a:pt x="13298" y="1175"/>
                    <a:pt x="13502" y="1073"/>
                    <a:pt x="13936" y="1073"/>
                  </a:cubicBezTo>
                  <a:cubicBezTo>
                    <a:pt x="14447" y="1073"/>
                    <a:pt x="14676" y="1175"/>
                    <a:pt x="14880" y="1277"/>
                  </a:cubicBezTo>
                  <a:cubicBezTo>
                    <a:pt x="15212" y="1379"/>
                    <a:pt x="15621" y="1583"/>
                    <a:pt x="16259" y="1583"/>
                  </a:cubicBezTo>
                  <a:cubicBezTo>
                    <a:pt x="16999" y="1583"/>
                    <a:pt x="17331" y="1379"/>
                    <a:pt x="17637" y="1277"/>
                  </a:cubicBezTo>
                  <a:cubicBezTo>
                    <a:pt x="17969" y="1175"/>
                    <a:pt x="18173" y="1073"/>
                    <a:pt x="18607" y="1073"/>
                  </a:cubicBezTo>
                  <a:lnTo>
                    <a:pt x="18607" y="1"/>
                  </a:lnTo>
                  <a:cubicBezTo>
                    <a:pt x="17867" y="1"/>
                    <a:pt x="17535" y="103"/>
                    <a:pt x="17228" y="307"/>
                  </a:cubicBezTo>
                  <a:cubicBezTo>
                    <a:pt x="16897" y="435"/>
                    <a:pt x="16693" y="435"/>
                    <a:pt x="16259" y="435"/>
                  </a:cubicBezTo>
                  <a:cubicBezTo>
                    <a:pt x="15850" y="435"/>
                    <a:pt x="15621" y="435"/>
                    <a:pt x="15314" y="307"/>
                  </a:cubicBezTo>
                  <a:cubicBezTo>
                    <a:pt x="14983" y="103"/>
                    <a:pt x="14676" y="1"/>
                    <a:pt x="13936" y="1"/>
                  </a:cubicBezTo>
                  <a:cubicBezTo>
                    <a:pt x="13298" y="1"/>
                    <a:pt x="12864" y="103"/>
                    <a:pt x="12532" y="307"/>
                  </a:cubicBezTo>
                  <a:cubicBezTo>
                    <a:pt x="12328" y="435"/>
                    <a:pt x="12124" y="435"/>
                    <a:pt x="11588" y="435"/>
                  </a:cubicBezTo>
                  <a:cubicBezTo>
                    <a:pt x="11154" y="435"/>
                    <a:pt x="10950" y="435"/>
                    <a:pt x="10746" y="307"/>
                  </a:cubicBezTo>
                  <a:cubicBezTo>
                    <a:pt x="10414" y="103"/>
                    <a:pt x="9980" y="1"/>
                    <a:pt x="9342" y="1"/>
                  </a:cubicBezTo>
                  <a:cubicBezTo>
                    <a:pt x="8602" y="1"/>
                    <a:pt x="8194" y="103"/>
                    <a:pt x="7964" y="307"/>
                  </a:cubicBezTo>
                  <a:cubicBezTo>
                    <a:pt x="7658" y="435"/>
                    <a:pt x="7428" y="435"/>
                    <a:pt x="7019" y="435"/>
                  </a:cubicBezTo>
                  <a:cubicBezTo>
                    <a:pt x="6484" y="435"/>
                    <a:pt x="6279" y="435"/>
                    <a:pt x="6050" y="307"/>
                  </a:cubicBezTo>
                  <a:cubicBezTo>
                    <a:pt x="5743" y="103"/>
                    <a:pt x="5309" y="1"/>
                    <a:pt x="4671" y="1"/>
                  </a:cubicBezTo>
                  <a:cubicBezTo>
                    <a:pt x="3931" y="1"/>
                    <a:pt x="3599" y="103"/>
                    <a:pt x="3293" y="307"/>
                  </a:cubicBezTo>
                  <a:cubicBezTo>
                    <a:pt x="2961" y="435"/>
                    <a:pt x="2757" y="435"/>
                    <a:pt x="2323" y="435"/>
                  </a:cubicBezTo>
                  <a:cubicBezTo>
                    <a:pt x="1915" y="435"/>
                    <a:pt x="1685" y="435"/>
                    <a:pt x="1379" y="307"/>
                  </a:cubicBezTo>
                  <a:cubicBezTo>
                    <a:pt x="1047" y="103"/>
                    <a:pt x="741"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15" name="Google Shape;2515;p33"/>
            <p:cNvSpPr/>
            <p:nvPr/>
          </p:nvSpPr>
          <p:spPr>
            <a:xfrm>
              <a:off x="9698877" y="3537850"/>
              <a:ext cx="633615" cy="88893"/>
            </a:xfrm>
            <a:custGeom>
              <a:rect b="b" l="l" r="r" t="t"/>
              <a:pathLst>
                <a:path extrusionOk="0" h="1583" w="18607">
                  <a:moveTo>
                    <a:pt x="1" y="1"/>
                  </a:moveTo>
                  <a:lnTo>
                    <a:pt x="1" y="1047"/>
                  </a:lnTo>
                  <a:cubicBezTo>
                    <a:pt x="537" y="1047"/>
                    <a:pt x="639" y="1175"/>
                    <a:pt x="945" y="1277"/>
                  </a:cubicBezTo>
                  <a:cubicBezTo>
                    <a:pt x="1277" y="1379"/>
                    <a:pt x="1583" y="1583"/>
                    <a:pt x="2323" y="1583"/>
                  </a:cubicBezTo>
                  <a:cubicBezTo>
                    <a:pt x="3089" y="1583"/>
                    <a:pt x="3395" y="1379"/>
                    <a:pt x="3727" y="1277"/>
                  </a:cubicBezTo>
                  <a:cubicBezTo>
                    <a:pt x="3931" y="1175"/>
                    <a:pt x="4135" y="1047"/>
                    <a:pt x="4671" y="1047"/>
                  </a:cubicBezTo>
                  <a:cubicBezTo>
                    <a:pt x="5105" y="1047"/>
                    <a:pt x="5309" y="1175"/>
                    <a:pt x="5641" y="1277"/>
                  </a:cubicBezTo>
                  <a:cubicBezTo>
                    <a:pt x="5948" y="1379"/>
                    <a:pt x="6279" y="1583"/>
                    <a:pt x="7019" y="1583"/>
                  </a:cubicBezTo>
                  <a:cubicBezTo>
                    <a:pt x="7658" y="1583"/>
                    <a:pt x="8066" y="1379"/>
                    <a:pt x="8398" y="1277"/>
                  </a:cubicBezTo>
                  <a:cubicBezTo>
                    <a:pt x="8602" y="1175"/>
                    <a:pt x="8832" y="1047"/>
                    <a:pt x="9342" y="1047"/>
                  </a:cubicBezTo>
                  <a:cubicBezTo>
                    <a:pt x="9776" y="1047"/>
                    <a:pt x="9980" y="1175"/>
                    <a:pt x="10210" y="1277"/>
                  </a:cubicBezTo>
                  <a:cubicBezTo>
                    <a:pt x="10516" y="1379"/>
                    <a:pt x="10950" y="1583"/>
                    <a:pt x="11588" y="1583"/>
                  </a:cubicBezTo>
                  <a:cubicBezTo>
                    <a:pt x="12328" y="1583"/>
                    <a:pt x="12660" y="1379"/>
                    <a:pt x="12966" y="1277"/>
                  </a:cubicBezTo>
                  <a:cubicBezTo>
                    <a:pt x="13298" y="1175"/>
                    <a:pt x="13502" y="1047"/>
                    <a:pt x="13936" y="1047"/>
                  </a:cubicBezTo>
                  <a:cubicBezTo>
                    <a:pt x="14447" y="1047"/>
                    <a:pt x="14676" y="1175"/>
                    <a:pt x="14880" y="1277"/>
                  </a:cubicBezTo>
                  <a:cubicBezTo>
                    <a:pt x="15212" y="1379"/>
                    <a:pt x="15621" y="1583"/>
                    <a:pt x="16259" y="1583"/>
                  </a:cubicBezTo>
                  <a:cubicBezTo>
                    <a:pt x="16999" y="1583"/>
                    <a:pt x="17331" y="1379"/>
                    <a:pt x="17637" y="1277"/>
                  </a:cubicBezTo>
                  <a:cubicBezTo>
                    <a:pt x="17969" y="1175"/>
                    <a:pt x="18173" y="1047"/>
                    <a:pt x="18607" y="1047"/>
                  </a:cubicBezTo>
                  <a:lnTo>
                    <a:pt x="18607" y="1"/>
                  </a:lnTo>
                  <a:cubicBezTo>
                    <a:pt x="18173" y="1"/>
                    <a:pt x="17969" y="103"/>
                    <a:pt x="17637" y="205"/>
                  </a:cubicBezTo>
                  <a:cubicBezTo>
                    <a:pt x="17331" y="307"/>
                    <a:pt x="16999" y="537"/>
                    <a:pt x="16259" y="537"/>
                  </a:cubicBezTo>
                  <a:cubicBezTo>
                    <a:pt x="15621" y="537"/>
                    <a:pt x="15212" y="307"/>
                    <a:pt x="14880" y="205"/>
                  </a:cubicBezTo>
                  <a:cubicBezTo>
                    <a:pt x="14676" y="103"/>
                    <a:pt x="14447" y="1"/>
                    <a:pt x="13936" y="1"/>
                  </a:cubicBezTo>
                  <a:cubicBezTo>
                    <a:pt x="13502" y="1"/>
                    <a:pt x="13298" y="103"/>
                    <a:pt x="12966" y="205"/>
                  </a:cubicBezTo>
                  <a:cubicBezTo>
                    <a:pt x="12660" y="307"/>
                    <a:pt x="12328" y="537"/>
                    <a:pt x="11588" y="537"/>
                  </a:cubicBezTo>
                  <a:cubicBezTo>
                    <a:pt x="10950" y="537"/>
                    <a:pt x="10516" y="307"/>
                    <a:pt x="10210" y="205"/>
                  </a:cubicBezTo>
                  <a:cubicBezTo>
                    <a:pt x="9980" y="103"/>
                    <a:pt x="9776" y="1"/>
                    <a:pt x="9342" y="1"/>
                  </a:cubicBezTo>
                  <a:cubicBezTo>
                    <a:pt x="8832" y="1"/>
                    <a:pt x="8602" y="103"/>
                    <a:pt x="8398" y="205"/>
                  </a:cubicBezTo>
                  <a:cubicBezTo>
                    <a:pt x="8066" y="307"/>
                    <a:pt x="7658" y="537"/>
                    <a:pt x="7019" y="537"/>
                  </a:cubicBezTo>
                  <a:cubicBezTo>
                    <a:pt x="6279" y="537"/>
                    <a:pt x="5948" y="307"/>
                    <a:pt x="5641" y="205"/>
                  </a:cubicBezTo>
                  <a:cubicBezTo>
                    <a:pt x="5309" y="103"/>
                    <a:pt x="5105" y="1"/>
                    <a:pt x="4671" y="1"/>
                  </a:cubicBezTo>
                  <a:cubicBezTo>
                    <a:pt x="4135" y="1"/>
                    <a:pt x="3931" y="103"/>
                    <a:pt x="3727" y="205"/>
                  </a:cubicBezTo>
                  <a:cubicBezTo>
                    <a:pt x="3395" y="307"/>
                    <a:pt x="3089" y="537"/>
                    <a:pt x="2323" y="537"/>
                  </a:cubicBezTo>
                  <a:cubicBezTo>
                    <a:pt x="1583" y="537"/>
                    <a:pt x="1277" y="307"/>
                    <a:pt x="945" y="205"/>
                  </a:cubicBezTo>
                  <a:cubicBezTo>
                    <a:pt x="639" y="103"/>
                    <a:pt x="537"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16" name="Google Shape;2516;p33"/>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ENVIRONMENTAL </a:t>
            </a:r>
            <a:r>
              <a:rPr lang="en">
                <a:solidFill>
                  <a:schemeClr val="lt2"/>
                </a:solidFill>
              </a:rPr>
              <a:t>CHANGES</a:t>
            </a:r>
            <a:endParaRPr>
              <a:solidFill>
                <a:schemeClr val="lt2"/>
              </a:solidFill>
            </a:endParaRPr>
          </a:p>
        </p:txBody>
      </p:sp>
      <p:sp>
        <p:nvSpPr>
          <p:cNvPr id="2517" name="Google Shape;2517;p33"/>
          <p:cNvSpPr txBox="1"/>
          <p:nvPr/>
        </p:nvSpPr>
        <p:spPr>
          <a:xfrm>
            <a:off x="6618573" y="1571250"/>
            <a:ext cx="1439700" cy="527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Changes to air</a:t>
            </a:r>
            <a:endParaRPr b="1" i="0" sz="2200" u="none" cap="none" strike="noStrike">
              <a:solidFill>
                <a:schemeClr val="lt1"/>
              </a:solidFill>
              <a:latin typeface="Life Savers"/>
              <a:ea typeface="Life Savers"/>
              <a:cs typeface="Life Savers"/>
              <a:sym typeface="Life Savers"/>
            </a:endParaRPr>
          </a:p>
        </p:txBody>
      </p:sp>
      <p:sp>
        <p:nvSpPr>
          <p:cNvPr id="2518" name="Google Shape;2518;p33"/>
          <p:cNvSpPr txBox="1"/>
          <p:nvPr/>
        </p:nvSpPr>
        <p:spPr>
          <a:xfrm>
            <a:off x="6618575" y="2176700"/>
            <a:ext cx="1894200" cy="577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Mars is actually a very cold place</a:t>
            </a:r>
            <a:endParaRPr b="0" i="0" sz="1400" u="none" cap="none" strike="noStrike">
              <a:solidFill>
                <a:schemeClr val="dk1"/>
              </a:solidFill>
              <a:latin typeface="Quicksand"/>
              <a:ea typeface="Quicksand"/>
              <a:cs typeface="Quicksand"/>
              <a:sym typeface="Quicksand"/>
            </a:endParaRPr>
          </a:p>
        </p:txBody>
      </p:sp>
      <p:sp>
        <p:nvSpPr>
          <p:cNvPr id="2519" name="Google Shape;2519;p33"/>
          <p:cNvSpPr txBox="1"/>
          <p:nvPr/>
        </p:nvSpPr>
        <p:spPr>
          <a:xfrm>
            <a:off x="6618573" y="3004650"/>
            <a:ext cx="1439700" cy="527700"/>
          </a:xfrm>
          <a:prstGeom prst="rect">
            <a:avLst/>
          </a:prstGeom>
          <a:no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Changes to water</a:t>
            </a:r>
            <a:endParaRPr b="1" i="0" sz="2200" u="none" cap="none" strike="noStrike">
              <a:solidFill>
                <a:schemeClr val="lt1"/>
              </a:solidFill>
              <a:latin typeface="Life Savers"/>
              <a:ea typeface="Life Savers"/>
              <a:cs typeface="Life Savers"/>
              <a:sym typeface="Life Savers"/>
            </a:endParaRPr>
          </a:p>
        </p:txBody>
      </p:sp>
      <p:sp>
        <p:nvSpPr>
          <p:cNvPr id="2520" name="Google Shape;2520;p33"/>
          <p:cNvSpPr txBox="1"/>
          <p:nvPr/>
        </p:nvSpPr>
        <p:spPr>
          <a:xfrm>
            <a:off x="6618575" y="3604359"/>
            <a:ext cx="1894200" cy="5772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Jupiter is the biggest planet</a:t>
            </a:r>
            <a:endParaRPr b="0" i="0" sz="1400" u="none" cap="none" strike="noStrike">
              <a:solidFill>
                <a:schemeClr val="dk1"/>
              </a:solidFill>
              <a:latin typeface="Quicksand"/>
              <a:ea typeface="Quicksand"/>
              <a:cs typeface="Quicksand"/>
              <a:sym typeface="Quicksand"/>
            </a:endParaRPr>
          </a:p>
        </p:txBody>
      </p:sp>
      <p:sp>
        <p:nvSpPr>
          <p:cNvPr id="2521" name="Google Shape;2521;p33"/>
          <p:cNvSpPr txBox="1"/>
          <p:nvPr/>
        </p:nvSpPr>
        <p:spPr>
          <a:xfrm>
            <a:off x="1256504" y="1571250"/>
            <a:ext cx="14397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Changes to living</a:t>
            </a:r>
            <a:endParaRPr b="1" i="0" sz="2200" u="none" cap="none" strike="noStrike">
              <a:solidFill>
                <a:schemeClr val="lt1"/>
              </a:solidFill>
              <a:latin typeface="Life Savers"/>
              <a:ea typeface="Life Savers"/>
              <a:cs typeface="Life Savers"/>
              <a:sym typeface="Life Savers"/>
            </a:endParaRPr>
          </a:p>
        </p:txBody>
      </p:sp>
      <p:sp>
        <p:nvSpPr>
          <p:cNvPr id="2522" name="Google Shape;2522;p33"/>
          <p:cNvSpPr txBox="1"/>
          <p:nvPr/>
        </p:nvSpPr>
        <p:spPr>
          <a:xfrm>
            <a:off x="802104" y="2176700"/>
            <a:ext cx="1894200" cy="5772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It’s the closest planet to the Sun</a:t>
            </a:r>
            <a:endParaRPr b="0" i="0" sz="1400" u="none" cap="none" strike="noStrike">
              <a:solidFill>
                <a:schemeClr val="dk1"/>
              </a:solidFill>
              <a:latin typeface="Quicksand"/>
              <a:ea typeface="Quicksand"/>
              <a:cs typeface="Quicksand"/>
              <a:sym typeface="Quicksand"/>
            </a:endParaRPr>
          </a:p>
        </p:txBody>
      </p:sp>
      <p:sp>
        <p:nvSpPr>
          <p:cNvPr id="2523" name="Google Shape;2523;p33"/>
          <p:cNvSpPr txBox="1"/>
          <p:nvPr/>
        </p:nvSpPr>
        <p:spPr>
          <a:xfrm>
            <a:off x="1256504" y="3004650"/>
            <a:ext cx="14397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Changes to land</a:t>
            </a:r>
            <a:endParaRPr b="1" i="0" sz="2200" u="none" cap="none" strike="noStrike">
              <a:solidFill>
                <a:schemeClr val="lt1"/>
              </a:solidFill>
              <a:latin typeface="Life Savers"/>
              <a:ea typeface="Life Savers"/>
              <a:cs typeface="Life Savers"/>
              <a:sym typeface="Life Savers"/>
            </a:endParaRPr>
          </a:p>
        </p:txBody>
      </p:sp>
      <p:sp>
        <p:nvSpPr>
          <p:cNvPr id="2524" name="Google Shape;2524;p33"/>
          <p:cNvSpPr txBox="1"/>
          <p:nvPr/>
        </p:nvSpPr>
        <p:spPr>
          <a:xfrm>
            <a:off x="802104" y="3604359"/>
            <a:ext cx="1894200" cy="5772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Venus is the second planet from the Sun</a:t>
            </a:r>
            <a:endParaRPr b="0" i="0" sz="1400" u="none" cap="none" strike="noStrike">
              <a:solidFill>
                <a:schemeClr val="dk1"/>
              </a:solidFill>
              <a:latin typeface="Quicksand"/>
              <a:ea typeface="Quicksand"/>
              <a:cs typeface="Quicksand"/>
              <a:sym typeface="Quicksand"/>
            </a:endParaRPr>
          </a:p>
        </p:txBody>
      </p:sp>
      <p:grpSp>
        <p:nvGrpSpPr>
          <p:cNvPr id="2525" name="Google Shape;2525;p33"/>
          <p:cNvGrpSpPr/>
          <p:nvPr/>
        </p:nvGrpSpPr>
        <p:grpSpPr>
          <a:xfrm>
            <a:off x="3351709" y="1458197"/>
            <a:ext cx="2592981" cy="2752662"/>
            <a:chOff x="3231140" y="1381997"/>
            <a:chExt cx="2592981" cy="2752662"/>
          </a:xfrm>
        </p:grpSpPr>
        <p:sp>
          <p:nvSpPr>
            <p:cNvPr id="2526" name="Google Shape;2526;p33"/>
            <p:cNvSpPr/>
            <p:nvPr/>
          </p:nvSpPr>
          <p:spPr>
            <a:xfrm>
              <a:off x="4754274" y="1918275"/>
              <a:ext cx="1053166" cy="669545"/>
            </a:xfrm>
            <a:custGeom>
              <a:rect b="b" l="l" r="r" t="t"/>
              <a:pathLst>
                <a:path extrusionOk="0" h="4175" w="6567">
                  <a:moveTo>
                    <a:pt x="2956" y="0"/>
                  </a:moveTo>
                  <a:cubicBezTo>
                    <a:pt x="1489" y="0"/>
                    <a:pt x="1" y="2572"/>
                    <a:pt x="1" y="2572"/>
                  </a:cubicBezTo>
                  <a:lnTo>
                    <a:pt x="1190" y="4175"/>
                  </a:lnTo>
                  <a:cubicBezTo>
                    <a:pt x="1190" y="4175"/>
                    <a:pt x="6567" y="3632"/>
                    <a:pt x="4085" y="633"/>
                  </a:cubicBezTo>
                  <a:cubicBezTo>
                    <a:pt x="3729" y="180"/>
                    <a:pt x="3343" y="0"/>
                    <a:pt x="295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7" name="Google Shape;2527;p33"/>
            <p:cNvSpPr/>
            <p:nvPr/>
          </p:nvSpPr>
          <p:spPr>
            <a:xfrm>
              <a:off x="4858037" y="2571157"/>
              <a:ext cx="966084" cy="720382"/>
            </a:xfrm>
            <a:custGeom>
              <a:rect b="b" l="l" r="r" t="t"/>
              <a:pathLst>
                <a:path extrusionOk="0" h="4492" w="6024">
                  <a:moveTo>
                    <a:pt x="1189" y="0"/>
                  </a:moveTo>
                  <a:lnTo>
                    <a:pt x="0" y="1732"/>
                  </a:lnTo>
                  <a:cubicBezTo>
                    <a:pt x="0" y="1732"/>
                    <a:pt x="1199" y="4492"/>
                    <a:pt x="2755" y="4492"/>
                  </a:cubicBezTo>
                  <a:cubicBezTo>
                    <a:pt x="3280" y="4492"/>
                    <a:pt x="3846" y="4177"/>
                    <a:pt x="4421" y="3335"/>
                  </a:cubicBezTo>
                  <a:cubicBezTo>
                    <a:pt x="6023" y="957"/>
                    <a:pt x="1189" y="0"/>
                    <a:pt x="11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8" name="Google Shape;2528;p33"/>
            <p:cNvSpPr/>
            <p:nvPr/>
          </p:nvSpPr>
          <p:spPr>
            <a:xfrm>
              <a:off x="4330879" y="2931837"/>
              <a:ext cx="1028950" cy="765286"/>
            </a:xfrm>
            <a:custGeom>
              <a:rect b="b" l="l" r="r" t="t"/>
              <a:pathLst>
                <a:path extrusionOk="0" h="4772" w="6416">
                  <a:moveTo>
                    <a:pt x="3494" y="0"/>
                  </a:moveTo>
                  <a:lnTo>
                    <a:pt x="1452" y="440"/>
                  </a:lnTo>
                  <a:cubicBezTo>
                    <a:pt x="1452" y="440"/>
                    <a:pt x="1" y="4772"/>
                    <a:pt x="2828" y="4772"/>
                  </a:cubicBezTo>
                  <a:cubicBezTo>
                    <a:pt x="3089" y="4772"/>
                    <a:pt x="3387" y="4734"/>
                    <a:pt x="3727" y="4653"/>
                  </a:cubicBezTo>
                  <a:cubicBezTo>
                    <a:pt x="6415" y="4007"/>
                    <a:pt x="3494" y="0"/>
                    <a:pt x="349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29" name="Google Shape;2529;p33"/>
            <p:cNvSpPr/>
            <p:nvPr/>
          </p:nvSpPr>
          <p:spPr>
            <a:xfrm>
              <a:off x="4269294" y="3322508"/>
              <a:ext cx="605406" cy="492496"/>
            </a:xfrm>
            <a:custGeom>
              <a:rect b="b" l="l" r="r" t="t"/>
              <a:pathLst>
                <a:path extrusionOk="0" h="3071" w="3775">
                  <a:moveTo>
                    <a:pt x="730" y="0"/>
                  </a:moveTo>
                  <a:cubicBezTo>
                    <a:pt x="483" y="0"/>
                    <a:pt x="224" y="46"/>
                    <a:pt x="0" y="46"/>
                  </a:cubicBezTo>
                  <a:cubicBezTo>
                    <a:pt x="104" y="486"/>
                    <a:pt x="233" y="925"/>
                    <a:pt x="543" y="1339"/>
                  </a:cubicBezTo>
                  <a:cubicBezTo>
                    <a:pt x="750" y="1675"/>
                    <a:pt x="1190" y="1881"/>
                    <a:pt x="1526" y="1985"/>
                  </a:cubicBezTo>
                  <a:cubicBezTo>
                    <a:pt x="2043" y="2321"/>
                    <a:pt x="2689" y="2528"/>
                    <a:pt x="3232" y="2631"/>
                  </a:cubicBezTo>
                  <a:cubicBezTo>
                    <a:pt x="3464" y="2735"/>
                    <a:pt x="3671" y="2864"/>
                    <a:pt x="3671" y="3071"/>
                  </a:cubicBezTo>
                  <a:cubicBezTo>
                    <a:pt x="3775" y="2424"/>
                    <a:pt x="3464" y="1571"/>
                    <a:pt x="2922" y="1028"/>
                  </a:cubicBezTo>
                  <a:cubicBezTo>
                    <a:pt x="2482" y="589"/>
                    <a:pt x="1732" y="279"/>
                    <a:pt x="1086" y="46"/>
                  </a:cubicBezTo>
                  <a:cubicBezTo>
                    <a:pt x="974" y="12"/>
                    <a:pt x="854" y="0"/>
                    <a:pt x="73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0" name="Google Shape;2530;p33"/>
            <p:cNvSpPr/>
            <p:nvPr/>
          </p:nvSpPr>
          <p:spPr>
            <a:xfrm>
              <a:off x="4252775" y="3313206"/>
              <a:ext cx="621925" cy="501798"/>
            </a:xfrm>
            <a:custGeom>
              <a:rect b="b" l="l" r="r" t="t"/>
              <a:pathLst>
                <a:path extrusionOk="0" h="3129" w="3878">
                  <a:moveTo>
                    <a:pt x="103" y="1"/>
                  </a:moveTo>
                  <a:lnTo>
                    <a:pt x="0" y="104"/>
                  </a:lnTo>
                  <a:lnTo>
                    <a:pt x="103" y="104"/>
                  </a:lnTo>
                  <a:cubicBezTo>
                    <a:pt x="750" y="544"/>
                    <a:pt x="1629" y="647"/>
                    <a:pt x="2275" y="1086"/>
                  </a:cubicBezTo>
                  <a:cubicBezTo>
                    <a:pt x="3025" y="1500"/>
                    <a:pt x="3567" y="2275"/>
                    <a:pt x="3774" y="3129"/>
                  </a:cubicBezTo>
                  <a:lnTo>
                    <a:pt x="3878" y="3025"/>
                  </a:lnTo>
                  <a:cubicBezTo>
                    <a:pt x="3671" y="2146"/>
                    <a:pt x="3128" y="1397"/>
                    <a:pt x="2378" y="983"/>
                  </a:cubicBezTo>
                  <a:cubicBezTo>
                    <a:pt x="1629" y="544"/>
                    <a:pt x="853" y="440"/>
                    <a:pt x="1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1" name="Google Shape;2531;p33"/>
            <p:cNvSpPr/>
            <p:nvPr/>
          </p:nvSpPr>
          <p:spPr>
            <a:xfrm>
              <a:off x="4530548" y="2915319"/>
              <a:ext cx="398045" cy="1210633"/>
            </a:xfrm>
            <a:custGeom>
              <a:rect b="b" l="l" r="r" t="t"/>
              <a:pathLst>
                <a:path extrusionOk="0" h="7549" w="2482">
                  <a:moveTo>
                    <a:pt x="1293" y="0"/>
                  </a:moveTo>
                  <a:cubicBezTo>
                    <a:pt x="1293" y="103"/>
                    <a:pt x="1189" y="233"/>
                    <a:pt x="1293" y="233"/>
                  </a:cubicBezTo>
                  <a:cubicBezTo>
                    <a:pt x="1706" y="1293"/>
                    <a:pt x="2042" y="2378"/>
                    <a:pt x="2146" y="3567"/>
                  </a:cubicBezTo>
                  <a:lnTo>
                    <a:pt x="2146" y="3981"/>
                  </a:lnTo>
                  <a:cubicBezTo>
                    <a:pt x="2146" y="4420"/>
                    <a:pt x="2146" y="4756"/>
                    <a:pt x="2042" y="5067"/>
                  </a:cubicBezTo>
                  <a:cubicBezTo>
                    <a:pt x="1939" y="5610"/>
                    <a:pt x="1706" y="6152"/>
                    <a:pt x="1293" y="6463"/>
                  </a:cubicBezTo>
                  <a:cubicBezTo>
                    <a:pt x="956" y="6799"/>
                    <a:pt x="543" y="7109"/>
                    <a:pt x="103" y="7109"/>
                  </a:cubicBezTo>
                  <a:cubicBezTo>
                    <a:pt x="0" y="7212"/>
                    <a:pt x="0" y="7212"/>
                    <a:pt x="0" y="7342"/>
                  </a:cubicBezTo>
                  <a:cubicBezTo>
                    <a:pt x="0" y="7445"/>
                    <a:pt x="103" y="7548"/>
                    <a:pt x="207" y="7548"/>
                  </a:cubicBezTo>
                  <a:cubicBezTo>
                    <a:pt x="750" y="7445"/>
                    <a:pt x="1189" y="7109"/>
                    <a:pt x="1603" y="6695"/>
                  </a:cubicBezTo>
                  <a:cubicBezTo>
                    <a:pt x="1939" y="6359"/>
                    <a:pt x="2249" y="5713"/>
                    <a:pt x="2352" y="5170"/>
                  </a:cubicBezTo>
                  <a:cubicBezTo>
                    <a:pt x="2482" y="4860"/>
                    <a:pt x="2482" y="4420"/>
                    <a:pt x="2482" y="3981"/>
                  </a:cubicBezTo>
                  <a:lnTo>
                    <a:pt x="2482" y="3464"/>
                  </a:lnTo>
                  <a:cubicBezTo>
                    <a:pt x="2352" y="2275"/>
                    <a:pt x="2042" y="1189"/>
                    <a:pt x="1603" y="103"/>
                  </a:cubicBezTo>
                  <a:cubicBezTo>
                    <a:pt x="1499" y="0"/>
                    <a:pt x="1396" y="0"/>
                    <a:pt x="1293"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2" name="Google Shape;2532;p33"/>
            <p:cNvSpPr/>
            <p:nvPr/>
          </p:nvSpPr>
          <p:spPr>
            <a:xfrm>
              <a:off x="3494032" y="2828236"/>
              <a:ext cx="1036648" cy="767370"/>
            </a:xfrm>
            <a:custGeom>
              <a:rect b="b" l="l" r="r" t="t"/>
              <a:pathLst>
                <a:path extrusionOk="0" h="4785" w="6464">
                  <a:moveTo>
                    <a:pt x="4731" y="0"/>
                  </a:moveTo>
                  <a:cubicBezTo>
                    <a:pt x="4731" y="0"/>
                    <a:pt x="0" y="2482"/>
                    <a:pt x="3439" y="4524"/>
                  </a:cubicBezTo>
                  <a:cubicBezTo>
                    <a:pt x="3755" y="4705"/>
                    <a:pt x="4040" y="4785"/>
                    <a:pt x="4297" y="4785"/>
                  </a:cubicBezTo>
                  <a:cubicBezTo>
                    <a:pt x="6050" y="4785"/>
                    <a:pt x="6463" y="1086"/>
                    <a:pt x="6463" y="1086"/>
                  </a:cubicBezTo>
                  <a:lnTo>
                    <a:pt x="473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3" name="Google Shape;2533;p33"/>
            <p:cNvSpPr/>
            <p:nvPr/>
          </p:nvSpPr>
          <p:spPr>
            <a:xfrm>
              <a:off x="3396363" y="2435962"/>
              <a:ext cx="785986" cy="604755"/>
            </a:xfrm>
            <a:custGeom>
              <a:rect b="b" l="l" r="r" t="t"/>
              <a:pathLst>
                <a:path extrusionOk="0" h="3771" w="4901">
                  <a:moveTo>
                    <a:pt x="2213" y="0"/>
                  </a:moveTo>
                  <a:cubicBezTo>
                    <a:pt x="1062" y="0"/>
                    <a:pt x="1" y="514"/>
                    <a:pt x="377" y="2575"/>
                  </a:cubicBezTo>
                  <a:cubicBezTo>
                    <a:pt x="523" y="3472"/>
                    <a:pt x="1075" y="3770"/>
                    <a:pt x="1745" y="3770"/>
                  </a:cubicBezTo>
                  <a:cubicBezTo>
                    <a:pt x="3085" y="3770"/>
                    <a:pt x="4901" y="2575"/>
                    <a:pt x="4901" y="2575"/>
                  </a:cubicBezTo>
                  <a:lnTo>
                    <a:pt x="4590" y="507"/>
                  </a:lnTo>
                  <a:cubicBezTo>
                    <a:pt x="4590" y="507"/>
                    <a:pt x="3357" y="0"/>
                    <a:pt x="221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4" name="Google Shape;2534;p33"/>
            <p:cNvSpPr/>
            <p:nvPr/>
          </p:nvSpPr>
          <p:spPr>
            <a:xfrm>
              <a:off x="3423467" y="1779071"/>
              <a:ext cx="986932" cy="738343"/>
            </a:xfrm>
            <a:custGeom>
              <a:rect b="b" l="l" r="r" t="t"/>
              <a:pathLst>
                <a:path extrusionOk="0" h="4604" w="6154">
                  <a:moveTo>
                    <a:pt x="3515" y="1"/>
                  </a:moveTo>
                  <a:cubicBezTo>
                    <a:pt x="3050" y="1"/>
                    <a:pt x="2525" y="243"/>
                    <a:pt x="1940" y="855"/>
                  </a:cubicBezTo>
                  <a:cubicBezTo>
                    <a:pt x="1" y="2897"/>
                    <a:pt x="4628" y="4603"/>
                    <a:pt x="4628" y="4603"/>
                  </a:cubicBezTo>
                  <a:lnTo>
                    <a:pt x="6153" y="3440"/>
                  </a:lnTo>
                  <a:cubicBezTo>
                    <a:pt x="6153" y="3440"/>
                    <a:pt x="5265" y="1"/>
                    <a:pt x="351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5" name="Google Shape;2535;p33"/>
            <p:cNvSpPr/>
            <p:nvPr/>
          </p:nvSpPr>
          <p:spPr>
            <a:xfrm>
              <a:off x="4078606" y="1603943"/>
              <a:ext cx="1070968" cy="759993"/>
            </a:xfrm>
            <a:custGeom>
              <a:rect b="b" l="l" r="r" t="t"/>
              <a:pathLst>
                <a:path extrusionOk="0" h="4739" w="6678">
                  <a:moveTo>
                    <a:pt x="3081" y="0"/>
                  </a:moveTo>
                  <a:cubicBezTo>
                    <a:pt x="2997" y="0"/>
                    <a:pt x="2909" y="3"/>
                    <a:pt x="2818" y="8"/>
                  </a:cubicBezTo>
                  <a:cubicBezTo>
                    <a:pt x="0" y="112"/>
                    <a:pt x="2172" y="4532"/>
                    <a:pt x="2172" y="4532"/>
                  </a:cubicBezTo>
                  <a:lnTo>
                    <a:pt x="4111" y="4739"/>
                  </a:lnTo>
                  <a:cubicBezTo>
                    <a:pt x="4111" y="4739"/>
                    <a:pt x="6677" y="0"/>
                    <a:pt x="308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6" name="Google Shape;2536;p33"/>
            <p:cNvSpPr/>
            <p:nvPr/>
          </p:nvSpPr>
          <p:spPr>
            <a:xfrm>
              <a:off x="4099295" y="2260192"/>
              <a:ext cx="966084" cy="775389"/>
            </a:xfrm>
            <a:custGeom>
              <a:rect b="b" l="l" r="r" t="t"/>
              <a:pathLst>
                <a:path extrusionOk="0" h="4835" w="6024">
                  <a:moveTo>
                    <a:pt x="2999" y="1"/>
                  </a:moveTo>
                  <a:cubicBezTo>
                    <a:pt x="1397" y="1"/>
                    <a:pt x="1" y="1086"/>
                    <a:pt x="1" y="2482"/>
                  </a:cubicBezTo>
                  <a:lnTo>
                    <a:pt x="1" y="2793"/>
                  </a:lnTo>
                  <a:cubicBezTo>
                    <a:pt x="207" y="3542"/>
                    <a:pt x="854" y="4318"/>
                    <a:pt x="1810" y="4628"/>
                  </a:cubicBezTo>
                  <a:cubicBezTo>
                    <a:pt x="2146" y="4731"/>
                    <a:pt x="2586" y="4835"/>
                    <a:pt x="2999" y="4835"/>
                  </a:cubicBezTo>
                  <a:cubicBezTo>
                    <a:pt x="3542" y="4835"/>
                    <a:pt x="3982" y="4731"/>
                    <a:pt x="4292" y="4628"/>
                  </a:cubicBezTo>
                  <a:cubicBezTo>
                    <a:pt x="5274" y="4318"/>
                    <a:pt x="5920" y="3542"/>
                    <a:pt x="6024" y="2689"/>
                  </a:cubicBezTo>
                  <a:lnTo>
                    <a:pt x="6024" y="2482"/>
                  </a:lnTo>
                  <a:cubicBezTo>
                    <a:pt x="6024" y="1086"/>
                    <a:pt x="4731" y="1"/>
                    <a:pt x="2999"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7" name="Google Shape;2537;p33"/>
            <p:cNvSpPr/>
            <p:nvPr/>
          </p:nvSpPr>
          <p:spPr>
            <a:xfrm>
              <a:off x="4099295" y="2641561"/>
              <a:ext cx="360838" cy="360833"/>
            </a:xfrm>
            <a:custGeom>
              <a:rect b="b" l="l" r="r" t="t"/>
              <a:pathLst>
                <a:path extrusionOk="0" h="2250" w="2250">
                  <a:moveTo>
                    <a:pt x="957" y="1"/>
                  </a:moveTo>
                  <a:cubicBezTo>
                    <a:pt x="518" y="1"/>
                    <a:pt x="311" y="208"/>
                    <a:pt x="1" y="415"/>
                  </a:cubicBezTo>
                  <a:cubicBezTo>
                    <a:pt x="207" y="1164"/>
                    <a:pt x="854" y="1940"/>
                    <a:pt x="1810" y="2250"/>
                  </a:cubicBezTo>
                  <a:cubicBezTo>
                    <a:pt x="2043" y="2043"/>
                    <a:pt x="2250" y="1707"/>
                    <a:pt x="2250" y="1293"/>
                  </a:cubicBezTo>
                  <a:cubicBezTo>
                    <a:pt x="2250" y="647"/>
                    <a:pt x="1603" y="1"/>
                    <a:pt x="95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8" name="Google Shape;2538;p33"/>
            <p:cNvSpPr/>
            <p:nvPr/>
          </p:nvSpPr>
          <p:spPr>
            <a:xfrm>
              <a:off x="4737755" y="2641561"/>
              <a:ext cx="327641" cy="360833"/>
            </a:xfrm>
            <a:custGeom>
              <a:rect b="b" l="l" r="r" t="t"/>
              <a:pathLst>
                <a:path extrusionOk="0" h="2250" w="2043">
                  <a:moveTo>
                    <a:pt x="1190" y="1"/>
                  </a:moveTo>
                  <a:cubicBezTo>
                    <a:pt x="543" y="1"/>
                    <a:pt x="1" y="647"/>
                    <a:pt x="1" y="1293"/>
                  </a:cubicBezTo>
                  <a:cubicBezTo>
                    <a:pt x="1" y="1707"/>
                    <a:pt x="104" y="2043"/>
                    <a:pt x="311" y="2250"/>
                  </a:cubicBezTo>
                  <a:cubicBezTo>
                    <a:pt x="1293" y="1940"/>
                    <a:pt x="1939" y="1164"/>
                    <a:pt x="2043" y="311"/>
                  </a:cubicBezTo>
                  <a:cubicBezTo>
                    <a:pt x="1836" y="104"/>
                    <a:pt x="1500" y="1"/>
                    <a:pt x="119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39" name="Google Shape;2539;p33"/>
            <p:cNvSpPr/>
            <p:nvPr/>
          </p:nvSpPr>
          <p:spPr>
            <a:xfrm>
              <a:off x="4182209" y="2380472"/>
              <a:ext cx="331811" cy="277921"/>
            </a:xfrm>
            <a:custGeom>
              <a:rect b="b" l="l" r="r" t="t"/>
              <a:pathLst>
                <a:path extrusionOk="0" h="1733" w="2069">
                  <a:moveTo>
                    <a:pt x="983" y="0"/>
                  </a:moveTo>
                  <a:cubicBezTo>
                    <a:pt x="440" y="0"/>
                    <a:pt x="1" y="336"/>
                    <a:pt x="1" y="853"/>
                  </a:cubicBezTo>
                  <a:cubicBezTo>
                    <a:pt x="1" y="1396"/>
                    <a:pt x="440" y="1732"/>
                    <a:pt x="983" y="1732"/>
                  </a:cubicBezTo>
                  <a:cubicBezTo>
                    <a:pt x="1629" y="1732"/>
                    <a:pt x="2069" y="1396"/>
                    <a:pt x="2069" y="853"/>
                  </a:cubicBezTo>
                  <a:cubicBezTo>
                    <a:pt x="2069" y="336"/>
                    <a:pt x="1629" y="0"/>
                    <a:pt x="9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0" name="Google Shape;2540;p33"/>
            <p:cNvSpPr/>
            <p:nvPr/>
          </p:nvSpPr>
          <p:spPr>
            <a:xfrm>
              <a:off x="4219577" y="2396991"/>
              <a:ext cx="257077" cy="244725"/>
            </a:xfrm>
            <a:custGeom>
              <a:rect b="b" l="l" r="r" t="t"/>
              <a:pathLst>
                <a:path extrusionOk="0" h="1526" w="1603">
                  <a:moveTo>
                    <a:pt x="750" y="1"/>
                  </a:moveTo>
                  <a:cubicBezTo>
                    <a:pt x="310" y="1"/>
                    <a:pt x="0" y="337"/>
                    <a:pt x="0" y="750"/>
                  </a:cubicBezTo>
                  <a:cubicBezTo>
                    <a:pt x="0" y="1190"/>
                    <a:pt x="310" y="1526"/>
                    <a:pt x="750" y="1526"/>
                  </a:cubicBezTo>
                  <a:cubicBezTo>
                    <a:pt x="1293" y="1526"/>
                    <a:pt x="1603" y="1190"/>
                    <a:pt x="1603" y="750"/>
                  </a:cubicBezTo>
                  <a:cubicBezTo>
                    <a:pt x="1603" y="337"/>
                    <a:pt x="1293" y="1"/>
                    <a:pt x="7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1" name="Google Shape;2541;p33"/>
            <p:cNvSpPr/>
            <p:nvPr/>
          </p:nvSpPr>
          <p:spPr>
            <a:xfrm>
              <a:off x="4683868" y="2380472"/>
              <a:ext cx="327641" cy="294439"/>
            </a:xfrm>
            <a:custGeom>
              <a:rect b="b" l="l" r="r" t="t"/>
              <a:pathLst>
                <a:path extrusionOk="0" h="1836" w="2043">
                  <a:moveTo>
                    <a:pt x="983" y="0"/>
                  </a:moveTo>
                  <a:cubicBezTo>
                    <a:pt x="440" y="0"/>
                    <a:pt x="0" y="440"/>
                    <a:pt x="0" y="853"/>
                  </a:cubicBezTo>
                  <a:cubicBezTo>
                    <a:pt x="0" y="1396"/>
                    <a:pt x="440" y="1836"/>
                    <a:pt x="983" y="1836"/>
                  </a:cubicBezTo>
                  <a:cubicBezTo>
                    <a:pt x="1629" y="1836"/>
                    <a:pt x="2043" y="1396"/>
                    <a:pt x="2043" y="853"/>
                  </a:cubicBezTo>
                  <a:cubicBezTo>
                    <a:pt x="2043" y="440"/>
                    <a:pt x="1629" y="0"/>
                    <a:pt x="983"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2" name="Google Shape;2542;p33"/>
            <p:cNvSpPr/>
            <p:nvPr/>
          </p:nvSpPr>
          <p:spPr>
            <a:xfrm>
              <a:off x="4721236" y="2413670"/>
              <a:ext cx="257077" cy="228046"/>
            </a:xfrm>
            <a:custGeom>
              <a:rect b="b" l="l" r="r" t="t"/>
              <a:pathLst>
                <a:path extrusionOk="0" h="1422" w="1603">
                  <a:moveTo>
                    <a:pt x="750" y="0"/>
                  </a:moveTo>
                  <a:cubicBezTo>
                    <a:pt x="310" y="0"/>
                    <a:pt x="0" y="336"/>
                    <a:pt x="0" y="646"/>
                  </a:cubicBezTo>
                  <a:cubicBezTo>
                    <a:pt x="0" y="1086"/>
                    <a:pt x="310" y="1422"/>
                    <a:pt x="750" y="1422"/>
                  </a:cubicBezTo>
                  <a:cubicBezTo>
                    <a:pt x="1293" y="1422"/>
                    <a:pt x="1603" y="1086"/>
                    <a:pt x="1603" y="646"/>
                  </a:cubicBezTo>
                  <a:cubicBezTo>
                    <a:pt x="1603" y="336"/>
                    <a:pt x="1293" y="0"/>
                    <a:pt x="75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3" name="Google Shape;2543;p33"/>
            <p:cNvSpPr/>
            <p:nvPr/>
          </p:nvSpPr>
          <p:spPr>
            <a:xfrm>
              <a:off x="4513869" y="2597458"/>
              <a:ext cx="170155" cy="110655"/>
            </a:xfrm>
            <a:custGeom>
              <a:rect b="b" l="l" r="r" t="t"/>
              <a:pathLst>
                <a:path extrusionOk="0" h="690" w="1061">
                  <a:moveTo>
                    <a:pt x="869" y="0"/>
                  </a:moveTo>
                  <a:cubicBezTo>
                    <a:pt x="802" y="0"/>
                    <a:pt x="750" y="74"/>
                    <a:pt x="750" y="147"/>
                  </a:cubicBezTo>
                  <a:cubicBezTo>
                    <a:pt x="750" y="276"/>
                    <a:pt x="647" y="379"/>
                    <a:pt x="518" y="379"/>
                  </a:cubicBezTo>
                  <a:cubicBezTo>
                    <a:pt x="414" y="379"/>
                    <a:pt x="311" y="276"/>
                    <a:pt x="311" y="147"/>
                  </a:cubicBezTo>
                  <a:cubicBezTo>
                    <a:pt x="311" y="43"/>
                    <a:pt x="207" y="43"/>
                    <a:pt x="104" y="43"/>
                  </a:cubicBezTo>
                  <a:cubicBezTo>
                    <a:pt x="1" y="43"/>
                    <a:pt x="1" y="147"/>
                    <a:pt x="1" y="276"/>
                  </a:cubicBezTo>
                  <a:cubicBezTo>
                    <a:pt x="1" y="483"/>
                    <a:pt x="207" y="690"/>
                    <a:pt x="518" y="690"/>
                  </a:cubicBezTo>
                  <a:cubicBezTo>
                    <a:pt x="750" y="690"/>
                    <a:pt x="957" y="483"/>
                    <a:pt x="1060" y="147"/>
                  </a:cubicBezTo>
                  <a:cubicBezTo>
                    <a:pt x="1060" y="147"/>
                    <a:pt x="1060" y="43"/>
                    <a:pt x="957" y="43"/>
                  </a:cubicBezTo>
                  <a:cubicBezTo>
                    <a:pt x="927" y="13"/>
                    <a:pt x="897" y="0"/>
                    <a:pt x="86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4" name="Google Shape;2544;p33"/>
            <p:cNvSpPr/>
            <p:nvPr/>
          </p:nvSpPr>
          <p:spPr>
            <a:xfrm>
              <a:off x="4841358" y="3497957"/>
              <a:ext cx="655282" cy="387454"/>
            </a:xfrm>
            <a:custGeom>
              <a:rect b="b" l="l" r="r" t="t"/>
              <a:pathLst>
                <a:path extrusionOk="0" h="2416" w="4086">
                  <a:moveTo>
                    <a:pt x="3487" y="1"/>
                  </a:moveTo>
                  <a:cubicBezTo>
                    <a:pt x="2829" y="1"/>
                    <a:pt x="2178" y="140"/>
                    <a:pt x="1604" y="477"/>
                  </a:cubicBezTo>
                  <a:cubicBezTo>
                    <a:pt x="957" y="787"/>
                    <a:pt x="544" y="1434"/>
                    <a:pt x="104" y="2080"/>
                  </a:cubicBezTo>
                  <a:lnTo>
                    <a:pt x="104" y="2183"/>
                  </a:lnTo>
                  <a:cubicBezTo>
                    <a:pt x="1" y="2287"/>
                    <a:pt x="1" y="2287"/>
                    <a:pt x="1" y="2416"/>
                  </a:cubicBezTo>
                  <a:cubicBezTo>
                    <a:pt x="208" y="2080"/>
                    <a:pt x="647" y="1977"/>
                    <a:pt x="957" y="1977"/>
                  </a:cubicBezTo>
                  <a:cubicBezTo>
                    <a:pt x="1397" y="1977"/>
                    <a:pt x="1836" y="1873"/>
                    <a:pt x="2250" y="1770"/>
                  </a:cubicBezTo>
                  <a:cubicBezTo>
                    <a:pt x="2586" y="1770"/>
                    <a:pt x="2999" y="1641"/>
                    <a:pt x="3335" y="1434"/>
                  </a:cubicBezTo>
                  <a:cubicBezTo>
                    <a:pt x="3775" y="1123"/>
                    <a:pt x="3878" y="581"/>
                    <a:pt x="4085" y="38"/>
                  </a:cubicBezTo>
                  <a:cubicBezTo>
                    <a:pt x="3886" y="14"/>
                    <a:pt x="3686" y="1"/>
                    <a:pt x="348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5" name="Google Shape;2545;p33"/>
            <p:cNvSpPr/>
            <p:nvPr/>
          </p:nvSpPr>
          <p:spPr>
            <a:xfrm>
              <a:off x="4858037" y="3503891"/>
              <a:ext cx="638603" cy="344314"/>
            </a:xfrm>
            <a:custGeom>
              <a:rect b="b" l="l" r="r" t="t"/>
              <a:pathLst>
                <a:path extrusionOk="0" h="2147" w="3982">
                  <a:moveTo>
                    <a:pt x="3981" y="1"/>
                  </a:moveTo>
                  <a:cubicBezTo>
                    <a:pt x="3774" y="1"/>
                    <a:pt x="3542" y="104"/>
                    <a:pt x="3335" y="208"/>
                  </a:cubicBezTo>
                  <a:cubicBezTo>
                    <a:pt x="3542" y="104"/>
                    <a:pt x="3774" y="104"/>
                    <a:pt x="3981" y="1"/>
                  </a:cubicBezTo>
                  <a:close/>
                  <a:moveTo>
                    <a:pt x="3335" y="208"/>
                  </a:moveTo>
                  <a:lnTo>
                    <a:pt x="3335" y="208"/>
                  </a:lnTo>
                  <a:cubicBezTo>
                    <a:pt x="2689" y="311"/>
                    <a:pt x="2042" y="544"/>
                    <a:pt x="1396" y="957"/>
                  </a:cubicBezTo>
                  <a:cubicBezTo>
                    <a:pt x="1189" y="1086"/>
                    <a:pt x="957" y="1293"/>
                    <a:pt x="750" y="1500"/>
                  </a:cubicBezTo>
                  <a:cubicBezTo>
                    <a:pt x="957" y="1293"/>
                    <a:pt x="1189" y="1086"/>
                    <a:pt x="1500" y="957"/>
                  </a:cubicBezTo>
                  <a:cubicBezTo>
                    <a:pt x="2042" y="544"/>
                    <a:pt x="2689" y="440"/>
                    <a:pt x="3335" y="208"/>
                  </a:cubicBezTo>
                  <a:close/>
                  <a:moveTo>
                    <a:pt x="750" y="1500"/>
                  </a:moveTo>
                  <a:lnTo>
                    <a:pt x="0" y="2043"/>
                  </a:lnTo>
                  <a:lnTo>
                    <a:pt x="0" y="2146"/>
                  </a:lnTo>
                  <a:lnTo>
                    <a:pt x="750" y="150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6" name="Google Shape;2546;p33"/>
            <p:cNvSpPr/>
            <p:nvPr/>
          </p:nvSpPr>
          <p:spPr>
            <a:xfrm>
              <a:off x="3805003" y="3871331"/>
              <a:ext cx="1310083" cy="263328"/>
            </a:xfrm>
            <a:custGeom>
              <a:rect b="b" l="l" r="r" t="t"/>
              <a:pathLst>
                <a:path extrusionOk="0" h="1642" w="8169">
                  <a:moveTo>
                    <a:pt x="2844" y="0"/>
                  </a:moveTo>
                  <a:cubicBezTo>
                    <a:pt x="2757" y="0"/>
                    <a:pt x="2671" y="5"/>
                    <a:pt x="2585" y="13"/>
                  </a:cubicBezTo>
                  <a:cubicBezTo>
                    <a:pt x="1500" y="116"/>
                    <a:pt x="543" y="763"/>
                    <a:pt x="0" y="1642"/>
                  </a:cubicBezTo>
                  <a:lnTo>
                    <a:pt x="8169" y="1642"/>
                  </a:lnTo>
                  <a:cubicBezTo>
                    <a:pt x="7859" y="1409"/>
                    <a:pt x="7523" y="1202"/>
                    <a:pt x="7109" y="1202"/>
                  </a:cubicBezTo>
                  <a:cubicBezTo>
                    <a:pt x="6947" y="1176"/>
                    <a:pt x="6786" y="1163"/>
                    <a:pt x="6626" y="1163"/>
                  </a:cubicBezTo>
                  <a:cubicBezTo>
                    <a:pt x="6146" y="1163"/>
                    <a:pt x="5681" y="1280"/>
                    <a:pt x="5274" y="1512"/>
                  </a:cubicBezTo>
                  <a:cubicBezTo>
                    <a:pt x="4870" y="538"/>
                    <a:pt x="3832" y="0"/>
                    <a:pt x="284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7" name="Google Shape;2547;p33"/>
            <p:cNvSpPr/>
            <p:nvPr/>
          </p:nvSpPr>
          <p:spPr>
            <a:xfrm>
              <a:off x="3231140" y="2380474"/>
              <a:ext cx="416225" cy="472374"/>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8" name="Google Shape;2548;p33"/>
            <p:cNvSpPr/>
            <p:nvPr/>
          </p:nvSpPr>
          <p:spPr>
            <a:xfrm flipH="1" rot="3243816">
              <a:off x="3776752" y="3295622"/>
              <a:ext cx="416226" cy="472372"/>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49" name="Google Shape;2549;p33"/>
            <p:cNvSpPr/>
            <p:nvPr/>
          </p:nvSpPr>
          <p:spPr>
            <a:xfrm rot="1589871">
              <a:off x="4483549" y="1441586"/>
              <a:ext cx="364522" cy="413696"/>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cxnSp>
        <p:nvCxnSpPr>
          <p:cNvPr id="2550" name="Google Shape;2550;p33"/>
          <p:cNvCxnSpPr>
            <a:stCxn id="2521" idx="3"/>
          </p:cNvCxnSpPr>
          <p:nvPr/>
        </p:nvCxnSpPr>
        <p:spPr>
          <a:xfrm>
            <a:off x="2696204" y="1835100"/>
            <a:ext cx="1466700" cy="345000"/>
          </a:xfrm>
          <a:prstGeom prst="bentConnector3">
            <a:avLst>
              <a:gd fmla="val 50000" name="adj1"/>
            </a:avLst>
          </a:prstGeom>
          <a:noFill/>
          <a:ln cap="flat" cmpd="sng" w="28575">
            <a:solidFill>
              <a:schemeClr val="lt2"/>
            </a:solidFill>
            <a:prstDash val="solid"/>
            <a:round/>
            <a:headEnd len="med" w="med" type="oval"/>
            <a:tailEnd len="med" w="med" type="oval"/>
          </a:ln>
        </p:spPr>
      </p:cxnSp>
      <p:cxnSp>
        <p:nvCxnSpPr>
          <p:cNvPr id="2551" name="Google Shape;2551;p33"/>
          <p:cNvCxnSpPr>
            <a:stCxn id="2519" idx="1"/>
          </p:cNvCxnSpPr>
          <p:nvPr/>
        </p:nvCxnSpPr>
        <p:spPr>
          <a:xfrm flipH="1">
            <a:off x="5044773" y="3268500"/>
            <a:ext cx="1573800" cy="788400"/>
          </a:xfrm>
          <a:prstGeom prst="bentConnector3">
            <a:avLst>
              <a:gd fmla="val 50000" name="adj1"/>
            </a:avLst>
          </a:prstGeom>
          <a:noFill/>
          <a:ln cap="flat" cmpd="sng" w="28575">
            <a:solidFill>
              <a:schemeClr val="lt2"/>
            </a:solidFill>
            <a:prstDash val="solid"/>
            <a:round/>
            <a:headEnd len="med" w="med" type="oval"/>
            <a:tailEnd len="med" w="med" type="oval"/>
          </a:ln>
        </p:spPr>
      </p:cxnSp>
      <p:cxnSp>
        <p:nvCxnSpPr>
          <p:cNvPr id="2552" name="Google Shape;2552;p33"/>
          <p:cNvCxnSpPr>
            <a:stCxn id="2517" idx="1"/>
          </p:cNvCxnSpPr>
          <p:nvPr/>
        </p:nvCxnSpPr>
        <p:spPr>
          <a:xfrm rot="10800000">
            <a:off x="5365473" y="1687500"/>
            <a:ext cx="1253100" cy="147600"/>
          </a:xfrm>
          <a:prstGeom prst="bentConnector3">
            <a:avLst>
              <a:gd fmla="val 50000" name="adj1"/>
            </a:avLst>
          </a:prstGeom>
          <a:noFill/>
          <a:ln cap="flat" cmpd="sng" w="28575">
            <a:solidFill>
              <a:schemeClr val="lt2"/>
            </a:solidFill>
            <a:prstDash val="solid"/>
            <a:round/>
            <a:headEnd len="med" w="med" type="oval"/>
            <a:tailEnd len="med" w="med" type="oval"/>
          </a:ln>
        </p:spPr>
      </p:cxnSp>
      <p:cxnSp>
        <p:nvCxnSpPr>
          <p:cNvPr id="2553" name="Google Shape;2553;p33"/>
          <p:cNvCxnSpPr>
            <a:stCxn id="2523" idx="3"/>
          </p:cNvCxnSpPr>
          <p:nvPr/>
        </p:nvCxnSpPr>
        <p:spPr>
          <a:xfrm>
            <a:off x="2696204" y="3268500"/>
            <a:ext cx="1706400" cy="781500"/>
          </a:xfrm>
          <a:prstGeom prst="bentConnector3">
            <a:avLst>
              <a:gd fmla="val 50000" name="adj1"/>
            </a:avLst>
          </a:prstGeom>
          <a:noFill/>
          <a:ln cap="flat" cmpd="sng" w="28575">
            <a:solidFill>
              <a:schemeClr val="lt2"/>
            </a:solidFill>
            <a:prstDash val="solid"/>
            <a:round/>
            <a:headEnd len="med" w="med" type="oval"/>
            <a:tailEnd len="med" w="med" type="oval"/>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7" name="Shape 2557"/>
        <p:cNvGrpSpPr/>
        <p:nvPr/>
      </p:nvGrpSpPr>
      <p:grpSpPr>
        <a:xfrm>
          <a:off x="0" y="0"/>
          <a:ext cx="0" cy="0"/>
          <a:chOff x="0" y="0"/>
          <a:chExt cx="0" cy="0"/>
        </a:xfrm>
      </p:grpSpPr>
      <p:sp>
        <p:nvSpPr>
          <p:cNvPr id="2558" name="Google Shape;2558;p34"/>
          <p:cNvSpPr txBox="1"/>
          <p:nvPr>
            <p:ph type="title"/>
          </p:nvPr>
        </p:nvSpPr>
        <p:spPr>
          <a:xfrm>
            <a:off x="720000" y="442963"/>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THIS IS A GRAPH FOR THE </a:t>
            </a:r>
            <a:r>
              <a:rPr lang="en">
                <a:solidFill>
                  <a:schemeClr val="lt2"/>
                </a:solidFill>
              </a:rPr>
              <a:t>LESSON</a:t>
            </a:r>
            <a:endParaRPr>
              <a:solidFill>
                <a:schemeClr val="lt2"/>
              </a:solidFill>
            </a:endParaRPr>
          </a:p>
        </p:txBody>
      </p:sp>
      <p:sp>
        <p:nvSpPr>
          <p:cNvPr id="2559" name="Google Shape;2559;p34"/>
          <p:cNvSpPr txBox="1"/>
          <p:nvPr/>
        </p:nvSpPr>
        <p:spPr>
          <a:xfrm>
            <a:off x="5796050" y="1210025"/>
            <a:ext cx="16572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Mercury</a:t>
            </a:r>
            <a:endParaRPr b="1" i="0" sz="2200" u="none" cap="none" strike="noStrike">
              <a:solidFill>
                <a:schemeClr val="lt1"/>
              </a:solidFill>
              <a:latin typeface="Life Savers"/>
              <a:ea typeface="Life Savers"/>
              <a:cs typeface="Life Savers"/>
              <a:sym typeface="Life Savers"/>
            </a:endParaRPr>
          </a:p>
        </p:txBody>
      </p:sp>
      <p:sp>
        <p:nvSpPr>
          <p:cNvPr id="2560" name="Google Shape;2560;p34"/>
          <p:cNvSpPr txBox="1"/>
          <p:nvPr/>
        </p:nvSpPr>
        <p:spPr>
          <a:xfrm>
            <a:off x="5796100" y="1644147"/>
            <a:ext cx="1657200" cy="5727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It’s the closest planet to the Sun</a:t>
            </a:r>
            <a:endParaRPr b="0" i="0" sz="1400" u="none" cap="none" strike="noStrike">
              <a:solidFill>
                <a:schemeClr val="dk1"/>
              </a:solidFill>
              <a:latin typeface="Quicksand"/>
              <a:ea typeface="Quicksand"/>
              <a:cs typeface="Quicksand"/>
              <a:sym typeface="Quicksand"/>
            </a:endParaRPr>
          </a:p>
        </p:txBody>
      </p:sp>
      <p:grpSp>
        <p:nvGrpSpPr>
          <p:cNvPr id="2561" name="Google Shape;2561;p34"/>
          <p:cNvGrpSpPr/>
          <p:nvPr/>
        </p:nvGrpSpPr>
        <p:grpSpPr>
          <a:xfrm>
            <a:off x="7497477" y="1453135"/>
            <a:ext cx="779017" cy="607200"/>
            <a:chOff x="6757177" y="2859285"/>
            <a:chExt cx="779017" cy="607200"/>
          </a:xfrm>
        </p:grpSpPr>
        <p:sp>
          <p:nvSpPr>
            <p:cNvPr id="2562" name="Google Shape;2562;p34"/>
            <p:cNvSpPr/>
            <p:nvPr/>
          </p:nvSpPr>
          <p:spPr>
            <a:xfrm>
              <a:off x="6757177" y="2938775"/>
              <a:ext cx="779017" cy="527710"/>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dk1"/>
                  </a:solidFill>
                  <a:latin typeface="Life Savers ExtraBold"/>
                  <a:ea typeface="Life Savers ExtraBold"/>
                  <a:cs typeface="Life Savers ExtraBold"/>
                  <a:sym typeface="Life Savers ExtraBold"/>
                </a:rPr>
                <a:t>35%</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2563" name="Google Shape;2563;p34"/>
            <p:cNvSpPr/>
            <p:nvPr/>
          </p:nvSpPr>
          <p:spPr>
            <a:xfrm>
              <a:off x="6859531" y="2859285"/>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64" name="Google Shape;2564;p34"/>
          <p:cNvSpPr txBox="1"/>
          <p:nvPr/>
        </p:nvSpPr>
        <p:spPr>
          <a:xfrm>
            <a:off x="5796050" y="2288750"/>
            <a:ext cx="16572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Mars</a:t>
            </a:r>
            <a:endParaRPr b="1" i="0" sz="2200" u="none" cap="none" strike="noStrike">
              <a:solidFill>
                <a:schemeClr val="lt1"/>
              </a:solidFill>
              <a:latin typeface="Life Savers"/>
              <a:ea typeface="Life Savers"/>
              <a:cs typeface="Life Savers"/>
              <a:sym typeface="Life Savers"/>
            </a:endParaRPr>
          </a:p>
        </p:txBody>
      </p:sp>
      <p:sp>
        <p:nvSpPr>
          <p:cNvPr id="2565" name="Google Shape;2565;p34"/>
          <p:cNvSpPr txBox="1"/>
          <p:nvPr/>
        </p:nvSpPr>
        <p:spPr>
          <a:xfrm>
            <a:off x="5796100" y="2722872"/>
            <a:ext cx="1657200" cy="5727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Mars is actually a very cold place</a:t>
            </a:r>
            <a:endParaRPr b="0" i="0" sz="1400" u="none" cap="none" strike="noStrike">
              <a:solidFill>
                <a:schemeClr val="dk1"/>
              </a:solidFill>
              <a:latin typeface="Quicksand"/>
              <a:ea typeface="Quicksand"/>
              <a:cs typeface="Quicksand"/>
              <a:sym typeface="Quicksand"/>
            </a:endParaRPr>
          </a:p>
        </p:txBody>
      </p:sp>
      <p:grpSp>
        <p:nvGrpSpPr>
          <p:cNvPr id="2566" name="Google Shape;2566;p34"/>
          <p:cNvGrpSpPr/>
          <p:nvPr/>
        </p:nvGrpSpPr>
        <p:grpSpPr>
          <a:xfrm>
            <a:off x="7497477" y="2531860"/>
            <a:ext cx="779017" cy="607200"/>
            <a:chOff x="6757177" y="2859285"/>
            <a:chExt cx="779017" cy="607200"/>
          </a:xfrm>
        </p:grpSpPr>
        <p:sp>
          <p:nvSpPr>
            <p:cNvPr id="2567" name="Google Shape;2567;p34"/>
            <p:cNvSpPr/>
            <p:nvPr/>
          </p:nvSpPr>
          <p:spPr>
            <a:xfrm>
              <a:off x="6757177" y="2938775"/>
              <a:ext cx="779017" cy="527710"/>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dk1"/>
                  </a:solidFill>
                  <a:latin typeface="Life Savers ExtraBold"/>
                  <a:ea typeface="Life Savers ExtraBold"/>
                  <a:cs typeface="Life Savers ExtraBold"/>
                  <a:sym typeface="Life Savers ExtraBold"/>
                </a:rPr>
                <a:t>80%</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2568" name="Google Shape;2568;p34"/>
            <p:cNvSpPr/>
            <p:nvPr/>
          </p:nvSpPr>
          <p:spPr>
            <a:xfrm>
              <a:off x="6859531" y="2859285"/>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69" name="Google Shape;2569;p34"/>
          <p:cNvSpPr txBox="1"/>
          <p:nvPr/>
        </p:nvSpPr>
        <p:spPr>
          <a:xfrm>
            <a:off x="5796050" y="3367475"/>
            <a:ext cx="1657200" cy="527700"/>
          </a:xfrm>
          <a:prstGeom prst="rect">
            <a:avLst/>
          </a:prstGeom>
          <a:noFill/>
          <a:ln>
            <a:noFill/>
          </a:ln>
        </p:spPr>
        <p:txBody>
          <a:bodyPr anchorCtr="0" anchor="ctr" bIns="91425" lIns="91425" spcFirstLastPara="1" rIns="91425" wrap="square" tIns="91425">
            <a:noAutofit/>
          </a:bodyPr>
          <a:lstStyle/>
          <a:p>
            <a:pPr indent="0" lvl="0" marL="0" marR="0" rtl="0" algn="r">
              <a:lnSpc>
                <a:spcPct val="100000"/>
              </a:lnSpc>
              <a:spcBef>
                <a:spcPts val="0"/>
              </a:spcBef>
              <a:spcAft>
                <a:spcPts val="0"/>
              </a:spcAft>
              <a:buClr>
                <a:srgbClr val="000000"/>
              </a:buClr>
              <a:buSzPts val="2200"/>
              <a:buFont typeface="Arial"/>
              <a:buNone/>
            </a:pPr>
            <a:r>
              <a:rPr b="1" i="0" lang="en" sz="2200" u="none" cap="none" strike="noStrike">
                <a:solidFill>
                  <a:schemeClr val="lt1"/>
                </a:solidFill>
                <a:latin typeface="Life Savers"/>
                <a:ea typeface="Life Savers"/>
                <a:cs typeface="Life Savers"/>
                <a:sym typeface="Life Savers"/>
              </a:rPr>
              <a:t>Jupiter</a:t>
            </a:r>
            <a:endParaRPr b="1" i="0" sz="2200" u="none" cap="none" strike="noStrike">
              <a:solidFill>
                <a:schemeClr val="lt1"/>
              </a:solidFill>
              <a:latin typeface="Life Savers"/>
              <a:ea typeface="Life Savers"/>
              <a:cs typeface="Life Savers"/>
              <a:sym typeface="Life Savers"/>
            </a:endParaRPr>
          </a:p>
        </p:txBody>
      </p:sp>
      <p:sp>
        <p:nvSpPr>
          <p:cNvPr id="2570" name="Google Shape;2570;p34"/>
          <p:cNvSpPr txBox="1"/>
          <p:nvPr/>
        </p:nvSpPr>
        <p:spPr>
          <a:xfrm>
            <a:off x="5796100" y="3801597"/>
            <a:ext cx="1657200" cy="5727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0"/>
              </a:spcAft>
              <a:buClr>
                <a:srgbClr val="000000"/>
              </a:buClr>
              <a:buSzPts val="1400"/>
              <a:buFont typeface="Arial"/>
              <a:buNone/>
            </a:pPr>
            <a:r>
              <a:rPr b="0" i="0" lang="en" sz="1400" u="none" cap="none" strike="noStrike">
                <a:solidFill>
                  <a:schemeClr val="dk1"/>
                </a:solidFill>
                <a:latin typeface="Quicksand"/>
                <a:ea typeface="Quicksand"/>
                <a:cs typeface="Quicksand"/>
                <a:sym typeface="Quicksand"/>
              </a:rPr>
              <a:t>Jupiter is the biggest planet</a:t>
            </a:r>
            <a:endParaRPr b="0" i="0" sz="1400" u="none" cap="none" strike="noStrike">
              <a:solidFill>
                <a:schemeClr val="dk1"/>
              </a:solidFill>
              <a:latin typeface="Quicksand"/>
              <a:ea typeface="Quicksand"/>
              <a:cs typeface="Quicksand"/>
              <a:sym typeface="Quicksand"/>
            </a:endParaRPr>
          </a:p>
        </p:txBody>
      </p:sp>
      <p:grpSp>
        <p:nvGrpSpPr>
          <p:cNvPr id="2571" name="Google Shape;2571;p34"/>
          <p:cNvGrpSpPr/>
          <p:nvPr/>
        </p:nvGrpSpPr>
        <p:grpSpPr>
          <a:xfrm>
            <a:off x="7497477" y="3610585"/>
            <a:ext cx="779017" cy="607200"/>
            <a:chOff x="6757177" y="2859285"/>
            <a:chExt cx="779017" cy="607200"/>
          </a:xfrm>
        </p:grpSpPr>
        <p:sp>
          <p:nvSpPr>
            <p:cNvPr id="2572" name="Google Shape;2572;p34"/>
            <p:cNvSpPr/>
            <p:nvPr/>
          </p:nvSpPr>
          <p:spPr>
            <a:xfrm>
              <a:off x="6757177" y="2938775"/>
              <a:ext cx="779017" cy="527710"/>
            </a:xfrm>
            <a:custGeom>
              <a:rect b="b" l="l" r="r" t="t"/>
              <a:pathLst>
                <a:path extrusionOk="0" h="11091" w="18639">
                  <a:moveTo>
                    <a:pt x="8066" y="1"/>
                  </a:moveTo>
                  <a:cubicBezTo>
                    <a:pt x="5377" y="1"/>
                    <a:pt x="2895" y="957"/>
                    <a:pt x="1293" y="3232"/>
                  </a:cubicBezTo>
                  <a:cubicBezTo>
                    <a:pt x="646" y="4292"/>
                    <a:pt x="104" y="5817"/>
                    <a:pt x="0" y="7213"/>
                  </a:cubicBezTo>
                  <a:cubicBezTo>
                    <a:pt x="0" y="8299"/>
                    <a:pt x="310" y="9255"/>
                    <a:pt x="957" y="10005"/>
                  </a:cubicBezTo>
                  <a:cubicBezTo>
                    <a:pt x="1732" y="10755"/>
                    <a:pt x="2792" y="11091"/>
                    <a:pt x="3774" y="11091"/>
                  </a:cubicBezTo>
                  <a:cubicBezTo>
                    <a:pt x="4834" y="11091"/>
                    <a:pt x="5817" y="10884"/>
                    <a:pt x="6773" y="10548"/>
                  </a:cubicBezTo>
                  <a:cubicBezTo>
                    <a:pt x="8094" y="10134"/>
                    <a:pt x="9415" y="9795"/>
                    <a:pt x="10724" y="9795"/>
                  </a:cubicBezTo>
                  <a:cubicBezTo>
                    <a:pt x="11131" y="9795"/>
                    <a:pt x="11538" y="9828"/>
                    <a:pt x="11943" y="9902"/>
                  </a:cubicBezTo>
                  <a:cubicBezTo>
                    <a:pt x="12822" y="10108"/>
                    <a:pt x="13675" y="10444"/>
                    <a:pt x="14528" y="10548"/>
                  </a:cubicBezTo>
                  <a:cubicBezTo>
                    <a:pt x="14907" y="10669"/>
                    <a:pt x="15285" y="10719"/>
                    <a:pt x="15664" y="10719"/>
                  </a:cubicBezTo>
                  <a:cubicBezTo>
                    <a:pt x="15932" y="10719"/>
                    <a:pt x="16199" y="10694"/>
                    <a:pt x="16467" y="10651"/>
                  </a:cubicBezTo>
                  <a:cubicBezTo>
                    <a:pt x="17113" y="10444"/>
                    <a:pt x="17656" y="9902"/>
                    <a:pt x="17992" y="9255"/>
                  </a:cubicBezTo>
                  <a:cubicBezTo>
                    <a:pt x="18638" y="8066"/>
                    <a:pt x="18535" y="6567"/>
                    <a:pt x="17992" y="5378"/>
                  </a:cubicBezTo>
                  <a:cubicBezTo>
                    <a:pt x="17449" y="4189"/>
                    <a:pt x="16596" y="3232"/>
                    <a:pt x="15510" y="2483"/>
                  </a:cubicBezTo>
                  <a:cubicBezTo>
                    <a:pt x="13365" y="957"/>
                    <a:pt x="10780" y="104"/>
                    <a:pt x="806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100"/>
                <a:buFont typeface="Arial"/>
                <a:buNone/>
              </a:pPr>
              <a:r>
                <a:rPr b="0" i="0" lang="en" sz="2100" u="none" cap="none" strike="noStrike">
                  <a:solidFill>
                    <a:schemeClr val="dk1"/>
                  </a:solidFill>
                  <a:latin typeface="Life Savers ExtraBold"/>
                  <a:ea typeface="Life Savers ExtraBold"/>
                  <a:cs typeface="Life Savers ExtraBold"/>
                  <a:sym typeface="Life Savers ExtraBold"/>
                </a:rPr>
                <a:t>73%</a:t>
              </a:r>
              <a:endParaRPr b="0" i="0" sz="2100" u="none" cap="none" strike="noStrike">
                <a:solidFill>
                  <a:schemeClr val="dk1"/>
                </a:solidFill>
                <a:latin typeface="Life Savers ExtraBold"/>
                <a:ea typeface="Life Savers ExtraBold"/>
                <a:cs typeface="Life Savers ExtraBold"/>
                <a:sym typeface="Life Savers ExtraBold"/>
              </a:endParaRPr>
            </a:p>
          </p:txBody>
        </p:sp>
        <p:sp>
          <p:nvSpPr>
            <p:cNvPr id="2573" name="Google Shape;2573;p34"/>
            <p:cNvSpPr/>
            <p:nvPr/>
          </p:nvSpPr>
          <p:spPr>
            <a:xfrm>
              <a:off x="6859531" y="2859285"/>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574" name="Google Shape;2574;p34"/>
          <p:cNvSpPr txBox="1"/>
          <p:nvPr/>
        </p:nvSpPr>
        <p:spPr>
          <a:xfrm>
            <a:off x="838450" y="3895175"/>
            <a:ext cx="4619400" cy="408600"/>
          </a:xfrm>
          <a:prstGeom prst="rect">
            <a:avLst/>
          </a:prstGeom>
          <a:noFill/>
          <a:ln>
            <a:noFill/>
          </a:ln>
        </p:spPr>
        <p:txBody>
          <a:bodyPr anchorCtr="0" anchor="t" bIns="91425" lIns="457200" spcFirstLastPara="1" rIns="457200" wrap="square" tIns="91425">
            <a:noAutofit/>
          </a:bodyPr>
          <a:lstStyle/>
          <a:p>
            <a:pPr indent="0" lvl="0" marL="0" marR="0" rtl="0" algn="ctr">
              <a:lnSpc>
                <a:spcPct val="100000"/>
              </a:lnSpc>
              <a:spcBef>
                <a:spcPts val="0"/>
              </a:spcBef>
              <a:spcAft>
                <a:spcPts val="0"/>
              </a:spcAft>
              <a:buClr>
                <a:srgbClr val="000000"/>
              </a:buClr>
              <a:buSzPts val="1100"/>
              <a:buFont typeface="Arial"/>
              <a:buNone/>
            </a:pPr>
            <a:r>
              <a:rPr b="0" i="0" lang="en" sz="1100" u="none" cap="none" strike="noStrike">
                <a:solidFill>
                  <a:schemeClr val="dk1"/>
                </a:solidFill>
                <a:latin typeface="Quicksand"/>
                <a:ea typeface="Quicksand"/>
                <a:cs typeface="Quicksand"/>
                <a:sym typeface="Quicksand"/>
              </a:rPr>
              <a:t>Follow the link in the graph to modify its data and then paste the new one here. </a:t>
            </a:r>
            <a:r>
              <a:rPr b="1" i="0" lang="en" sz="1100" u="none" cap="none" strike="noStrike">
                <a:solidFill>
                  <a:schemeClr val="dk1"/>
                </a:solidFill>
                <a:uFill>
                  <a:noFill/>
                </a:uFill>
                <a:latin typeface="Quicksand"/>
                <a:ea typeface="Quicksand"/>
                <a:cs typeface="Quicksand"/>
                <a:sym typeface="Quicksand"/>
                <a:hlinkClick r:id="rId3">
                  <a:extLst>
                    <a:ext uri="{A12FA001-AC4F-418D-AE19-62706E023703}">
                      <ahyp:hlinkClr val="tx"/>
                    </a:ext>
                  </a:extLst>
                </a:hlinkClick>
              </a:rPr>
              <a:t>For more info, click here</a:t>
            </a:r>
            <a:endParaRPr b="1" i="0" sz="1100" u="none" cap="none" strike="noStrike">
              <a:solidFill>
                <a:schemeClr val="dk1"/>
              </a:solidFill>
              <a:latin typeface="Quicksand"/>
              <a:ea typeface="Quicksand"/>
              <a:cs typeface="Quicksand"/>
              <a:sym typeface="Quicksand"/>
            </a:endParaRPr>
          </a:p>
        </p:txBody>
      </p:sp>
      <p:pic>
        <p:nvPicPr>
          <p:cNvPr id="2575" name="Google Shape;2575;p34" title="Chart">
            <a:hlinkClick r:id="rId4"/>
          </p:cNvPr>
          <p:cNvPicPr preferRelativeResize="0"/>
          <p:nvPr/>
        </p:nvPicPr>
        <p:blipFill rotWithShape="1">
          <a:blip r:embed="rId5">
            <a:alphaModFix/>
          </a:blip>
          <a:srcRect b="0" l="0" r="0" t="0"/>
          <a:stretch/>
        </p:blipFill>
        <p:spPr>
          <a:xfrm>
            <a:off x="1087456" y="1201425"/>
            <a:ext cx="4370388" cy="2702349"/>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9" name="Shape 2579"/>
        <p:cNvGrpSpPr/>
        <p:nvPr/>
      </p:nvGrpSpPr>
      <p:grpSpPr>
        <a:xfrm>
          <a:off x="0" y="0"/>
          <a:ext cx="0" cy="0"/>
          <a:chOff x="0" y="0"/>
          <a:chExt cx="0" cy="0"/>
        </a:xfrm>
      </p:grpSpPr>
      <p:sp>
        <p:nvSpPr>
          <p:cNvPr id="2580" name="Google Shape;2580;p35"/>
          <p:cNvSpPr txBox="1"/>
          <p:nvPr>
            <p:ph type="ctrTitle"/>
          </p:nvPr>
        </p:nvSpPr>
        <p:spPr>
          <a:xfrm>
            <a:off x="715100" y="450550"/>
            <a:ext cx="5137800" cy="14064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5200"/>
              <a:buNone/>
            </a:pPr>
            <a:r>
              <a:rPr lang="en"/>
              <a:t>THANKS!</a:t>
            </a:r>
            <a:endParaRPr/>
          </a:p>
        </p:txBody>
      </p:sp>
      <p:sp>
        <p:nvSpPr>
          <p:cNvPr id="2581" name="Google Shape;2581;p35"/>
          <p:cNvSpPr txBox="1"/>
          <p:nvPr>
            <p:ph idx="1" type="subTitle"/>
          </p:nvPr>
        </p:nvSpPr>
        <p:spPr>
          <a:xfrm>
            <a:off x="715100" y="1764626"/>
            <a:ext cx="3084600" cy="1242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Does anyone have any questions?</a:t>
            </a:r>
            <a:endParaRPr/>
          </a:p>
          <a:p>
            <a:pPr indent="0" lvl="0" marL="0" rtl="0" algn="l">
              <a:lnSpc>
                <a:spcPct val="60000"/>
              </a:lnSpc>
              <a:spcBef>
                <a:spcPts val="0"/>
              </a:spcBef>
              <a:spcAft>
                <a:spcPts val="0"/>
              </a:spcAft>
              <a:buSzPts val="1400"/>
              <a:buNone/>
            </a:pPr>
            <a:r>
              <a:t/>
            </a:r>
            <a:endParaRPr/>
          </a:p>
          <a:p>
            <a:pPr indent="0" lvl="0" marL="0" rtl="0" algn="l">
              <a:lnSpc>
                <a:spcPct val="100000"/>
              </a:lnSpc>
              <a:spcBef>
                <a:spcPts val="0"/>
              </a:spcBef>
              <a:spcAft>
                <a:spcPts val="0"/>
              </a:spcAft>
              <a:buSzPts val="1400"/>
              <a:buNone/>
            </a:pPr>
            <a:r>
              <a:rPr lang="en"/>
              <a:t>addyouremail@freepik.com </a:t>
            </a:r>
            <a:endParaRPr/>
          </a:p>
          <a:p>
            <a:pPr indent="0" lvl="0" marL="0" rtl="0" algn="l">
              <a:lnSpc>
                <a:spcPct val="100000"/>
              </a:lnSpc>
              <a:spcBef>
                <a:spcPts val="0"/>
              </a:spcBef>
              <a:spcAft>
                <a:spcPts val="0"/>
              </a:spcAft>
              <a:buSzPts val="1400"/>
              <a:buNone/>
            </a:pPr>
            <a:r>
              <a:rPr lang="en"/>
              <a:t>+91  620 421 838 </a:t>
            </a:r>
            <a:endParaRPr/>
          </a:p>
          <a:p>
            <a:pPr indent="0" lvl="0" marL="0" rtl="0" algn="l">
              <a:lnSpc>
                <a:spcPct val="100000"/>
              </a:lnSpc>
              <a:spcBef>
                <a:spcPts val="0"/>
              </a:spcBef>
              <a:spcAft>
                <a:spcPts val="0"/>
              </a:spcAft>
              <a:buSzPts val="1400"/>
              <a:buNone/>
            </a:pPr>
            <a:r>
              <a:rPr lang="en"/>
              <a:t>yourcompany.com</a:t>
            </a:r>
            <a:endParaRPr/>
          </a:p>
        </p:txBody>
      </p:sp>
      <p:grpSp>
        <p:nvGrpSpPr>
          <p:cNvPr id="2582" name="Google Shape;2582;p35"/>
          <p:cNvGrpSpPr/>
          <p:nvPr/>
        </p:nvGrpSpPr>
        <p:grpSpPr>
          <a:xfrm>
            <a:off x="827551" y="3023338"/>
            <a:ext cx="897879" cy="254061"/>
            <a:chOff x="9295231" y="2855882"/>
            <a:chExt cx="1260181" cy="356576"/>
          </a:xfrm>
        </p:grpSpPr>
        <p:grpSp>
          <p:nvGrpSpPr>
            <p:cNvPr id="2583" name="Google Shape;2583;p35"/>
            <p:cNvGrpSpPr/>
            <p:nvPr/>
          </p:nvGrpSpPr>
          <p:grpSpPr>
            <a:xfrm>
              <a:off x="9295231" y="2855882"/>
              <a:ext cx="363313" cy="356576"/>
              <a:chOff x="3763184" y="3817357"/>
              <a:chExt cx="363313" cy="356576"/>
            </a:xfrm>
          </p:grpSpPr>
          <p:sp>
            <p:nvSpPr>
              <p:cNvPr id="2584" name="Google Shape;2584;p3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5" name="Google Shape;2585;p3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6" name="Google Shape;2586;p3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7" name="Google Shape;2587;p3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88" name="Google Shape;2588;p3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89" name="Google Shape;2589;p35"/>
            <p:cNvGrpSpPr/>
            <p:nvPr/>
          </p:nvGrpSpPr>
          <p:grpSpPr>
            <a:xfrm>
              <a:off x="9744032" y="2855882"/>
              <a:ext cx="362946" cy="356576"/>
              <a:chOff x="4211985" y="3817357"/>
              <a:chExt cx="362946" cy="356576"/>
            </a:xfrm>
          </p:grpSpPr>
          <p:sp>
            <p:nvSpPr>
              <p:cNvPr id="2590" name="Google Shape;2590;p3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1" name="Google Shape;2591;p3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2" name="Google Shape;2592;p3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93" name="Google Shape;2593;p35"/>
            <p:cNvGrpSpPr/>
            <p:nvPr/>
          </p:nvGrpSpPr>
          <p:grpSpPr>
            <a:xfrm>
              <a:off x="10192466" y="2855882"/>
              <a:ext cx="362946" cy="356576"/>
              <a:chOff x="4660419" y="3817357"/>
              <a:chExt cx="362946" cy="356576"/>
            </a:xfrm>
          </p:grpSpPr>
          <p:grpSp>
            <p:nvGrpSpPr>
              <p:cNvPr id="2594" name="Google Shape;2594;p35"/>
              <p:cNvGrpSpPr/>
              <p:nvPr/>
            </p:nvGrpSpPr>
            <p:grpSpPr>
              <a:xfrm>
                <a:off x="4660419" y="3817357"/>
                <a:ext cx="362946" cy="356576"/>
                <a:chOff x="4660419" y="3817357"/>
                <a:chExt cx="362946" cy="356576"/>
              </a:xfrm>
            </p:grpSpPr>
            <p:sp>
              <p:nvSpPr>
                <p:cNvPr id="2595" name="Google Shape;2595;p35"/>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6" name="Google Shape;2596;p35"/>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FFFFFF">
                    <a:alpha val="23137"/>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597" name="Google Shape;2597;p35"/>
              <p:cNvGrpSpPr/>
              <p:nvPr/>
            </p:nvGrpSpPr>
            <p:grpSpPr>
              <a:xfrm>
                <a:off x="4694459" y="3856408"/>
                <a:ext cx="282308" cy="265356"/>
                <a:chOff x="4690600" y="3853050"/>
                <a:chExt cx="289488" cy="272132"/>
              </a:xfrm>
            </p:grpSpPr>
            <p:sp>
              <p:nvSpPr>
                <p:cNvPr id="2598" name="Google Shape;2598;p35"/>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599" name="Google Shape;2599;p35"/>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2600" name="Google Shape;2600;p35"/>
          <p:cNvGrpSpPr/>
          <p:nvPr/>
        </p:nvGrpSpPr>
        <p:grpSpPr>
          <a:xfrm>
            <a:off x="2117078" y="2546923"/>
            <a:ext cx="7752494" cy="2596687"/>
            <a:chOff x="830529" y="2546923"/>
            <a:chExt cx="7752494" cy="2596687"/>
          </a:xfrm>
        </p:grpSpPr>
        <p:sp>
          <p:nvSpPr>
            <p:cNvPr id="2601" name="Google Shape;2601;p35"/>
            <p:cNvSpPr/>
            <p:nvPr/>
          </p:nvSpPr>
          <p:spPr>
            <a:xfrm>
              <a:off x="3104646" y="4261991"/>
              <a:ext cx="4519556" cy="881593"/>
            </a:xfrm>
            <a:custGeom>
              <a:rect b="b" l="l" r="r" t="t"/>
              <a:pathLst>
                <a:path extrusionOk="0" h="10065" w="51599">
                  <a:moveTo>
                    <a:pt x="27355" y="1"/>
                  </a:moveTo>
                  <a:cubicBezTo>
                    <a:pt x="22959" y="1"/>
                    <a:pt x="18661" y="742"/>
                    <a:pt x="14425" y="2077"/>
                  </a:cubicBezTo>
                  <a:lnTo>
                    <a:pt x="14425" y="1663"/>
                  </a:lnTo>
                  <a:cubicBezTo>
                    <a:pt x="14322" y="1327"/>
                    <a:pt x="14219" y="1017"/>
                    <a:pt x="13908" y="914"/>
                  </a:cubicBezTo>
                  <a:cubicBezTo>
                    <a:pt x="13792" y="849"/>
                    <a:pt x="13682" y="817"/>
                    <a:pt x="13588" y="817"/>
                  </a:cubicBezTo>
                  <a:cubicBezTo>
                    <a:pt x="13495" y="817"/>
                    <a:pt x="13417" y="849"/>
                    <a:pt x="13366" y="914"/>
                  </a:cubicBezTo>
                  <a:cubicBezTo>
                    <a:pt x="13133" y="1017"/>
                    <a:pt x="12926" y="1224"/>
                    <a:pt x="12823" y="1327"/>
                  </a:cubicBezTo>
                  <a:cubicBezTo>
                    <a:pt x="12616" y="1767"/>
                    <a:pt x="12383" y="2206"/>
                    <a:pt x="12487" y="2516"/>
                  </a:cubicBezTo>
                  <a:cubicBezTo>
                    <a:pt x="12280" y="2413"/>
                    <a:pt x="12176" y="2310"/>
                    <a:pt x="11970" y="2310"/>
                  </a:cubicBezTo>
                  <a:cubicBezTo>
                    <a:pt x="11737" y="2310"/>
                    <a:pt x="11634" y="2413"/>
                    <a:pt x="11530" y="2516"/>
                  </a:cubicBezTo>
                  <a:cubicBezTo>
                    <a:pt x="11323" y="2723"/>
                    <a:pt x="11323" y="3059"/>
                    <a:pt x="11323" y="3266"/>
                  </a:cubicBezTo>
                  <a:cubicBezTo>
                    <a:pt x="8402" y="4455"/>
                    <a:pt x="5610" y="5955"/>
                    <a:pt x="2922" y="7790"/>
                  </a:cubicBezTo>
                  <a:cubicBezTo>
                    <a:pt x="2689" y="7480"/>
                    <a:pt x="2482" y="7144"/>
                    <a:pt x="2146" y="6937"/>
                  </a:cubicBezTo>
                  <a:cubicBezTo>
                    <a:pt x="2043" y="6833"/>
                    <a:pt x="1940" y="6833"/>
                    <a:pt x="1733" y="6833"/>
                  </a:cubicBezTo>
                  <a:cubicBezTo>
                    <a:pt x="1629" y="6937"/>
                    <a:pt x="1629" y="7247"/>
                    <a:pt x="1629" y="7480"/>
                  </a:cubicBezTo>
                  <a:cubicBezTo>
                    <a:pt x="1629" y="7687"/>
                    <a:pt x="1733" y="8023"/>
                    <a:pt x="1940" y="8229"/>
                  </a:cubicBezTo>
                  <a:cubicBezTo>
                    <a:pt x="1733" y="8126"/>
                    <a:pt x="1397" y="8126"/>
                    <a:pt x="1190" y="8126"/>
                  </a:cubicBezTo>
                  <a:cubicBezTo>
                    <a:pt x="1087" y="8229"/>
                    <a:pt x="854" y="8229"/>
                    <a:pt x="854" y="8436"/>
                  </a:cubicBezTo>
                  <a:cubicBezTo>
                    <a:pt x="854" y="8540"/>
                    <a:pt x="983" y="8669"/>
                    <a:pt x="1087" y="8772"/>
                  </a:cubicBezTo>
                  <a:cubicBezTo>
                    <a:pt x="1190" y="8772"/>
                    <a:pt x="1293" y="8876"/>
                    <a:pt x="1293" y="8876"/>
                  </a:cubicBezTo>
                  <a:cubicBezTo>
                    <a:pt x="854" y="9186"/>
                    <a:pt x="440" y="9625"/>
                    <a:pt x="1" y="10065"/>
                  </a:cubicBezTo>
                  <a:lnTo>
                    <a:pt x="51598" y="10065"/>
                  </a:lnTo>
                  <a:lnTo>
                    <a:pt x="51598" y="7687"/>
                  </a:lnTo>
                  <a:cubicBezTo>
                    <a:pt x="51262" y="7480"/>
                    <a:pt x="50849" y="7144"/>
                    <a:pt x="50409" y="6937"/>
                  </a:cubicBezTo>
                  <a:cubicBezTo>
                    <a:pt x="50745" y="6394"/>
                    <a:pt x="50849" y="5851"/>
                    <a:pt x="50745" y="5205"/>
                  </a:cubicBezTo>
                  <a:cubicBezTo>
                    <a:pt x="50616" y="4791"/>
                    <a:pt x="50409" y="4455"/>
                    <a:pt x="49970" y="4352"/>
                  </a:cubicBezTo>
                  <a:cubicBezTo>
                    <a:pt x="49763" y="4352"/>
                    <a:pt x="49556" y="4352"/>
                    <a:pt x="49453" y="4455"/>
                  </a:cubicBezTo>
                  <a:cubicBezTo>
                    <a:pt x="49220" y="4559"/>
                    <a:pt x="48910" y="4791"/>
                    <a:pt x="48806" y="4895"/>
                  </a:cubicBezTo>
                  <a:cubicBezTo>
                    <a:pt x="48677" y="4662"/>
                    <a:pt x="48367" y="4455"/>
                    <a:pt x="48031" y="4455"/>
                  </a:cubicBezTo>
                  <a:cubicBezTo>
                    <a:pt x="47976" y="4437"/>
                    <a:pt x="47921" y="4428"/>
                    <a:pt x="47866" y="4428"/>
                  </a:cubicBezTo>
                  <a:cubicBezTo>
                    <a:pt x="47610" y="4428"/>
                    <a:pt x="47366" y="4618"/>
                    <a:pt x="47281" y="4895"/>
                  </a:cubicBezTo>
                  <a:cubicBezTo>
                    <a:pt x="47178" y="4895"/>
                    <a:pt x="47178" y="4998"/>
                    <a:pt x="47178" y="4998"/>
                  </a:cubicBezTo>
                  <a:cubicBezTo>
                    <a:pt x="41361" y="1974"/>
                    <a:pt x="35235" y="371"/>
                    <a:pt x="28979" y="35"/>
                  </a:cubicBezTo>
                  <a:cubicBezTo>
                    <a:pt x="28436" y="12"/>
                    <a:pt x="27895" y="1"/>
                    <a:pt x="27355"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2" name="Google Shape;2602;p35"/>
            <p:cNvSpPr/>
            <p:nvPr/>
          </p:nvSpPr>
          <p:spPr>
            <a:xfrm>
              <a:off x="1519644" y="4779143"/>
              <a:ext cx="1188859" cy="364462"/>
            </a:xfrm>
            <a:custGeom>
              <a:rect b="b" l="l" r="r" t="t"/>
              <a:pathLst>
                <a:path extrusionOk="0" h="4161" w="13573">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3" name="Google Shape;2603;p35"/>
            <p:cNvSpPr/>
            <p:nvPr/>
          </p:nvSpPr>
          <p:spPr>
            <a:xfrm>
              <a:off x="6870285" y="4838794"/>
              <a:ext cx="754062" cy="304813"/>
            </a:xfrm>
            <a:custGeom>
              <a:rect b="b" l="l" r="r" t="t"/>
              <a:pathLst>
                <a:path extrusionOk="0" h="3480" w="8609">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4" name="Google Shape;2604;p35"/>
            <p:cNvSpPr/>
            <p:nvPr/>
          </p:nvSpPr>
          <p:spPr>
            <a:xfrm>
              <a:off x="2350643" y="4783523"/>
              <a:ext cx="688457" cy="360082"/>
            </a:xfrm>
            <a:custGeom>
              <a:rect b="b" l="l" r="r" t="t"/>
              <a:pathLst>
                <a:path extrusionOk="0" h="4111" w="786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5" name="Google Shape;2605;p35"/>
            <p:cNvSpPr/>
            <p:nvPr/>
          </p:nvSpPr>
          <p:spPr>
            <a:xfrm>
              <a:off x="5228610" y="4557094"/>
              <a:ext cx="178946" cy="425775"/>
            </a:xfrm>
            <a:custGeom>
              <a:rect b="b" l="l" r="r" t="t"/>
              <a:pathLst>
                <a:path extrusionOk="0" h="4861" w="2043">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6" name="Google Shape;2606;p35"/>
            <p:cNvSpPr/>
            <p:nvPr/>
          </p:nvSpPr>
          <p:spPr>
            <a:xfrm>
              <a:off x="5115352" y="4476420"/>
              <a:ext cx="262770" cy="77692"/>
            </a:xfrm>
            <a:custGeom>
              <a:rect b="b" l="l" r="r" t="t"/>
              <a:pathLst>
                <a:path extrusionOk="0" h="887" w="300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7" name="Google Shape;2607;p35"/>
            <p:cNvSpPr/>
            <p:nvPr/>
          </p:nvSpPr>
          <p:spPr>
            <a:xfrm>
              <a:off x="5425607" y="4568393"/>
              <a:ext cx="160815" cy="226508"/>
            </a:xfrm>
            <a:custGeom>
              <a:rect b="b" l="l" r="r" t="t"/>
              <a:pathLst>
                <a:path extrusionOk="0" h="2586" w="1836">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8" name="Google Shape;2608;p35"/>
            <p:cNvSpPr/>
            <p:nvPr/>
          </p:nvSpPr>
          <p:spPr>
            <a:xfrm>
              <a:off x="5398453" y="4568393"/>
              <a:ext cx="92933" cy="247004"/>
            </a:xfrm>
            <a:custGeom>
              <a:rect b="b" l="l" r="r" t="t"/>
              <a:pathLst>
                <a:path extrusionOk="0" h="2820" w="1061">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09" name="Google Shape;2609;p35"/>
            <p:cNvSpPr/>
            <p:nvPr/>
          </p:nvSpPr>
          <p:spPr>
            <a:xfrm>
              <a:off x="5312349" y="4557094"/>
              <a:ext cx="95210" cy="248318"/>
            </a:xfrm>
            <a:custGeom>
              <a:rect b="b" l="l" r="r" t="t"/>
              <a:pathLst>
                <a:path extrusionOk="0" h="2835" w="1087">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0" name="Google Shape;2610;p35"/>
            <p:cNvSpPr/>
            <p:nvPr/>
          </p:nvSpPr>
          <p:spPr>
            <a:xfrm>
              <a:off x="5199179" y="4548072"/>
              <a:ext cx="188056" cy="217398"/>
            </a:xfrm>
            <a:custGeom>
              <a:rect b="b" l="l" r="r" t="t"/>
              <a:pathLst>
                <a:path extrusionOk="0" h="2482" w="2147">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1" name="Google Shape;2611;p35"/>
            <p:cNvSpPr/>
            <p:nvPr/>
          </p:nvSpPr>
          <p:spPr>
            <a:xfrm>
              <a:off x="5124461" y="4545619"/>
              <a:ext cx="244639" cy="136115"/>
            </a:xfrm>
            <a:custGeom>
              <a:rect b="b" l="l" r="r" t="t"/>
              <a:pathLst>
                <a:path extrusionOk="0" h="1554" w="2793">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2" name="Google Shape;2612;p35"/>
            <p:cNvSpPr/>
            <p:nvPr/>
          </p:nvSpPr>
          <p:spPr>
            <a:xfrm>
              <a:off x="5303327" y="4494727"/>
              <a:ext cx="169925" cy="118509"/>
            </a:xfrm>
            <a:custGeom>
              <a:rect b="b" l="l" r="r" t="t"/>
              <a:pathLst>
                <a:path extrusionOk="0" h="1353" w="194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3" name="Google Shape;2613;p35"/>
            <p:cNvSpPr/>
            <p:nvPr/>
          </p:nvSpPr>
          <p:spPr>
            <a:xfrm>
              <a:off x="5142593" y="4765391"/>
              <a:ext cx="113254" cy="104232"/>
            </a:xfrm>
            <a:custGeom>
              <a:rect b="b" l="l" r="r" t="t"/>
              <a:pathLst>
                <a:path extrusionOk="0" h="1190" w="1293">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4" name="Google Shape;2614;p35"/>
            <p:cNvSpPr/>
            <p:nvPr/>
          </p:nvSpPr>
          <p:spPr>
            <a:xfrm>
              <a:off x="4379480" y="4794822"/>
              <a:ext cx="140494" cy="348783"/>
            </a:xfrm>
            <a:custGeom>
              <a:rect b="b" l="l" r="r" t="t"/>
              <a:pathLst>
                <a:path extrusionOk="0" h="3982" w="1604">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5" name="Google Shape;2615;p35"/>
            <p:cNvSpPr/>
            <p:nvPr/>
          </p:nvSpPr>
          <p:spPr>
            <a:xfrm>
              <a:off x="4388590" y="4702849"/>
              <a:ext cx="273982" cy="80758"/>
            </a:xfrm>
            <a:custGeom>
              <a:rect b="b" l="l" r="r" t="t"/>
              <a:pathLst>
                <a:path extrusionOk="0" h="922" w="3128">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6" name="Google Shape;2616;p35"/>
            <p:cNvSpPr/>
            <p:nvPr/>
          </p:nvSpPr>
          <p:spPr>
            <a:xfrm>
              <a:off x="4189315" y="4794822"/>
              <a:ext cx="151793" cy="226508"/>
            </a:xfrm>
            <a:custGeom>
              <a:rect b="b" l="l" r="r" t="t"/>
              <a:pathLst>
                <a:path extrusionOk="0" h="2586" w="1733">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7" name="Google Shape;2617;p35"/>
            <p:cNvSpPr/>
            <p:nvPr/>
          </p:nvSpPr>
          <p:spPr>
            <a:xfrm>
              <a:off x="4275331" y="4794822"/>
              <a:ext cx="92933" cy="247004"/>
            </a:xfrm>
            <a:custGeom>
              <a:rect b="b" l="l" r="r" t="t"/>
              <a:pathLst>
                <a:path extrusionOk="0" h="2820" w="1061">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8" name="Google Shape;2618;p35"/>
            <p:cNvSpPr/>
            <p:nvPr/>
          </p:nvSpPr>
          <p:spPr>
            <a:xfrm>
              <a:off x="4359071" y="4794822"/>
              <a:ext cx="104320" cy="240084"/>
            </a:xfrm>
            <a:custGeom>
              <a:rect b="b" l="l" r="r" t="t"/>
              <a:pathLst>
                <a:path extrusionOk="0" h="2741" w="1191">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19" name="Google Shape;2619;p35"/>
            <p:cNvSpPr/>
            <p:nvPr/>
          </p:nvSpPr>
          <p:spPr>
            <a:xfrm>
              <a:off x="4379480" y="4774501"/>
              <a:ext cx="188056" cy="217398"/>
            </a:xfrm>
            <a:custGeom>
              <a:rect b="b" l="l" r="r" t="t"/>
              <a:pathLst>
                <a:path extrusionOk="0" h="2482" w="2147">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0" name="Google Shape;2620;p35"/>
            <p:cNvSpPr/>
            <p:nvPr/>
          </p:nvSpPr>
          <p:spPr>
            <a:xfrm>
              <a:off x="4397612" y="4772048"/>
              <a:ext cx="253661" cy="142859"/>
            </a:xfrm>
            <a:custGeom>
              <a:rect b="b" l="l" r="r" t="t"/>
              <a:pathLst>
                <a:path extrusionOk="0" h="1631" w="2896">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1" name="Google Shape;2621;p35"/>
            <p:cNvSpPr/>
            <p:nvPr/>
          </p:nvSpPr>
          <p:spPr>
            <a:xfrm>
              <a:off x="4293463" y="4723259"/>
              <a:ext cx="178946" cy="116407"/>
            </a:xfrm>
            <a:custGeom>
              <a:rect b="b" l="l" r="r" t="t"/>
              <a:pathLst>
                <a:path extrusionOk="0" h="1329" w="2043">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2" name="Google Shape;2622;p35"/>
            <p:cNvSpPr/>
            <p:nvPr/>
          </p:nvSpPr>
          <p:spPr>
            <a:xfrm>
              <a:off x="4510782" y="4991820"/>
              <a:ext cx="113341" cy="104232"/>
            </a:xfrm>
            <a:custGeom>
              <a:rect b="b" l="l" r="r" t="t"/>
              <a:pathLst>
                <a:path extrusionOk="0" h="1190" w="1294">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3" name="Google Shape;2623;p35"/>
            <p:cNvSpPr/>
            <p:nvPr/>
          </p:nvSpPr>
          <p:spPr>
            <a:xfrm>
              <a:off x="6009767" y="4774501"/>
              <a:ext cx="56758" cy="369104"/>
            </a:xfrm>
            <a:custGeom>
              <a:rect b="b" l="l" r="r" t="t"/>
              <a:pathLst>
                <a:path extrusionOk="0" h="4214" w="648">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4" name="Google Shape;2624;p35"/>
            <p:cNvSpPr/>
            <p:nvPr/>
          </p:nvSpPr>
          <p:spPr>
            <a:xfrm>
              <a:off x="5774317" y="4730616"/>
              <a:ext cx="274069" cy="86189"/>
            </a:xfrm>
            <a:custGeom>
              <a:rect b="b" l="l" r="r" t="t"/>
              <a:pathLst>
                <a:path extrusionOk="0" h="984" w="3129">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5" name="Google Shape;2625;p35"/>
            <p:cNvSpPr/>
            <p:nvPr/>
          </p:nvSpPr>
          <p:spPr>
            <a:xfrm>
              <a:off x="6095872" y="4765391"/>
              <a:ext cx="197078" cy="199355"/>
            </a:xfrm>
            <a:custGeom>
              <a:rect b="b" l="l" r="r" t="t"/>
              <a:pathLst>
                <a:path extrusionOk="0" h="2276" w="225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6" name="Google Shape;2626;p35"/>
            <p:cNvSpPr/>
            <p:nvPr/>
          </p:nvSpPr>
          <p:spPr>
            <a:xfrm>
              <a:off x="6077740" y="4774501"/>
              <a:ext cx="131385" cy="228873"/>
            </a:xfrm>
            <a:custGeom>
              <a:rect b="b" l="l" r="r" t="t"/>
              <a:pathLst>
                <a:path extrusionOk="0" h="2613" w="150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7" name="Google Shape;2627;p35"/>
            <p:cNvSpPr/>
            <p:nvPr/>
          </p:nvSpPr>
          <p:spPr>
            <a:xfrm>
              <a:off x="6030177" y="4774501"/>
              <a:ext cx="83824" cy="250332"/>
            </a:xfrm>
            <a:custGeom>
              <a:rect b="b" l="l" r="r" t="t"/>
              <a:pathLst>
                <a:path extrusionOk="0" h="2858" w="957">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8" name="Google Shape;2628;p35"/>
            <p:cNvSpPr/>
            <p:nvPr/>
          </p:nvSpPr>
          <p:spPr>
            <a:xfrm>
              <a:off x="5917006" y="4765391"/>
              <a:ext cx="140407" cy="247179"/>
            </a:xfrm>
            <a:custGeom>
              <a:rect b="b" l="l" r="r" t="t"/>
              <a:pathLst>
                <a:path extrusionOk="0" h="2822" w="1603">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29" name="Google Shape;2629;p35"/>
            <p:cNvSpPr/>
            <p:nvPr/>
          </p:nvSpPr>
          <p:spPr>
            <a:xfrm>
              <a:off x="5821880" y="4765391"/>
              <a:ext cx="217398" cy="188056"/>
            </a:xfrm>
            <a:custGeom>
              <a:rect b="b" l="l" r="r" t="t"/>
              <a:pathLst>
                <a:path extrusionOk="0" h="2147" w="2482">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0" name="Google Shape;2630;p35"/>
            <p:cNvSpPr/>
            <p:nvPr/>
          </p:nvSpPr>
          <p:spPr>
            <a:xfrm>
              <a:off x="5953182" y="4721156"/>
              <a:ext cx="199355" cy="91882"/>
            </a:xfrm>
            <a:custGeom>
              <a:rect b="b" l="l" r="r" t="t"/>
              <a:pathLst>
                <a:path extrusionOk="0" h="1049" w="2276">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1" name="Google Shape;2631;p35"/>
            <p:cNvSpPr/>
            <p:nvPr/>
          </p:nvSpPr>
          <p:spPr>
            <a:xfrm>
              <a:off x="5869443" y="5030361"/>
              <a:ext cx="140407" cy="78218"/>
            </a:xfrm>
            <a:custGeom>
              <a:rect b="b" l="l" r="r" t="t"/>
              <a:pathLst>
                <a:path extrusionOk="0" h="893" w="1603">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2632" name="Google Shape;2632;p35"/>
            <p:cNvGrpSpPr/>
            <p:nvPr/>
          </p:nvGrpSpPr>
          <p:grpSpPr>
            <a:xfrm>
              <a:off x="4137206" y="2546923"/>
              <a:ext cx="2058298" cy="1992043"/>
              <a:chOff x="3858737" y="2260509"/>
              <a:chExt cx="2388926" cy="2312027"/>
            </a:xfrm>
          </p:grpSpPr>
          <p:sp>
            <p:nvSpPr>
              <p:cNvPr id="2633" name="Google Shape;2633;p35"/>
              <p:cNvSpPr/>
              <p:nvPr/>
            </p:nvSpPr>
            <p:spPr>
              <a:xfrm>
                <a:off x="3935644" y="3601040"/>
                <a:ext cx="348783" cy="387235"/>
              </a:xfrm>
              <a:custGeom>
                <a:rect b="b" l="l" r="r" t="t"/>
                <a:pathLst>
                  <a:path extrusionOk="0" h="4421" w="3982">
                    <a:moveTo>
                      <a:pt x="3542" y="0"/>
                    </a:moveTo>
                    <a:cubicBezTo>
                      <a:pt x="2043" y="957"/>
                      <a:pt x="751" y="2353"/>
                      <a:pt x="1" y="3981"/>
                    </a:cubicBezTo>
                    <a:cubicBezTo>
                      <a:pt x="1" y="4188"/>
                      <a:pt x="1" y="4291"/>
                      <a:pt x="208" y="4421"/>
                    </a:cubicBezTo>
                    <a:cubicBezTo>
                      <a:pt x="311" y="4421"/>
                      <a:pt x="415" y="4421"/>
                      <a:pt x="544" y="4188"/>
                    </a:cubicBezTo>
                    <a:cubicBezTo>
                      <a:pt x="1190" y="2689"/>
                      <a:pt x="2353" y="1396"/>
                      <a:pt x="3879" y="543"/>
                    </a:cubicBezTo>
                    <a:cubicBezTo>
                      <a:pt x="3982" y="414"/>
                      <a:pt x="3982" y="207"/>
                      <a:pt x="3982" y="104"/>
                    </a:cubicBezTo>
                    <a:cubicBezTo>
                      <a:pt x="3879" y="0"/>
                      <a:pt x="3775" y="0"/>
                      <a:pt x="35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4" name="Google Shape;2634;p35"/>
              <p:cNvSpPr/>
              <p:nvPr/>
            </p:nvSpPr>
            <p:spPr>
              <a:xfrm>
                <a:off x="3858737" y="3920319"/>
                <a:ext cx="208377" cy="174917"/>
              </a:xfrm>
              <a:custGeom>
                <a:rect b="b" l="l" r="r" t="t"/>
                <a:pathLst>
                  <a:path extrusionOk="0" h="1997" w="2379">
                    <a:moveTo>
                      <a:pt x="1293" y="0"/>
                    </a:moveTo>
                    <a:cubicBezTo>
                      <a:pt x="879" y="233"/>
                      <a:pt x="439" y="543"/>
                      <a:pt x="129" y="1086"/>
                    </a:cubicBezTo>
                    <a:cubicBezTo>
                      <a:pt x="129" y="1189"/>
                      <a:pt x="0" y="1293"/>
                      <a:pt x="129" y="1422"/>
                    </a:cubicBezTo>
                    <a:lnTo>
                      <a:pt x="233" y="1525"/>
                    </a:lnTo>
                    <a:cubicBezTo>
                      <a:pt x="336" y="1525"/>
                      <a:pt x="336" y="1422"/>
                      <a:pt x="439" y="1422"/>
                    </a:cubicBezTo>
                    <a:lnTo>
                      <a:pt x="712" y="1150"/>
                    </a:lnTo>
                    <a:lnTo>
                      <a:pt x="712" y="1150"/>
                    </a:lnTo>
                    <a:cubicBezTo>
                      <a:pt x="614" y="1268"/>
                      <a:pt x="543" y="1457"/>
                      <a:pt x="543" y="1629"/>
                    </a:cubicBezTo>
                    <a:lnTo>
                      <a:pt x="543" y="1836"/>
                    </a:lnTo>
                    <a:cubicBezTo>
                      <a:pt x="543" y="1836"/>
                      <a:pt x="589" y="1882"/>
                      <a:pt x="619" y="1882"/>
                    </a:cubicBezTo>
                    <a:cubicBezTo>
                      <a:pt x="635" y="1882"/>
                      <a:pt x="646" y="1870"/>
                      <a:pt x="646" y="1836"/>
                    </a:cubicBezTo>
                    <a:cubicBezTo>
                      <a:pt x="776" y="1836"/>
                      <a:pt x="776" y="1836"/>
                      <a:pt x="776" y="1732"/>
                    </a:cubicBezTo>
                    <a:cubicBezTo>
                      <a:pt x="982" y="1629"/>
                      <a:pt x="1086" y="1422"/>
                      <a:pt x="1189" y="1190"/>
                    </a:cubicBezTo>
                    <a:lnTo>
                      <a:pt x="1189" y="1190"/>
                    </a:lnTo>
                    <a:cubicBezTo>
                      <a:pt x="1086" y="1422"/>
                      <a:pt x="1086" y="1629"/>
                      <a:pt x="1086" y="1836"/>
                    </a:cubicBezTo>
                    <a:cubicBezTo>
                      <a:pt x="1086" y="1836"/>
                      <a:pt x="1086" y="1939"/>
                      <a:pt x="1189" y="1939"/>
                    </a:cubicBezTo>
                    <a:cubicBezTo>
                      <a:pt x="1189" y="1982"/>
                      <a:pt x="1201" y="1996"/>
                      <a:pt x="1216" y="1996"/>
                    </a:cubicBezTo>
                    <a:cubicBezTo>
                      <a:pt x="1247" y="1996"/>
                      <a:pt x="1293" y="1939"/>
                      <a:pt x="1293" y="1939"/>
                    </a:cubicBezTo>
                    <a:cubicBezTo>
                      <a:pt x="1422" y="1939"/>
                      <a:pt x="1422" y="1836"/>
                      <a:pt x="1422" y="1836"/>
                    </a:cubicBezTo>
                    <a:cubicBezTo>
                      <a:pt x="1525" y="1525"/>
                      <a:pt x="1629" y="1293"/>
                      <a:pt x="1835" y="1086"/>
                    </a:cubicBezTo>
                    <a:cubicBezTo>
                      <a:pt x="1939" y="1086"/>
                      <a:pt x="1939" y="1189"/>
                      <a:pt x="2068" y="1189"/>
                    </a:cubicBezTo>
                    <a:cubicBezTo>
                      <a:pt x="2171" y="1189"/>
                      <a:pt x="2171" y="1293"/>
                      <a:pt x="2275" y="1293"/>
                    </a:cubicBezTo>
                    <a:lnTo>
                      <a:pt x="2378" y="1189"/>
                    </a:lnTo>
                    <a:lnTo>
                      <a:pt x="2378" y="1086"/>
                    </a:lnTo>
                    <a:cubicBezTo>
                      <a:pt x="2068" y="543"/>
                      <a:pt x="1732" y="233"/>
                      <a:pt x="129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5" name="Google Shape;2635;p35"/>
              <p:cNvSpPr/>
              <p:nvPr/>
            </p:nvSpPr>
            <p:spPr>
              <a:xfrm>
                <a:off x="4755343" y="4036380"/>
                <a:ext cx="151793" cy="497599"/>
              </a:xfrm>
              <a:custGeom>
                <a:rect b="b" l="l" r="r" t="t"/>
                <a:pathLst>
                  <a:path extrusionOk="0" h="5681" w="1733">
                    <a:moveTo>
                      <a:pt x="1410" y="0"/>
                    </a:moveTo>
                    <a:cubicBezTo>
                      <a:pt x="1326" y="0"/>
                      <a:pt x="1242" y="32"/>
                      <a:pt x="1190" y="97"/>
                    </a:cubicBezTo>
                    <a:cubicBezTo>
                      <a:pt x="440" y="1053"/>
                      <a:pt x="1" y="2346"/>
                      <a:pt x="1" y="3638"/>
                    </a:cubicBezTo>
                    <a:cubicBezTo>
                      <a:pt x="1" y="4285"/>
                      <a:pt x="104" y="4931"/>
                      <a:pt x="337" y="5474"/>
                    </a:cubicBezTo>
                    <a:cubicBezTo>
                      <a:pt x="337" y="5577"/>
                      <a:pt x="544" y="5681"/>
                      <a:pt x="647" y="5681"/>
                    </a:cubicBezTo>
                    <a:cubicBezTo>
                      <a:pt x="880" y="5577"/>
                      <a:pt x="880" y="5474"/>
                      <a:pt x="880" y="5267"/>
                    </a:cubicBezTo>
                    <a:cubicBezTo>
                      <a:pt x="647" y="4724"/>
                      <a:pt x="544" y="4181"/>
                      <a:pt x="544" y="3638"/>
                    </a:cubicBezTo>
                    <a:cubicBezTo>
                      <a:pt x="544" y="2553"/>
                      <a:pt x="983" y="1389"/>
                      <a:pt x="1629" y="511"/>
                    </a:cubicBezTo>
                    <a:cubicBezTo>
                      <a:pt x="1733" y="304"/>
                      <a:pt x="1733" y="200"/>
                      <a:pt x="1629" y="97"/>
                    </a:cubicBezTo>
                    <a:cubicBezTo>
                      <a:pt x="1578" y="32"/>
                      <a:pt x="1494" y="0"/>
                      <a:pt x="14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6" name="Google Shape;2636;p35"/>
              <p:cNvSpPr/>
              <p:nvPr/>
            </p:nvSpPr>
            <p:spPr>
              <a:xfrm>
                <a:off x="4594609" y="4469180"/>
                <a:ext cx="226508" cy="103356"/>
              </a:xfrm>
              <a:custGeom>
                <a:rect b="b" l="l" r="r" t="t"/>
                <a:pathLst>
                  <a:path extrusionOk="0" h="1180" w="2586">
                    <a:moveTo>
                      <a:pt x="1328" y="1"/>
                    </a:moveTo>
                    <a:cubicBezTo>
                      <a:pt x="355" y="1"/>
                      <a:pt x="0" y="1179"/>
                      <a:pt x="0" y="1179"/>
                    </a:cubicBezTo>
                    <a:lnTo>
                      <a:pt x="2585" y="533"/>
                    </a:lnTo>
                    <a:cubicBezTo>
                      <a:pt x="2083" y="145"/>
                      <a:pt x="1668"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7" name="Google Shape;2637;p35"/>
              <p:cNvSpPr/>
              <p:nvPr/>
            </p:nvSpPr>
            <p:spPr>
              <a:xfrm>
                <a:off x="4096466" y="2260509"/>
                <a:ext cx="1942746" cy="1942834"/>
              </a:xfrm>
              <a:custGeom>
                <a:rect b="b" l="l" r="r" t="t"/>
                <a:pathLst>
                  <a:path extrusionOk="0" h="22181" w="22180">
                    <a:moveTo>
                      <a:pt x="11090" y="1"/>
                    </a:moveTo>
                    <a:cubicBezTo>
                      <a:pt x="10340" y="1"/>
                      <a:pt x="9565" y="104"/>
                      <a:pt x="8815" y="337"/>
                    </a:cubicBezTo>
                    <a:cubicBezTo>
                      <a:pt x="3878" y="1293"/>
                      <a:pt x="104" y="5714"/>
                      <a:pt x="0" y="10987"/>
                    </a:cubicBezTo>
                    <a:lnTo>
                      <a:pt x="0" y="11091"/>
                    </a:lnTo>
                    <a:cubicBezTo>
                      <a:pt x="0" y="13572"/>
                      <a:pt x="853" y="15951"/>
                      <a:pt x="2249" y="17786"/>
                    </a:cubicBezTo>
                    <a:cubicBezTo>
                      <a:pt x="2689" y="18303"/>
                      <a:pt x="3102" y="18846"/>
                      <a:pt x="3645" y="19389"/>
                    </a:cubicBezTo>
                    <a:cubicBezTo>
                      <a:pt x="4731" y="20371"/>
                      <a:pt x="6023" y="21121"/>
                      <a:pt x="7523" y="21663"/>
                    </a:cubicBezTo>
                    <a:cubicBezTo>
                      <a:pt x="8608" y="21974"/>
                      <a:pt x="9798" y="22180"/>
                      <a:pt x="11090" y="22180"/>
                    </a:cubicBezTo>
                    <a:cubicBezTo>
                      <a:pt x="14735" y="22180"/>
                      <a:pt x="17966" y="20474"/>
                      <a:pt x="19905" y="17889"/>
                    </a:cubicBezTo>
                    <a:cubicBezTo>
                      <a:pt x="21327" y="15951"/>
                      <a:pt x="22180" y="13676"/>
                      <a:pt x="22180" y="11091"/>
                    </a:cubicBezTo>
                    <a:cubicBezTo>
                      <a:pt x="22180" y="9385"/>
                      <a:pt x="21844" y="7756"/>
                      <a:pt x="21094" y="6360"/>
                    </a:cubicBezTo>
                    <a:cubicBezTo>
                      <a:pt x="20551" y="5274"/>
                      <a:pt x="19905" y="4318"/>
                      <a:pt x="19155" y="3568"/>
                    </a:cubicBezTo>
                    <a:cubicBezTo>
                      <a:pt x="18509" y="2922"/>
                      <a:pt x="17863" y="2276"/>
                      <a:pt x="17113" y="1836"/>
                    </a:cubicBezTo>
                    <a:cubicBezTo>
                      <a:pt x="15821" y="983"/>
                      <a:pt x="14218" y="337"/>
                      <a:pt x="12589" y="104"/>
                    </a:cubicBezTo>
                    <a:cubicBezTo>
                      <a:pt x="12047" y="104"/>
                      <a:pt x="11633" y="1"/>
                      <a:pt x="1109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8" name="Google Shape;2638;p35"/>
              <p:cNvSpPr/>
              <p:nvPr/>
            </p:nvSpPr>
            <p:spPr>
              <a:xfrm>
                <a:off x="5387154" y="2568926"/>
                <a:ext cx="652108" cy="1258581"/>
              </a:xfrm>
              <a:custGeom>
                <a:rect b="b" l="l" r="r" t="t"/>
                <a:pathLst>
                  <a:path extrusionOk="0" h="14369" w="7445">
                    <a:moveTo>
                      <a:pt x="3967" y="1"/>
                    </a:moveTo>
                    <a:cubicBezTo>
                      <a:pt x="3488" y="1"/>
                      <a:pt x="3055" y="169"/>
                      <a:pt x="2818" y="564"/>
                    </a:cubicBezTo>
                    <a:cubicBezTo>
                      <a:pt x="2714" y="797"/>
                      <a:pt x="2585" y="1004"/>
                      <a:pt x="2378" y="1211"/>
                    </a:cubicBezTo>
                    <a:cubicBezTo>
                      <a:pt x="2068" y="1650"/>
                      <a:pt x="1422" y="1857"/>
                      <a:pt x="879" y="2193"/>
                    </a:cubicBezTo>
                    <a:cubicBezTo>
                      <a:pt x="543" y="2296"/>
                      <a:pt x="336" y="2632"/>
                      <a:pt x="129" y="2942"/>
                    </a:cubicBezTo>
                    <a:cubicBezTo>
                      <a:pt x="0" y="3279"/>
                      <a:pt x="0" y="3589"/>
                      <a:pt x="233" y="3925"/>
                    </a:cubicBezTo>
                    <a:cubicBezTo>
                      <a:pt x="439" y="4338"/>
                      <a:pt x="982" y="4442"/>
                      <a:pt x="1293" y="4778"/>
                    </a:cubicBezTo>
                    <a:cubicBezTo>
                      <a:pt x="1939" y="5321"/>
                      <a:pt x="1939" y="6277"/>
                      <a:pt x="2068" y="7027"/>
                    </a:cubicBezTo>
                    <a:cubicBezTo>
                      <a:pt x="2171" y="7906"/>
                      <a:pt x="2378" y="8759"/>
                      <a:pt x="3128" y="9095"/>
                    </a:cubicBezTo>
                    <a:cubicBezTo>
                      <a:pt x="3567" y="9405"/>
                      <a:pt x="4214" y="9302"/>
                      <a:pt x="4653" y="9508"/>
                    </a:cubicBezTo>
                    <a:cubicBezTo>
                      <a:pt x="4653" y="9612"/>
                      <a:pt x="4757" y="9612"/>
                      <a:pt x="4757" y="9612"/>
                    </a:cubicBezTo>
                    <a:cubicBezTo>
                      <a:pt x="5299" y="10051"/>
                      <a:pt x="5403" y="11034"/>
                      <a:pt x="4963" y="11680"/>
                    </a:cubicBezTo>
                    <a:cubicBezTo>
                      <a:pt x="4860" y="11887"/>
                      <a:pt x="4653" y="12094"/>
                      <a:pt x="4653" y="12430"/>
                    </a:cubicBezTo>
                    <a:cubicBezTo>
                      <a:pt x="4420" y="13076"/>
                      <a:pt x="4757" y="13619"/>
                      <a:pt x="5067" y="14136"/>
                    </a:cubicBezTo>
                    <a:cubicBezTo>
                      <a:pt x="5170" y="14265"/>
                      <a:pt x="5170" y="14265"/>
                      <a:pt x="5170" y="14368"/>
                    </a:cubicBezTo>
                    <a:cubicBezTo>
                      <a:pt x="6592" y="12430"/>
                      <a:pt x="7445" y="10155"/>
                      <a:pt x="7445" y="7570"/>
                    </a:cubicBezTo>
                    <a:cubicBezTo>
                      <a:pt x="7445" y="5864"/>
                      <a:pt x="7109" y="4235"/>
                      <a:pt x="6359" y="2839"/>
                    </a:cubicBezTo>
                    <a:cubicBezTo>
                      <a:pt x="5816" y="1753"/>
                      <a:pt x="5170" y="797"/>
                      <a:pt x="4420" y="47"/>
                    </a:cubicBezTo>
                    <a:cubicBezTo>
                      <a:pt x="4268" y="17"/>
                      <a:pt x="4115" y="1"/>
                      <a:pt x="396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39" name="Google Shape;2639;p35"/>
              <p:cNvSpPr/>
              <p:nvPr/>
            </p:nvSpPr>
            <p:spPr>
              <a:xfrm>
                <a:off x="4096466" y="2289941"/>
                <a:ext cx="942030" cy="1823799"/>
              </a:xfrm>
              <a:custGeom>
                <a:rect b="b" l="l" r="r" t="t"/>
                <a:pathLst>
                  <a:path extrusionOk="0" h="20822" w="10755">
                    <a:moveTo>
                      <a:pt x="8815" y="1"/>
                    </a:moveTo>
                    <a:cubicBezTo>
                      <a:pt x="3878" y="957"/>
                      <a:pt x="104" y="5378"/>
                      <a:pt x="0" y="10651"/>
                    </a:cubicBezTo>
                    <a:lnTo>
                      <a:pt x="104" y="10755"/>
                    </a:lnTo>
                    <a:cubicBezTo>
                      <a:pt x="414" y="10987"/>
                      <a:pt x="853" y="11194"/>
                      <a:pt x="1164" y="11401"/>
                    </a:cubicBezTo>
                    <a:cubicBezTo>
                      <a:pt x="1706" y="11840"/>
                      <a:pt x="2353" y="12383"/>
                      <a:pt x="2249" y="13030"/>
                    </a:cubicBezTo>
                    <a:cubicBezTo>
                      <a:pt x="2146" y="13572"/>
                      <a:pt x="1603" y="13883"/>
                      <a:pt x="1396" y="14322"/>
                    </a:cubicBezTo>
                    <a:cubicBezTo>
                      <a:pt x="1164" y="14865"/>
                      <a:pt x="1500" y="15382"/>
                      <a:pt x="1810" y="15821"/>
                    </a:cubicBezTo>
                    <a:cubicBezTo>
                      <a:pt x="2043" y="16157"/>
                      <a:pt x="2353" y="16468"/>
                      <a:pt x="2353" y="16804"/>
                    </a:cubicBezTo>
                    <a:cubicBezTo>
                      <a:pt x="2353" y="17010"/>
                      <a:pt x="2249" y="17217"/>
                      <a:pt x="2249" y="17450"/>
                    </a:cubicBezTo>
                    <a:cubicBezTo>
                      <a:pt x="2689" y="17967"/>
                      <a:pt x="3102" y="18510"/>
                      <a:pt x="3645" y="19053"/>
                    </a:cubicBezTo>
                    <a:lnTo>
                      <a:pt x="4524" y="19053"/>
                    </a:lnTo>
                    <a:cubicBezTo>
                      <a:pt x="5274" y="19259"/>
                      <a:pt x="5920" y="19596"/>
                      <a:pt x="6463" y="20138"/>
                    </a:cubicBezTo>
                    <a:cubicBezTo>
                      <a:pt x="6773" y="20345"/>
                      <a:pt x="6980" y="20681"/>
                      <a:pt x="7419" y="20785"/>
                    </a:cubicBezTo>
                    <a:cubicBezTo>
                      <a:pt x="7498" y="20809"/>
                      <a:pt x="7586" y="20822"/>
                      <a:pt x="7675" y="20822"/>
                    </a:cubicBezTo>
                    <a:cubicBezTo>
                      <a:pt x="7968" y="20822"/>
                      <a:pt x="8272" y="20682"/>
                      <a:pt x="8272" y="20345"/>
                    </a:cubicBezTo>
                    <a:cubicBezTo>
                      <a:pt x="8402" y="20138"/>
                      <a:pt x="8169" y="19906"/>
                      <a:pt x="8169" y="19596"/>
                    </a:cubicBezTo>
                    <a:cubicBezTo>
                      <a:pt x="8066" y="19053"/>
                      <a:pt x="8608" y="18510"/>
                      <a:pt x="8919" y="17967"/>
                    </a:cubicBezTo>
                    <a:cubicBezTo>
                      <a:pt x="9565" y="17010"/>
                      <a:pt x="9255" y="15511"/>
                      <a:pt x="8272" y="14736"/>
                    </a:cubicBezTo>
                    <a:cubicBezTo>
                      <a:pt x="7962" y="14529"/>
                      <a:pt x="7626" y="14425"/>
                      <a:pt x="7523" y="14089"/>
                    </a:cubicBezTo>
                    <a:cubicBezTo>
                      <a:pt x="7316" y="13779"/>
                      <a:pt x="7419" y="13443"/>
                      <a:pt x="7419" y="13030"/>
                    </a:cubicBezTo>
                    <a:cubicBezTo>
                      <a:pt x="7419" y="12693"/>
                      <a:pt x="7316" y="12280"/>
                      <a:pt x="6877" y="12151"/>
                    </a:cubicBezTo>
                    <a:cubicBezTo>
                      <a:pt x="6800" y="12099"/>
                      <a:pt x="6722" y="12082"/>
                      <a:pt x="6642" y="12082"/>
                    </a:cubicBezTo>
                    <a:cubicBezTo>
                      <a:pt x="6456" y="12082"/>
                      <a:pt x="6265" y="12181"/>
                      <a:pt x="6081" y="12181"/>
                    </a:cubicBezTo>
                    <a:cubicBezTo>
                      <a:pt x="6026" y="12181"/>
                      <a:pt x="5973" y="12173"/>
                      <a:pt x="5920" y="12151"/>
                    </a:cubicBezTo>
                    <a:cubicBezTo>
                      <a:pt x="5687" y="12047"/>
                      <a:pt x="5481" y="11840"/>
                      <a:pt x="5377" y="11737"/>
                    </a:cubicBezTo>
                    <a:cubicBezTo>
                      <a:pt x="4731" y="11298"/>
                      <a:pt x="3878" y="11737"/>
                      <a:pt x="3438" y="11194"/>
                    </a:cubicBezTo>
                    <a:cubicBezTo>
                      <a:pt x="3102" y="10755"/>
                      <a:pt x="3438" y="10212"/>
                      <a:pt x="3878" y="10005"/>
                    </a:cubicBezTo>
                    <a:cubicBezTo>
                      <a:pt x="4291" y="9695"/>
                      <a:pt x="4834" y="9798"/>
                      <a:pt x="5274" y="9695"/>
                    </a:cubicBezTo>
                    <a:cubicBezTo>
                      <a:pt x="6230" y="9695"/>
                      <a:pt x="7213" y="9462"/>
                      <a:pt x="8066" y="9049"/>
                    </a:cubicBezTo>
                    <a:cubicBezTo>
                      <a:pt x="8712" y="8713"/>
                      <a:pt x="9358" y="8273"/>
                      <a:pt x="9462" y="7523"/>
                    </a:cubicBezTo>
                    <a:cubicBezTo>
                      <a:pt x="9462" y="7213"/>
                      <a:pt x="9358" y="6774"/>
                      <a:pt x="9565" y="6464"/>
                    </a:cubicBezTo>
                    <a:cubicBezTo>
                      <a:pt x="9694" y="6231"/>
                      <a:pt x="10004" y="6127"/>
                      <a:pt x="10211" y="6024"/>
                    </a:cubicBezTo>
                    <a:cubicBezTo>
                      <a:pt x="10651" y="5817"/>
                      <a:pt x="10754" y="5274"/>
                      <a:pt x="10754" y="4938"/>
                    </a:cubicBezTo>
                    <a:cubicBezTo>
                      <a:pt x="10651" y="4396"/>
                      <a:pt x="10211" y="3982"/>
                      <a:pt x="10211" y="3542"/>
                    </a:cubicBezTo>
                    <a:cubicBezTo>
                      <a:pt x="10211" y="3232"/>
                      <a:pt x="10340" y="3000"/>
                      <a:pt x="10444" y="2793"/>
                    </a:cubicBezTo>
                    <a:cubicBezTo>
                      <a:pt x="10651" y="2043"/>
                      <a:pt x="10340" y="1293"/>
                      <a:pt x="9798" y="647"/>
                    </a:cubicBezTo>
                    <a:cubicBezTo>
                      <a:pt x="9462" y="415"/>
                      <a:pt x="9151" y="104"/>
                      <a:pt x="881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0" name="Google Shape;2640;p35"/>
              <p:cNvSpPr/>
              <p:nvPr/>
            </p:nvSpPr>
            <p:spPr>
              <a:xfrm>
                <a:off x="5172025" y="2269619"/>
                <a:ext cx="423498" cy="274069"/>
              </a:xfrm>
              <a:custGeom>
                <a:rect b="b" l="l" r="r" t="t"/>
                <a:pathLst>
                  <a:path extrusionOk="0" h="3129" w="4835">
                    <a:moveTo>
                      <a:pt x="310" y="0"/>
                    </a:moveTo>
                    <a:cubicBezTo>
                      <a:pt x="207" y="233"/>
                      <a:pt x="104" y="440"/>
                      <a:pt x="207" y="647"/>
                    </a:cubicBezTo>
                    <a:cubicBezTo>
                      <a:pt x="207" y="879"/>
                      <a:pt x="310" y="983"/>
                      <a:pt x="414" y="1189"/>
                    </a:cubicBezTo>
                    <a:cubicBezTo>
                      <a:pt x="414" y="1396"/>
                      <a:pt x="310" y="1629"/>
                      <a:pt x="207" y="1836"/>
                    </a:cubicBezTo>
                    <a:cubicBezTo>
                      <a:pt x="104" y="2042"/>
                      <a:pt x="0" y="2275"/>
                      <a:pt x="0" y="2482"/>
                    </a:cubicBezTo>
                    <a:cubicBezTo>
                      <a:pt x="0" y="2689"/>
                      <a:pt x="104" y="2921"/>
                      <a:pt x="310" y="3025"/>
                    </a:cubicBezTo>
                    <a:cubicBezTo>
                      <a:pt x="517" y="3025"/>
                      <a:pt x="647" y="2921"/>
                      <a:pt x="853" y="2921"/>
                    </a:cubicBezTo>
                    <a:cubicBezTo>
                      <a:pt x="1008" y="2805"/>
                      <a:pt x="1196" y="2747"/>
                      <a:pt x="1386" y="2747"/>
                    </a:cubicBezTo>
                    <a:cubicBezTo>
                      <a:pt x="1577" y="2747"/>
                      <a:pt x="1771" y="2805"/>
                      <a:pt x="1939" y="2921"/>
                    </a:cubicBezTo>
                    <a:cubicBezTo>
                      <a:pt x="2249" y="2921"/>
                      <a:pt x="2456" y="3128"/>
                      <a:pt x="2689" y="3128"/>
                    </a:cubicBezTo>
                    <a:cubicBezTo>
                      <a:pt x="2999" y="3025"/>
                      <a:pt x="3102" y="2482"/>
                      <a:pt x="3438" y="2275"/>
                    </a:cubicBezTo>
                    <a:cubicBezTo>
                      <a:pt x="3878" y="1939"/>
                      <a:pt x="4524" y="2042"/>
                      <a:pt x="4834" y="1732"/>
                    </a:cubicBezTo>
                    <a:cubicBezTo>
                      <a:pt x="3542" y="879"/>
                      <a:pt x="1939" y="233"/>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1" name="Google Shape;2641;p35"/>
              <p:cNvSpPr/>
              <p:nvPr/>
            </p:nvSpPr>
            <p:spPr>
              <a:xfrm>
                <a:off x="4594609" y="3467460"/>
                <a:ext cx="160815" cy="162217"/>
              </a:xfrm>
              <a:custGeom>
                <a:rect b="b" l="l" r="r" t="t"/>
                <a:pathLst>
                  <a:path extrusionOk="0" h="1852" w="1836">
                    <a:moveTo>
                      <a:pt x="983" y="0"/>
                    </a:moveTo>
                    <a:cubicBezTo>
                      <a:pt x="440" y="0"/>
                      <a:pt x="0" y="440"/>
                      <a:pt x="0" y="982"/>
                    </a:cubicBezTo>
                    <a:cubicBezTo>
                      <a:pt x="0" y="1422"/>
                      <a:pt x="336" y="1836"/>
                      <a:pt x="879" y="1836"/>
                    </a:cubicBezTo>
                    <a:cubicBezTo>
                      <a:pt x="936" y="1846"/>
                      <a:pt x="991" y="1851"/>
                      <a:pt x="1044" y="1851"/>
                    </a:cubicBezTo>
                    <a:cubicBezTo>
                      <a:pt x="1504" y="1851"/>
                      <a:pt x="1836" y="1469"/>
                      <a:pt x="1836" y="982"/>
                    </a:cubicBezTo>
                    <a:cubicBezTo>
                      <a:pt x="1836" y="440"/>
                      <a:pt x="1526" y="0"/>
                      <a:pt x="98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2" name="Google Shape;2642;p35"/>
              <p:cNvSpPr/>
              <p:nvPr/>
            </p:nvSpPr>
            <p:spPr>
              <a:xfrm>
                <a:off x="5246742" y="3458351"/>
                <a:ext cx="169925" cy="160903"/>
              </a:xfrm>
              <a:custGeom>
                <a:rect b="b" l="l" r="r" t="t"/>
                <a:pathLst>
                  <a:path extrusionOk="0" h="1837" w="1940">
                    <a:moveTo>
                      <a:pt x="957" y="1"/>
                    </a:moveTo>
                    <a:cubicBezTo>
                      <a:pt x="543" y="1"/>
                      <a:pt x="104" y="337"/>
                      <a:pt x="0" y="880"/>
                    </a:cubicBezTo>
                    <a:cubicBezTo>
                      <a:pt x="0" y="1397"/>
                      <a:pt x="440" y="1836"/>
                      <a:pt x="957" y="1836"/>
                    </a:cubicBezTo>
                    <a:cubicBezTo>
                      <a:pt x="1396" y="1836"/>
                      <a:pt x="1836" y="1397"/>
                      <a:pt x="1939" y="983"/>
                    </a:cubicBezTo>
                    <a:cubicBezTo>
                      <a:pt x="1939" y="440"/>
                      <a:pt x="1500" y="1"/>
                      <a:pt x="95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3" name="Google Shape;2643;p35"/>
              <p:cNvSpPr/>
              <p:nvPr/>
            </p:nvSpPr>
            <p:spPr>
              <a:xfrm>
                <a:off x="4898033" y="3576952"/>
                <a:ext cx="244639" cy="107911"/>
              </a:xfrm>
              <a:custGeom>
                <a:rect b="b" l="l" r="r" t="t"/>
                <a:pathLst>
                  <a:path extrusionOk="0" h="1232" w="2793">
                    <a:moveTo>
                      <a:pt x="321" y="0"/>
                    </a:moveTo>
                    <a:cubicBezTo>
                      <a:pt x="277" y="0"/>
                      <a:pt x="237" y="13"/>
                      <a:pt x="207" y="43"/>
                    </a:cubicBezTo>
                    <a:cubicBezTo>
                      <a:pt x="104" y="43"/>
                      <a:pt x="0" y="275"/>
                      <a:pt x="104" y="379"/>
                    </a:cubicBezTo>
                    <a:cubicBezTo>
                      <a:pt x="311" y="922"/>
                      <a:pt x="853" y="1232"/>
                      <a:pt x="1396" y="1232"/>
                    </a:cubicBezTo>
                    <a:cubicBezTo>
                      <a:pt x="1939" y="1232"/>
                      <a:pt x="2482" y="922"/>
                      <a:pt x="2689" y="482"/>
                    </a:cubicBezTo>
                    <a:cubicBezTo>
                      <a:pt x="2792" y="275"/>
                      <a:pt x="2689" y="43"/>
                      <a:pt x="2585" y="43"/>
                    </a:cubicBezTo>
                    <a:cubicBezTo>
                      <a:pt x="2519" y="13"/>
                      <a:pt x="2463" y="0"/>
                      <a:pt x="2415" y="0"/>
                    </a:cubicBezTo>
                    <a:cubicBezTo>
                      <a:pt x="2294" y="0"/>
                      <a:pt x="2220" y="80"/>
                      <a:pt x="2146" y="172"/>
                    </a:cubicBezTo>
                    <a:cubicBezTo>
                      <a:pt x="2043" y="482"/>
                      <a:pt x="1706" y="689"/>
                      <a:pt x="1396" y="689"/>
                    </a:cubicBezTo>
                    <a:cubicBezTo>
                      <a:pt x="1060" y="689"/>
                      <a:pt x="750" y="482"/>
                      <a:pt x="647" y="172"/>
                    </a:cubicBezTo>
                    <a:cubicBezTo>
                      <a:pt x="573" y="80"/>
                      <a:pt x="433"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4" name="Google Shape;2644;p35"/>
              <p:cNvSpPr/>
              <p:nvPr/>
            </p:nvSpPr>
            <p:spPr>
              <a:xfrm>
                <a:off x="4755343" y="3410787"/>
                <a:ext cx="1105035" cy="792602"/>
              </a:xfrm>
              <a:custGeom>
                <a:rect b="b" l="l" r="r" t="t"/>
                <a:pathLst>
                  <a:path extrusionOk="0" h="9049" w="12616">
                    <a:moveTo>
                      <a:pt x="11970" y="1"/>
                    </a:moveTo>
                    <a:cubicBezTo>
                      <a:pt x="11737" y="440"/>
                      <a:pt x="11530" y="880"/>
                      <a:pt x="11323" y="1293"/>
                    </a:cubicBezTo>
                    <a:cubicBezTo>
                      <a:pt x="9591" y="4111"/>
                      <a:pt x="6903" y="6360"/>
                      <a:pt x="3878" y="7653"/>
                    </a:cubicBezTo>
                    <a:cubicBezTo>
                      <a:pt x="2586" y="8092"/>
                      <a:pt x="1293" y="8402"/>
                      <a:pt x="1" y="8531"/>
                    </a:cubicBezTo>
                    <a:cubicBezTo>
                      <a:pt x="1086" y="8842"/>
                      <a:pt x="2276" y="9048"/>
                      <a:pt x="3568" y="9048"/>
                    </a:cubicBezTo>
                    <a:cubicBezTo>
                      <a:pt x="7213" y="9048"/>
                      <a:pt x="10444" y="7342"/>
                      <a:pt x="12383" y="4757"/>
                    </a:cubicBezTo>
                    <a:cubicBezTo>
                      <a:pt x="12383" y="4654"/>
                      <a:pt x="12383" y="4654"/>
                      <a:pt x="12280" y="4525"/>
                    </a:cubicBezTo>
                    <a:cubicBezTo>
                      <a:pt x="11970" y="4008"/>
                      <a:pt x="11633" y="3465"/>
                      <a:pt x="11866" y="2819"/>
                    </a:cubicBezTo>
                    <a:cubicBezTo>
                      <a:pt x="11866" y="2483"/>
                      <a:pt x="12073" y="2276"/>
                      <a:pt x="12176" y="2069"/>
                    </a:cubicBezTo>
                    <a:cubicBezTo>
                      <a:pt x="12616" y="1423"/>
                      <a:pt x="12512" y="440"/>
                      <a:pt x="11970" y="1"/>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5" name="Google Shape;2645;p35"/>
              <p:cNvSpPr/>
              <p:nvPr/>
            </p:nvSpPr>
            <p:spPr>
              <a:xfrm>
                <a:off x="5774317" y="2817604"/>
                <a:ext cx="264960" cy="1009913"/>
              </a:xfrm>
              <a:custGeom>
                <a:rect b="b" l="l" r="r" t="t"/>
                <a:pathLst>
                  <a:path extrusionOk="0" h="11530" w="3025">
                    <a:moveTo>
                      <a:pt x="1939" y="0"/>
                    </a:moveTo>
                    <a:cubicBezTo>
                      <a:pt x="1939" y="2378"/>
                      <a:pt x="1396" y="4731"/>
                      <a:pt x="337" y="6773"/>
                    </a:cubicBezTo>
                    <a:cubicBezTo>
                      <a:pt x="879" y="7212"/>
                      <a:pt x="983" y="8195"/>
                      <a:pt x="543" y="8841"/>
                    </a:cubicBezTo>
                    <a:cubicBezTo>
                      <a:pt x="440" y="9048"/>
                      <a:pt x="233" y="9255"/>
                      <a:pt x="233" y="9591"/>
                    </a:cubicBezTo>
                    <a:cubicBezTo>
                      <a:pt x="0" y="10237"/>
                      <a:pt x="337" y="10780"/>
                      <a:pt x="647" y="11297"/>
                    </a:cubicBezTo>
                    <a:cubicBezTo>
                      <a:pt x="750" y="11426"/>
                      <a:pt x="750" y="11426"/>
                      <a:pt x="750" y="11529"/>
                    </a:cubicBezTo>
                    <a:cubicBezTo>
                      <a:pt x="2172" y="9591"/>
                      <a:pt x="3025" y="7316"/>
                      <a:pt x="3025" y="4731"/>
                    </a:cubicBezTo>
                    <a:cubicBezTo>
                      <a:pt x="3025" y="3025"/>
                      <a:pt x="2689" y="1396"/>
                      <a:pt x="1939" y="0"/>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6" name="Google Shape;2646;p35"/>
              <p:cNvSpPr/>
              <p:nvPr/>
            </p:nvSpPr>
            <p:spPr>
              <a:xfrm>
                <a:off x="5378044" y="3997313"/>
                <a:ext cx="405367" cy="292113"/>
              </a:xfrm>
              <a:custGeom>
                <a:rect b="b" l="l" r="r" t="t"/>
                <a:pathLst>
                  <a:path extrusionOk="0" h="3335" w="4628">
                    <a:moveTo>
                      <a:pt x="337" y="0"/>
                    </a:moveTo>
                    <a:cubicBezTo>
                      <a:pt x="104" y="104"/>
                      <a:pt x="1" y="207"/>
                      <a:pt x="1" y="310"/>
                    </a:cubicBezTo>
                    <a:cubicBezTo>
                      <a:pt x="1" y="853"/>
                      <a:pt x="1" y="1396"/>
                      <a:pt x="233" y="1835"/>
                    </a:cubicBezTo>
                    <a:cubicBezTo>
                      <a:pt x="647" y="2689"/>
                      <a:pt x="1397" y="3335"/>
                      <a:pt x="2275" y="3335"/>
                    </a:cubicBezTo>
                    <a:lnTo>
                      <a:pt x="2482" y="3335"/>
                    </a:lnTo>
                    <a:cubicBezTo>
                      <a:pt x="3335" y="3335"/>
                      <a:pt x="4111" y="2895"/>
                      <a:pt x="4524" y="2249"/>
                    </a:cubicBezTo>
                    <a:cubicBezTo>
                      <a:pt x="4628" y="2146"/>
                      <a:pt x="4628" y="1939"/>
                      <a:pt x="4524" y="1835"/>
                    </a:cubicBezTo>
                    <a:cubicBezTo>
                      <a:pt x="4318" y="1835"/>
                      <a:pt x="4214" y="1835"/>
                      <a:pt x="4111" y="1939"/>
                    </a:cubicBezTo>
                    <a:cubicBezTo>
                      <a:pt x="3775" y="2482"/>
                      <a:pt x="3129" y="2792"/>
                      <a:pt x="2482" y="2792"/>
                    </a:cubicBezTo>
                    <a:lnTo>
                      <a:pt x="2379" y="2792"/>
                    </a:lnTo>
                    <a:cubicBezTo>
                      <a:pt x="1733" y="2792"/>
                      <a:pt x="1086" y="2249"/>
                      <a:pt x="750" y="1603"/>
                    </a:cubicBezTo>
                    <a:cubicBezTo>
                      <a:pt x="647" y="1293"/>
                      <a:pt x="543" y="750"/>
                      <a:pt x="543" y="310"/>
                    </a:cubicBezTo>
                    <a:cubicBezTo>
                      <a:pt x="543" y="207"/>
                      <a:pt x="440"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7" name="Google Shape;2647;p35"/>
              <p:cNvSpPr/>
              <p:nvPr/>
            </p:nvSpPr>
            <p:spPr>
              <a:xfrm>
                <a:off x="5745761" y="4167070"/>
                <a:ext cx="198479" cy="125079"/>
              </a:xfrm>
              <a:custGeom>
                <a:rect b="b" l="l" r="r" t="t"/>
                <a:pathLst>
                  <a:path extrusionOk="0" h="1428" w="2266">
                    <a:moveTo>
                      <a:pt x="120" y="1"/>
                    </a:moveTo>
                    <a:lnTo>
                      <a:pt x="120" y="1"/>
                    </a:lnTo>
                    <a:cubicBezTo>
                      <a:pt x="0" y="1178"/>
                      <a:pt x="732" y="1428"/>
                      <a:pt x="1373" y="1428"/>
                    </a:cubicBezTo>
                    <a:cubicBezTo>
                      <a:pt x="1844" y="1428"/>
                      <a:pt x="2265" y="1293"/>
                      <a:pt x="2265" y="1293"/>
                    </a:cubicBezTo>
                    <a:lnTo>
                      <a:pt x="120"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8" name="Google Shape;2648;p35"/>
              <p:cNvSpPr/>
              <p:nvPr/>
            </p:nvSpPr>
            <p:spPr>
              <a:xfrm>
                <a:off x="5821880" y="3580631"/>
                <a:ext cx="357805" cy="387323"/>
              </a:xfrm>
              <a:custGeom>
                <a:rect b="b" l="l" r="r" t="t"/>
                <a:pathLst>
                  <a:path extrusionOk="0" h="4422" w="4085">
                    <a:moveTo>
                      <a:pt x="440" y="1"/>
                    </a:moveTo>
                    <a:cubicBezTo>
                      <a:pt x="336" y="1"/>
                      <a:pt x="104" y="1"/>
                      <a:pt x="104" y="130"/>
                    </a:cubicBezTo>
                    <a:cubicBezTo>
                      <a:pt x="0" y="337"/>
                      <a:pt x="0" y="440"/>
                      <a:pt x="104" y="544"/>
                    </a:cubicBezTo>
                    <a:cubicBezTo>
                      <a:pt x="1629" y="1422"/>
                      <a:pt x="2792" y="2715"/>
                      <a:pt x="3438" y="4318"/>
                    </a:cubicBezTo>
                    <a:cubicBezTo>
                      <a:pt x="3568" y="4421"/>
                      <a:pt x="3671" y="4421"/>
                      <a:pt x="3878" y="4421"/>
                    </a:cubicBezTo>
                    <a:cubicBezTo>
                      <a:pt x="3981" y="4318"/>
                      <a:pt x="4085" y="4214"/>
                      <a:pt x="3981" y="4111"/>
                    </a:cubicBezTo>
                    <a:cubicBezTo>
                      <a:pt x="3232" y="2379"/>
                      <a:pt x="2042" y="983"/>
                      <a:pt x="44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49" name="Google Shape;2649;p35"/>
              <p:cNvSpPr/>
              <p:nvPr/>
            </p:nvSpPr>
            <p:spPr>
              <a:xfrm>
                <a:off x="6039199" y="3902187"/>
                <a:ext cx="208464" cy="176669"/>
              </a:xfrm>
              <a:custGeom>
                <a:rect b="b" l="l" r="r" t="t"/>
                <a:pathLst>
                  <a:path extrusionOk="0" h="2017" w="2380">
                    <a:moveTo>
                      <a:pt x="1190" y="0"/>
                    </a:moveTo>
                    <a:cubicBezTo>
                      <a:pt x="647" y="207"/>
                      <a:pt x="311" y="647"/>
                      <a:pt x="104" y="1086"/>
                    </a:cubicBezTo>
                    <a:lnTo>
                      <a:pt x="1" y="1190"/>
                    </a:lnTo>
                    <a:cubicBezTo>
                      <a:pt x="104" y="1293"/>
                      <a:pt x="104" y="1293"/>
                      <a:pt x="208" y="1293"/>
                    </a:cubicBezTo>
                    <a:lnTo>
                      <a:pt x="311" y="1190"/>
                    </a:lnTo>
                    <a:cubicBezTo>
                      <a:pt x="440" y="1190"/>
                      <a:pt x="544" y="1086"/>
                      <a:pt x="544" y="1086"/>
                    </a:cubicBezTo>
                    <a:cubicBezTo>
                      <a:pt x="751" y="1293"/>
                      <a:pt x="854" y="1629"/>
                      <a:pt x="957" y="1836"/>
                    </a:cubicBezTo>
                    <a:lnTo>
                      <a:pt x="1087" y="1939"/>
                    </a:lnTo>
                    <a:cubicBezTo>
                      <a:pt x="1087" y="1991"/>
                      <a:pt x="1113" y="2017"/>
                      <a:pt x="1138" y="2017"/>
                    </a:cubicBezTo>
                    <a:cubicBezTo>
                      <a:pt x="1164" y="2017"/>
                      <a:pt x="1190" y="1991"/>
                      <a:pt x="1190" y="1939"/>
                    </a:cubicBezTo>
                    <a:cubicBezTo>
                      <a:pt x="1293" y="1939"/>
                      <a:pt x="1293" y="1836"/>
                      <a:pt x="1293" y="1836"/>
                    </a:cubicBezTo>
                    <a:cubicBezTo>
                      <a:pt x="1293" y="1629"/>
                      <a:pt x="1293" y="1396"/>
                      <a:pt x="1190" y="1190"/>
                    </a:cubicBezTo>
                    <a:lnTo>
                      <a:pt x="1190" y="1190"/>
                    </a:lnTo>
                    <a:cubicBezTo>
                      <a:pt x="1294" y="1396"/>
                      <a:pt x="1500" y="1629"/>
                      <a:pt x="1604" y="1732"/>
                    </a:cubicBezTo>
                    <a:cubicBezTo>
                      <a:pt x="1604" y="1836"/>
                      <a:pt x="1733" y="1836"/>
                      <a:pt x="1733" y="1836"/>
                    </a:cubicBezTo>
                    <a:cubicBezTo>
                      <a:pt x="1767" y="1870"/>
                      <a:pt x="1790" y="1882"/>
                      <a:pt x="1806" y="1882"/>
                    </a:cubicBezTo>
                    <a:cubicBezTo>
                      <a:pt x="1836" y="1882"/>
                      <a:pt x="1836" y="1836"/>
                      <a:pt x="1836" y="1836"/>
                    </a:cubicBezTo>
                    <a:cubicBezTo>
                      <a:pt x="1940" y="1732"/>
                      <a:pt x="1836" y="1732"/>
                      <a:pt x="1836" y="1629"/>
                    </a:cubicBezTo>
                    <a:cubicBezTo>
                      <a:pt x="1836" y="1396"/>
                      <a:pt x="1733" y="1190"/>
                      <a:pt x="1604" y="1086"/>
                    </a:cubicBezTo>
                    <a:lnTo>
                      <a:pt x="1604" y="1086"/>
                    </a:lnTo>
                    <a:cubicBezTo>
                      <a:pt x="1733" y="1190"/>
                      <a:pt x="1940" y="1293"/>
                      <a:pt x="2043" y="1396"/>
                    </a:cubicBezTo>
                    <a:cubicBezTo>
                      <a:pt x="2043" y="1396"/>
                      <a:pt x="2147" y="1500"/>
                      <a:pt x="2250" y="1500"/>
                    </a:cubicBezTo>
                    <a:lnTo>
                      <a:pt x="2379" y="1396"/>
                    </a:lnTo>
                    <a:cubicBezTo>
                      <a:pt x="2379" y="1293"/>
                      <a:pt x="2250" y="1190"/>
                      <a:pt x="2250" y="1086"/>
                    </a:cubicBezTo>
                    <a:cubicBezTo>
                      <a:pt x="2043" y="543"/>
                      <a:pt x="1604" y="207"/>
                      <a:pt x="119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0" name="Google Shape;2650;p35"/>
              <p:cNvSpPr/>
              <p:nvPr/>
            </p:nvSpPr>
            <p:spPr>
              <a:xfrm>
                <a:off x="4350049" y="2686214"/>
                <a:ext cx="226508" cy="178946"/>
              </a:xfrm>
              <a:custGeom>
                <a:rect b="b" l="l" r="r" t="t"/>
                <a:pathLst>
                  <a:path extrusionOk="0" h="2043" w="2586">
                    <a:moveTo>
                      <a:pt x="2586" y="1"/>
                    </a:moveTo>
                    <a:cubicBezTo>
                      <a:pt x="2043" y="1"/>
                      <a:pt x="1396" y="208"/>
                      <a:pt x="983" y="647"/>
                    </a:cubicBezTo>
                    <a:cubicBezTo>
                      <a:pt x="543" y="957"/>
                      <a:pt x="207" y="1500"/>
                      <a:pt x="1" y="2043"/>
                    </a:cubicBezTo>
                    <a:cubicBezTo>
                      <a:pt x="647" y="2043"/>
                      <a:pt x="1293" y="1940"/>
                      <a:pt x="1836" y="1500"/>
                    </a:cubicBezTo>
                    <a:cubicBezTo>
                      <a:pt x="2379" y="1164"/>
                      <a:pt x="2379" y="647"/>
                      <a:pt x="2586" y="1"/>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1" name="Google Shape;2651;p35"/>
              <p:cNvSpPr/>
              <p:nvPr/>
            </p:nvSpPr>
            <p:spPr>
              <a:xfrm>
                <a:off x="4180205" y="2609219"/>
                <a:ext cx="151793" cy="274069"/>
              </a:xfrm>
              <a:custGeom>
                <a:rect b="b" l="l" r="r" t="t"/>
                <a:pathLst>
                  <a:path extrusionOk="0" h="3129" w="1733">
                    <a:moveTo>
                      <a:pt x="440" y="1"/>
                    </a:moveTo>
                    <a:cubicBezTo>
                      <a:pt x="104" y="647"/>
                      <a:pt x="1" y="1293"/>
                      <a:pt x="337" y="1940"/>
                    </a:cubicBezTo>
                    <a:cubicBezTo>
                      <a:pt x="544" y="2482"/>
                      <a:pt x="983" y="2689"/>
                      <a:pt x="1500" y="3129"/>
                    </a:cubicBezTo>
                    <a:cubicBezTo>
                      <a:pt x="1733" y="2482"/>
                      <a:pt x="1629" y="1940"/>
                      <a:pt x="1397" y="1397"/>
                    </a:cubicBezTo>
                    <a:cubicBezTo>
                      <a:pt x="1190" y="880"/>
                      <a:pt x="854" y="337"/>
                      <a:pt x="440" y="1"/>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2" name="Google Shape;2652;p35"/>
              <p:cNvSpPr/>
              <p:nvPr/>
            </p:nvSpPr>
            <p:spPr>
              <a:xfrm>
                <a:off x="4841447" y="2638651"/>
                <a:ext cx="169837" cy="244639"/>
              </a:xfrm>
              <a:custGeom>
                <a:rect b="b" l="l" r="r" t="t"/>
                <a:pathLst>
                  <a:path extrusionOk="0" h="2793" w="1939">
                    <a:moveTo>
                      <a:pt x="1835" y="1"/>
                    </a:moveTo>
                    <a:lnTo>
                      <a:pt x="1835" y="1"/>
                    </a:lnTo>
                    <a:cubicBezTo>
                      <a:pt x="1189" y="104"/>
                      <a:pt x="750" y="544"/>
                      <a:pt x="414" y="1061"/>
                    </a:cubicBezTo>
                    <a:cubicBezTo>
                      <a:pt x="207" y="1604"/>
                      <a:pt x="103" y="2146"/>
                      <a:pt x="0" y="2793"/>
                    </a:cubicBezTo>
                    <a:cubicBezTo>
                      <a:pt x="646" y="2483"/>
                      <a:pt x="1293" y="2146"/>
                      <a:pt x="1603" y="1604"/>
                    </a:cubicBezTo>
                    <a:cubicBezTo>
                      <a:pt x="1939" y="1061"/>
                      <a:pt x="1706" y="544"/>
                      <a:pt x="1835" y="1"/>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3" name="Google Shape;2653;p35"/>
              <p:cNvSpPr/>
              <p:nvPr/>
            </p:nvSpPr>
            <p:spPr>
              <a:xfrm>
                <a:off x="5255764" y="2600197"/>
                <a:ext cx="169925" cy="235530"/>
              </a:xfrm>
              <a:custGeom>
                <a:rect b="b" l="l" r="r" t="t"/>
                <a:pathLst>
                  <a:path extrusionOk="0" h="2689" w="1940">
                    <a:moveTo>
                      <a:pt x="1836" y="0"/>
                    </a:moveTo>
                    <a:cubicBezTo>
                      <a:pt x="1190" y="104"/>
                      <a:pt x="750" y="543"/>
                      <a:pt x="440" y="1086"/>
                    </a:cubicBezTo>
                    <a:cubicBezTo>
                      <a:pt x="208" y="1629"/>
                      <a:pt x="104" y="2146"/>
                      <a:pt x="1" y="2689"/>
                    </a:cubicBezTo>
                    <a:cubicBezTo>
                      <a:pt x="647" y="2482"/>
                      <a:pt x="1293" y="2146"/>
                      <a:pt x="1629" y="1629"/>
                    </a:cubicBezTo>
                    <a:cubicBezTo>
                      <a:pt x="1939" y="1086"/>
                      <a:pt x="1733" y="543"/>
                      <a:pt x="1836" y="0"/>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4" name="Google Shape;2654;p35"/>
              <p:cNvSpPr/>
              <p:nvPr/>
            </p:nvSpPr>
            <p:spPr>
              <a:xfrm>
                <a:off x="4624041" y="2647760"/>
                <a:ext cx="188056" cy="226508"/>
              </a:xfrm>
              <a:custGeom>
                <a:rect b="b" l="l" r="r" t="t"/>
                <a:pathLst>
                  <a:path extrusionOk="0" h="2586" w="2147">
                    <a:moveTo>
                      <a:pt x="0" y="0"/>
                    </a:moveTo>
                    <a:cubicBezTo>
                      <a:pt x="0" y="750"/>
                      <a:pt x="104" y="1396"/>
                      <a:pt x="543" y="1939"/>
                    </a:cubicBezTo>
                    <a:cubicBezTo>
                      <a:pt x="957" y="2379"/>
                      <a:pt x="1500" y="2379"/>
                      <a:pt x="2043" y="2585"/>
                    </a:cubicBezTo>
                    <a:cubicBezTo>
                      <a:pt x="2146" y="2042"/>
                      <a:pt x="1836" y="1500"/>
                      <a:pt x="1500" y="1086"/>
                    </a:cubicBezTo>
                    <a:cubicBezTo>
                      <a:pt x="1086" y="543"/>
                      <a:pt x="543" y="311"/>
                      <a:pt x="0" y="0"/>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5" name="Google Shape;2655;p35"/>
              <p:cNvSpPr/>
              <p:nvPr/>
            </p:nvSpPr>
            <p:spPr>
              <a:xfrm>
                <a:off x="5038445" y="2638651"/>
                <a:ext cx="208377" cy="206187"/>
              </a:xfrm>
              <a:custGeom>
                <a:rect b="b" l="l" r="r" t="t"/>
                <a:pathLst>
                  <a:path extrusionOk="0" h="2354" w="2379">
                    <a:moveTo>
                      <a:pt x="0" y="1"/>
                    </a:moveTo>
                    <a:lnTo>
                      <a:pt x="0" y="1"/>
                    </a:lnTo>
                    <a:cubicBezTo>
                      <a:pt x="103" y="647"/>
                      <a:pt x="336" y="1293"/>
                      <a:pt x="750" y="1707"/>
                    </a:cubicBezTo>
                    <a:cubicBezTo>
                      <a:pt x="1189" y="2146"/>
                      <a:pt x="1732" y="2146"/>
                      <a:pt x="2378" y="2353"/>
                    </a:cubicBezTo>
                    <a:cubicBezTo>
                      <a:pt x="2275" y="1707"/>
                      <a:pt x="2042" y="1190"/>
                      <a:pt x="1629" y="751"/>
                    </a:cubicBezTo>
                    <a:cubicBezTo>
                      <a:pt x="1189" y="415"/>
                      <a:pt x="646" y="104"/>
                      <a:pt x="0" y="1"/>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6" name="Google Shape;2656;p35"/>
              <p:cNvSpPr/>
              <p:nvPr/>
            </p:nvSpPr>
            <p:spPr>
              <a:xfrm>
                <a:off x="5690490" y="2600197"/>
                <a:ext cx="169925" cy="235530"/>
              </a:xfrm>
              <a:custGeom>
                <a:rect b="b" l="l" r="r" t="t"/>
                <a:pathLst>
                  <a:path extrusionOk="0" h="2689" w="1940">
                    <a:moveTo>
                      <a:pt x="1836" y="0"/>
                    </a:moveTo>
                    <a:lnTo>
                      <a:pt x="1836" y="0"/>
                    </a:lnTo>
                    <a:cubicBezTo>
                      <a:pt x="1190" y="104"/>
                      <a:pt x="751" y="543"/>
                      <a:pt x="415" y="1086"/>
                    </a:cubicBezTo>
                    <a:cubicBezTo>
                      <a:pt x="208" y="1629"/>
                      <a:pt x="1" y="2146"/>
                      <a:pt x="1" y="2689"/>
                    </a:cubicBezTo>
                    <a:cubicBezTo>
                      <a:pt x="647" y="2482"/>
                      <a:pt x="1294" y="2146"/>
                      <a:pt x="1604" y="1629"/>
                    </a:cubicBezTo>
                    <a:cubicBezTo>
                      <a:pt x="1940" y="1086"/>
                      <a:pt x="1707" y="543"/>
                      <a:pt x="1836" y="0"/>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7" name="Google Shape;2657;p35"/>
              <p:cNvSpPr/>
              <p:nvPr/>
            </p:nvSpPr>
            <p:spPr>
              <a:xfrm>
                <a:off x="5473171" y="2638651"/>
                <a:ext cx="208377" cy="206187"/>
              </a:xfrm>
              <a:custGeom>
                <a:rect b="b" l="l" r="r" t="t"/>
                <a:pathLst>
                  <a:path extrusionOk="0" h="2354" w="2379">
                    <a:moveTo>
                      <a:pt x="0" y="1"/>
                    </a:moveTo>
                    <a:lnTo>
                      <a:pt x="0" y="1"/>
                    </a:lnTo>
                    <a:cubicBezTo>
                      <a:pt x="104" y="647"/>
                      <a:pt x="311" y="1293"/>
                      <a:pt x="750" y="1707"/>
                    </a:cubicBezTo>
                    <a:cubicBezTo>
                      <a:pt x="1189" y="2146"/>
                      <a:pt x="1732" y="2146"/>
                      <a:pt x="2379" y="2353"/>
                    </a:cubicBezTo>
                    <a:cubicBezTo>
                      <a:pt x="2249" y="1707"/>
                      <a:pt x="1939" y="1190"/>
                      <a:pt x="1500" y="751"/>
                    </a:cubicBezTo>
                    <a:cubicBezTo>
                      <a:pt x="1189" y="415"/>
                      <a:pt x="647" y="104"/>
                      <a:pt x="0" y="1"/>
                    </a:cubicBezTo>
                    <a:close/>
                  </a:path>
                </a:pathLst>
              </a:custGeom>
              <a:solidFill>
                <a:srgbClr val="9CD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2658" name="Google Shape;2658;p35"/>
            <p:cNvSpPr/>
            <p:nvPr/>
          </p:nvSpPr>
          <p:spPr>
            <a:xfrm>
              <a:off x="6462625" y="4151799"/>
              <a:ext cx="434884" cy="932921"/>
            </a:xfrm>
            <a:custGeom>
              <a:rect b="b" l="l" r="r" t="t"/>
              <a:pathLst>
                <a:path extrusionOk="0" h="10651" w="4965">
                  <a:moveTo>
                    <a:pt x="4654" y="0"/>
                  </a:moveTo>
                  <a:cubicBezTo>
                    <a:pt x="4525" y="0"/>
                    <a:pt x="4421" y="104"/>
                    <a:pt x="4318" y="233"/>
                  </a:cubicBezTo>
                  <a:cubicBezTo>
                    <a:pt x="4318" y="1396"/>
                    <a:pt x="3775" y="2585"/>
                    <a:pt x="2922" y="3464"/>
                  </a:cubicBezTo>
                  <a:cubicBezTo>
                    <a:pt x="2586" y="3878"/>
                    <a:pt x="2069" y="4214"/>
                    <a:pt x="1630" y="4524"/>
                  </a:cubicBezTo>
                  <a:cubicBezTo>
                    <a:pt x="1190" y="4964"/>
                    <a:pt x="880" y="5274"/>
                    <a:pt x="544" y="5817"/>
                  </a:cubicBezTo>
                  <a:cubicBezTo>
                    <a:pt x="234" y="6359"/>
                    <a:pt x="1" y="7006"/>
                    <a:pt x="1" y="7652"/>
                  </a:cubicBezTo>
                  <a:cubicBezTo>
                    <a:pt x="1" y="7859"/>
                    <a:pt x="130" y="8091"/>
                    <a:pt x="130" y="8402"/>
                  </a:cubicBezTo>
                  <a:cubicBezTo>
                    <a:pt x="337" y="9281"/>
                    <a:pt x="776" y="10030"/>
                    <a:pt x="1423" y="10573"/>
                  </a:cubicBezTo>
                  <a:cubicBezTo>
                    <a:pt x="1474" y="10625"/>
                    <a:pt x="1526" y="10651"/>
                    <a:pt x="1578" y="10651"/>
                  </a:cubicBezTo>
                  <a:cubicBezTo>
                    <a:pt x="1630" y="10651"/>
                    <a:pt x="1681" y="10625"/>
                    <a:pt x="1733" y="10573"/>
                  </a:cubicBezTo>
                  <a:cubicBezTo>
                    <a:pt x="1836" y="10444"/>
                    <a:pt x="1836" y="10237"/>
                    <a:pt x="1733" y="10134"/>
                  </a:cubicBezTo>
                  <a:cubicBezTo>
                    <a:pt x="1190" y="9694"/>
                    <a:pt x="776" y="8945"/>
                    <a:pt x="647" y="8298"/>
                  </a:cubicBezTo>
                  <a:cubicBezTo>
                    <a:pt x="647" y="8091"/>
                    <a:pt x="544" y="7859"/>
                    <a:pt x="544" y="7652"/>
                  </a:cubicBezTo>
                  <a:cubicBezTo>
                    <a:pt x="544" y="7109"/>
                    <a:pt x="776" y="6566"/>
                    <a:pt x="983" y="6153"/>
                  </a:cubicBezTo>
                  <a:cubicBezTo>
                    <a:pt x="1190" y="5713"/>
                    <a:pt x="1630" y="5274"/>
                    <a:pt x="2069" y="4964"/>
                  </a:cubicBezTo>
                  <a:cubicBezTo>
                    <a:pt x="2483" y="4627"/>
                    <a:pt x="2922" y="4317"/>
                    <a:pt x="3362" y="3878"/>
                  </a:cubicBezTo>
                  <a:cubicBezTo>
                    <a:pt x="4215" y="2921"/>
                    <a:pt x="4861" y="1629"/>
                    <a:pt x="4964" y="233"/>
                  </a:cubicBezTo>
                  <a:cubicBezTo>
                    <a:pt x="4964" y="104"/>
                    <a:pt x="4861" y="0"/>
                    <a:pt x="46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59" name="Google Shape;2659;p35"/>
            <p:cNvSpPr/>
            <p:nvPr/>
          </p:nvSpPr>
          <p:spPr>
            <a:xfrm>
              <a:off x="6510188" y="3618354"/>
              <a:ext cx="378214" cy="458796"/>
            </a:xfrm>
            <a:custGeom>
              <a:rect b="b" l="l" r="r" t="t"/>
              <a:pathLst>
                <a:path extrusionOk="0" h="5238" w="4318">
                  <a:moveTo>
                    <a:pt x="1187" y="0"/>
                  </a:moveTo>
                  <a:cubicBezTo>
                    <a:pt x="1077" y="0"/>
                    <a:pt x="972" y="21"/>
                    <a:pt x="880" y="67"/>
                  </a:cubicBezTo>
                  <a:cubicBezTo>
                    <a:pt x="233" y="274"/>
                    <a:pt x="1" y="920"/>
                    <a:pt x="104" y="1566"/>
                  </a:cubicBezTo>
                  <a:cubicBezTo>
                    <a:pt x="233" y="2109"/>
                    <a:pt x="544" y="2652"/>
                    <a:pt x="880" y="3092"/>
                  </a:cubicBezTo>
                  <a:cubicBezTo>
                    <a:pt x="1629" y="3945"/>
                    <a:pt x="2379" y="4694"/>
                    <a:pt x="3336" y="5237"/>
                  </a:cubicBezTo>
                  <a:cubicBezTo>
                    <a:pt x="3672" y="5030"/>
                    <a:pt x="3878" y="4798"/>
                    <a:pt x="4318" y="4591"/>
                  </a:cubicBezTo>
                  <a:cubicBezTo>
                    <a:pt x="4214" y="4152"/>
                    <a:pt x="3982" y="3738"/>
                    <a:pt x="3878" y="3298"/>
                  </a:cubicBezTo>
                  <a:cubicBezTo>
                    <a:pt x="3568" y="2213"/>
                    <a:pt x="3129" y="1256"/>
                    <a:pt x="2379" y="507"/>
                  </a:cubicBezTo>
                  <a:cubicBezTo>
                    <a:pt x="2038" y="246"/>
                    <a:pt x="1572"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0" name="Google Shape;2660;p35"/>
            <p:cNvSpPr/>
            <p:nvPr/>
          </p:nvSpPr>
          <p:spPr>
            <a:xfrm>
              <a:off x="6283759" y="3953399"/>
              <a:ext cx="518620" cy="251383"/>
            </a:xfrm>
            <a:custGeom>
              <a:rect b="b" l="l" r="r" t="t"/>
              <a:pathLst>
                <a:path extrusionOk="0" h="2870" w="5921">
                  <a:moveTo>
                    <a:pt x="1962" y="0"/>
                  </a:moveTo>
                  <a:cubicBezTo>
                    <a:pt x="1852" y="0"/>
                    <a:pt x="1741" y="5"/>
                    <a:pt x="1629" y="16"/>
                  </a:cubicBezTo>
                  <a:cubicBezTo>
                    <a:pt x="1087" y="120"/>
                    <a:pt x="440" y="327"/>
                    <a:pt x="233" y="869"/>
                  </a:cubicBezTo>
                  <a:cubicBezTo>
                    <a:pt x="1" y="1412"/>
                    <a:pt x="337" y="2058"/>
                    <a:pt x="750" y="2369"/>
                  </a:cubicBezTo>
                  <a:cubicBezTo>
                    <a:pt x="1293" y="2705"/>
                    <a:pt x="1836" y="2808"/>
                    <a:pt x="2482" y="2808"/>
                  </a:cubicBezTo>
                  <a:cubicBezTo>
                    <a:pt x="2880" y="2846"/>
                    <a:pt x="3274" y="2870"/>
                    <a:pt x="3667" y="2870"/>
                  </a:cubicBezTo>
                  <a:cubicBezTo>
                    <a:pt x="4347" y="2870"/>
                    <a:pt x="5025" y="2798"/>
                    <a:pt x="5714" y="2601"/>
                  </a:cubicBezTo>
                  <a:cubicBezTo>
                    <a:pt x="5714" y="2162"/>
                    <a:pt x="5817" y="1852"/>
                    <a:pt x="5921" y="1412"/>
                  </a:cubicBezTo>
                  <a:cubicBezTo>
                    <a:pt x="5507" y="1205"/>
                    <a:pt x="5067" y="973"/>
                    <a:pt x="4628" y="766"/>
                  </a:cubicBezTo>
                  <a:cubicBezTo>
                    <a:pt x="3772" y="373"/>
                    <a:pt x="2896" y="0"/>
                    <a:pt x="19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1" name="Google Shape;2661;p35"/>
            <p:cNvSpPr/>
            <p:nvPr/>
          </p:nvSpPr>
          <p:spPr>
            <a:xfrm>
              <a:off x="6417339" y="4181230"/>
              <a:ext cx="432607" cy="412286"/>
            </a:xfrm>
            <a:custGeom>
              <a:rect b="b" l="l" r="r" t="t"/>
              <a:pathLst>
                <a:path extrusionOk="0" h="4707" w="4939">
                  <a:moveTo>
                    <a:pt x="4189" y="0"/>
                  </a:moveTo>
                  <a:cubicBezTo>
                    <a:pt x="3749" y="207"/>
                    <a:pt x="3336" y="414"/>
                    <a:pt x="2896" y="647"/>
                  </a:cubicBezTo>
                  <a:cubicBezTo>
                    <a:pt x="2043" y="1060"/>
                    <a:pt x="1061" y="1603"/>
                    <a:pt x="415" y="2585"/>
                  </a:cubicBezTo>
                  <a:cubicBezTo>
                    <a:pt x="208" y="2999"/>
                    <a:pt x="1" y="3645"/>
                    <a:pt x="208" y="4085"/>
                  </a:cubicBezTo>
                  <a:cubicBezTo>
                    <a:pt x="439" y="4488"/>
                    <a:pt x="927" y="4706"/>
                    <a:pt x="1374" y="4706"/>
                  </a:cubicBezTo>
                  <a:cubicBezTo>
                    <a:pt x="1529" y="4706"/>
                    <a:pt x="1678" y="4681"/>
                    <a:pt x="1810" y="4628"/>
                  </a:cubicBezTo>
                  <a:cubicBezTo>
                    <a:pt x="2353" y="4421"/>
                    <a:pt x="2793" y="3981"/>
                    <a:pt x="3232" y="3542"/>
                  </a:cubicBezTo>
                  <a:cubicBezTo>
                    <a:pt x="3982" y="2792"/>
                    <a:pt x="4628" y="1836"/>
                    <a:pt x="4938" y="853"/>
                  </a:cubicBezTo>
                  <a:cubicBezTo>
                    <a:pt x="4732" y="543"/>
                    <a:pt x="4396" y="311"/>
                    <a:pt x="41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2" name="Google Shape;2662;p35"/>
            <p:cNvSpPr/>
            <p:nvPr/>
          </p:nvSpPr>
          <p:spPr>
            <a:xfrm>
              <a:off x="6813612" y="3509563"/>
              <a:ext cx="262770" cy="501891"/>
            </a:xfrm>
            <a:custGeom>
              <a:rect b="b" l="l" r="r" t="t"/>
              <a:pathLst>
                <a:path extrusionOk="0" h="5730" w="3000">
                  <a:moveTo>
                    <a:pt x="1431" y="1"/>
                  </a:moveTo>
                  <a:cubicBezTo>
                    <a:pt x="931" y="1"/>
                    <a:pt x="393" y="383"/>
                    <a:pt x="208" y="870"/>
                  </a:cubicBezTo>
                  <a:cubicBezTo>
                    <a:pt x="1" y="1413"/>
                    <a:pt x="1" y="2059"/>
                    <a:pt x="104" y="2602"/>
                  </a:cubicBezTo>
                  <a:cubicBezTo>
                    <a:pt x="208" y="3687"/>
                    <a:pt x="414" y="4747"/>
                    <a:pt x="957" y="5730"/>
                  </a:cubicBezTo>
                  <a:cubicBezTo>
                    <a:pt x="1250" y="5730"/>
                    <a:pt x="1532" y="5684"/>
                    <a:pt x="1786" y="5684"/>
                  </a:cubicBezTo>
                  <a:cubicBezTo>
                    <a:pt x="1914" y="5684"/>
                    <a:pt x="2034" y="5695"/>
                    <a:pt x="2146" y="5730"/>
                  </a:cubicBezTo>
                  <a:cubicBezTo>
                    <a:pt x="2353" y="5187"/>
                    <a:pt x="2457" y="4747"/>
                    <a:pt x="2586" y="4334"/>
                  </a:cubicBezTo>
                  <a:cubicBezTo>
                    <a:pt x="2793" y="3351"/>
                    <a:pt x="2999" y="2162"/>
                    <a:pt x="2689" y="1206"/>
                  </a:cubicBezTo>
                  <a:cubicBezTo>
                    <a:pt x="2586" y="663"/>
                    <a:pt x="2146" y="120"/>
                    <a:pt x="1603" y="17"/>
                  </a:cubicBezTo>
                  <a:cubicBezTo>
                    <a:pt x="1547" y="6"/>
                    <a:pt x="1489" y="1"/>
                    <a:pt x="1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3" name="Google Shape;2663;p35"/>
            <p:cNvSpPr/>
            <p:nvPr/>
          </p:nvSpPr>
          <p:spPr>
            <a:xfrm>
              <a:off x="7001587" y="3663640"/>
              <a:ext cx="423498" cy="422534"/>
            </a:xfrm>
            <a:custGeom>
              <a:rect b="b" l="l" r="r" t="t"/>
              <a:pathLst>
                <a:path extrusionOk="0" h="4824" w="4835">
                  <a:moveTo>
                    <a:pt x="3491" y="1"/>
                  </a:moveTo>
                  <a:cubicBezTo>
                    <a:pt x="3326" y="1"/>
                    <a:pt x="3166" y="30"/>
                    <a:pt x="3025" y="93"/>
                  </a:cubicBezTo>
                  <a:cubicBezTo>
                    <a:pt x="2482" y="300"/>
                    <a:pt x="2043" y="739"/>
                    <a:pt x="1603" y="1153"/>
                  </a:cubicBezTo>
                  <a:cubicBezTo>
                    <a:pt x="957" y="2032"/>
                    <a:pt x="311" y="2988"/>
                    <a:pt x="0" y="3971"/>
                  </a:cubicBezTo>
                  <a:cubicBezTo>
                    <a:pt x="311" y="4281"/>
                    <a:pt x="543" y="4513"/>
                    <a:pt x="853" y="4824"/>
                  </a:cubicBezTo>
                  <a:cubicBezTo>
                    <a:pt x="1189" y="4617"/>
                    <a:pt x="1603" y="4384"/>
                    <a:pt x="2043" y="4177"/>
                  </a:cubicBezTo>
                  <a:cubicBezTo>
                    <a:pt x="2896" y="3635"/>
                    <a:pt x="3878" y="2988"/>
                    <a:pt x="4421" y="2135"/>
                  </a:cubicBezTo>
                  <a:cubicBezTo>
                    <a:pt x="4731" y="1696"/>
                    <a:pt x="4834" y="1049"/>
                    <a:pt x="4628" y="507"/>
                  </a:cubicBezTo>
                  <a:cubicBezTo>
                    <a:pt x="4402" y="206"/>
                    <a:pt x="3930"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4" name="Google Shape;2664;p35"/>
            <p:cNvSpPr/>
            <p:nvPr/>
          </p:nvSpPr>
          <p:spPr>
            <a:xfrm>
              <a:off x="7067282" y="3990189"/>
              <a:ext cx="509511" cy="250945"/>
            </a:xfrm>
            <a:custGeom>
              <a:rect b="b" l="l" r="r" t="t"/>
              <a:pathLst>
                <a:path extrusionOk="0" h="2865" w="5817">
                  <a:moveTo>
                    <a:pt x="4006" y="1"/>
                  </a:moveTo>
                  <a:cubicBezTo>
                    <a:pt x="3674" y="1"/>
                    <a:pt x="3333" y="66"/>
                    <a:pt x="3025" y="139"/>
                  </a:cubicBezTo>
                  <a:cubicBezTo>
                    <a:pt x="1939" y="346"/>
                    <a:pt x="853" y="656"/>
                    <a:pt x="0" y="1199"/>
                  </a:cubicBezTo>
                  <a:cubicBezTo>
                    <a:pt x="0" y="1638"/>
                    <a:pt x="103" y="1949"/>
                    <a:pt x="103" y="2388"/>
                  </a:cubicBezTo>
                  <a:cubicBezTo>
                    <a:pt x="543" y="2492"/>
                    <a:pt x="982" y="2595"/>
                    <a:pt x="1396" y="2724"/>
                  </a:cubicBezTo>
                  <a:cubicBezTo>
                    <a:pt x="1976" y="2779"/>
                    <a:pt x="2556" y="2864"/>
                    <a:pt x="3132" y="2864"/>
                  </a:cubicBezTo>
                  <a:cubicBezTo>
                    <a:pt x="3634" y="2864"/>
                    <a:pt x="4133" y="2800"/>
                    <a:pt x="4627" y="2595"/>
                  </a:cubicBezTo>
                  <a:cubicBezTo>
                    <a:pt x="5067" y="2388"/>
                    <a:pt x="5610" y="2078"/>
                    <a:pt x="5713" y="1535"/>
                  </a:cubicBezTo>
                  <a:cubicBezTo>
                    <a:pt x="5816" y="889"/>
                    <a:pt x="5273" y="346"/>
                    <a:pt x="4731" y="139"/>
                  </a:cubicBezTo>
                  <a:cubicBezTo>
                    <a:pt x="4507" y="39"/>
                    <a:pt x="4259" y="1"/>
                    <a:pt x="40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5" name="Google Shape;2665;p35"/>
            <p:cNvSpPr/>
            <p:nvPr/>
          </p:nvSpPr>
          <p:spPr>
            <a:xfrm>
              <a:off x="6972156" y="4190252"/>
              <a:ext cx="443819" cy="404403"/>
            </a:xfrm>
            <a:custGeom>
              <a:rect b="b" l="l" r="r" t="t"/>
              <a:pathLst>
                <a:path extrusionOk="0" h="4617" w="5067">
                  <a:moveTo>
                    <a:pt x="879" y="1"/>
                  </a:moveTo>
                  <a:cubicBezTo>
                    <a:pt x="543" y="311"/>
                    <a:pt x="336" y="647"/>
                    <a:pt x="0" y="854"/>
                  </a:cubicBezTo>
                  <a:cubicBezTo>
                    <a:pt x="233" y="1293"/>
                    <a:pt x="543" y="1733"/>
                    <a:pt x="776" y="2043"/>
                  </a:cubicBezTo>
                  <a:cubicBezTo>
                    <a:pt x="1293" y="3025"/>
                    <a:pt x="1939" y="3878"/>
                    <a:pt x="2921" y="4421"/>
                  </a:cubicBezTo>
                  <a:cubicBezTo>
                    <a:pt x="3162" y="4535"/>
                    <a:pt x="3466" y="4617"/>
                    <a:pt x="3776" y="4617"/>
                  </a:cubicBezTo>
                  <a:cubicBezTo>
                    <a:pt x="4031" y="4617"/>
                    <a:pt x="4291" y="4561"/>
                    <a:pt x="4524" y="4421"/>
                  </a:cubicBezTo>
                  <a:cubicBezTo>
                    <a:pt x="4964" y="4085"/>
                    <a:pt x="5067" y="3439"/>
                    <a:pt x="4860" y="2896"/>
                  </a:cubicBezTo>
                  <a:cubicBezTo>
                    <a:pt x="4653" y="2250"/>
                    <a:pt x="4214" y="1940"/>
                    <a:pt x="3671" y="1500"/>
                  </a:cubicBezTo>
                  <a:cubicBezTo>
                    <a:pt x="2818" y="854"/>
                    <a:pt x="1836" y="31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6" name="Google Shape;2666;p35"/>
            <p:cNvSpPr/>
            <p:nvPr/>
          </p:nvSpPr>
          <p:spPr>
            <a:xfrm>
              <a:off x="6766048" y="4264969"/>
              <a:ext cx="253748" cy="502241"/>
            </a:xfrm>
            <a:custGeom>
              <a:rect b="b" l="l" r="r" t="t"/>
              <a:pathLst>
                <a:path extrusionOk="0" h="5734" w="2897">
                  <a:moveTo>
                    <a:pt x="1190" y="1"/>
                  </a:moveTo>
                  <a:cubicBezTo>
                    <a:pt x="957" y="440"/>
                    <a:pt x="854" y="880"/>
                    <a:pt x="647" y="1293"/>
                  </a:cubicBezTo>
                  <a:cubicBezTo>
                    <a:pt x="311" y="2276"/>
                    <a:pt x="1" y="3335"/>
                    <a:pt x="104" y="4318"/>
                  </a:cubicBezTo>
                  <a:cubicBezTo>
                    <a:pt x="208" y="4861"/>
                    <a:pt x="544" y="5507"/>
                    <a:pt x="1061" y="5714"/>
                  </a:cubicBezTo>
                  <a:cubicBezTo>
                    <a:pt x="1131" y="5727"/>
                    <a:pt x="1202" y="5733"/>
                    <a:pt x="1274" y="5733"/>
                  </a:cubicBezTo>
                  <a:cubicBezTo>
                    <a:pt x="1765" y="5733"/>
                    <a:pt x="2293" y="5437"/>
                    <a:pt x="2586" y="4964"/>
                  </a:cubicBezTo>
                  <a:cubicBezTo>
                    <a:pt x="2896" y="4421"/>
                    <a:pt x="2896" y="3878"/>
                    <a:pt x="2896" y="3232"/>
                  </a:cubicBezTo>
                  <a:cubicBezTo>
                    <a:pt x="2896" y="2172"/>
                    <a:pt x="2793" y="1087"/>
                    <a:pt x="23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7" name="Google Shape;2667;p35"/>
            <p:cNvSpPr/>
            <p:nvPr/>
          </p:nvSpPr>
          <p:spPr>
            <a:xfrm>
              <a:off x="6757026" y="3954801"/>
              <a:ext cx="348783" cy="339674"/>
            </a:xfrm>
            <a:custGeom>
              <a:rect b="b" l="l" r="r" t="t"/>
              <a:pathLst>
                <a:path extrusionOk="0" h="3878" w="3982">
                  <a:moveTo>
                    <a:pt x="2043" y="0"/>
                  </a:moveTo>
                  <a:cubicBezTo>
                    <a:pt x="854" y="0"/>
                    <a:pt x="1" y="853"/>
                    <a:pt x="1" y="1939"/>
                  </a:cubicBezTo>
                  <a:cubicBezTo>
                    <a:pt x="1" y="2999"/>
                    <a:pt x="854" y="3878"/>
                    <a:pt x="2043" y="3878"/>
                  </a:cubicBezTo>
                  <a:cubicBezTo>
                    <a:pt x="3103" y="3878"/>
                    <a:pt x="3981" y="2999"/>
                    <a:pt x="3981" y="1939"/>
                  </a:cubicBezTo>
                  <a:cubicBezTo>
                    <a:pt x="3981" y="853"/>
                    <a:pt x="3103" y="0"/>
                    <a:pt x="20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8" name="Google Shape;2668;p35"/>
            <p:cNvSpPr/>
            <p:nvPr/>
          </p:nvSpPr>
          <p:spPr>
            <a:xfrm>
              <a:off x="6802312" y="4124645"/>
              <a:ext cx="47649" cy="47561"/>
            </a:xfrm>
            <a:custGeom>
              <a:rect b="b" l="l" r="r" t="t"/>
              <a:pathLst>
                <a:path extrusionOk="0" h="543" w="544">
                  <a:moveTo>
                    <a:pt x="337" y="0"/>
                  </a:moveTo>
                  <a:cubicBezTo>
                    <a:pt x="233" y="0"/>
                    <a:pt x="130" y="0"/>
                    <a:pt x="1" y="207"/>
                  </a:cubicBezTo>
                  <a:cubicBezTo>
                    <a:pt x="1" y="310"/>
                    <a:pt x="130" y="414"/>
                    <a:pt x="233" y="543"/>
                  </a:cubicBezTo>
                  <a:cubicBezTo>
                    <a:pt x="440" y="543"/>
                    <a:pt x="543" y="414"/>
                    <a:pt x="543" y="310"/>
                  </a:cubicBezTo>
                  <a:cubicBezTo>
                    <a:pt x="543" y="103"/>
                    <a:pt x="543"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69" name="Google Shape;2669;p35"/>
            <p:cNvSpPr/>
            <p:nvPr/>
          </p:nvSpPr>
          <p:spPr>
            <a:xfrm>
              <a:off x="6992477" y="4142689"/>
              <a:ext cx="47649" cy="47649"/>
            </a:xfrm>
            <a:custGeom>
              <a:rect b="b" l="l" r="r" t="t"/>
              <a:pathLst>
                <a:path extrusionOk="0" h="544" w="544">
                  <a:moveTo>
                    <a:pt x="311" y="1"/>
                  </a:moveTo>
                  <a:cubicBezTo>
                    <a:pt x="208" y="1"/>
                    <a:pt x="1" y="104"/>
                    <a:pt x="1" y="208"/>
                  </a:cubicBezTo>
                  <a:cubicBezTo>
                    <a:pt x="1" y="337"/>
                    <a:pt x="104" y="440"/>
                    <a:pt x="208" y="544"/>
                  </a:cubicBezTo>
                  <a:cubicBezTo>
                    <a:pt x="311" y="544"/>
                    <a:pt x="544" y="440"/>
                    <a:pt x="544" y="337"/>
                  </a:cubicBezTo>
                  <a:cubicBezTo>
                    <a:pt x="544" y="104"/>
                    <a:pt x="415" y="1"/>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0" name="Google Shape;2670;p35"/>
            <p:cNvSpPr/>
            <p:nvPr/>
          </p:nvSpPr>
          <p:spPr>
            <a:xfrm>
              <a:off x="6888329" y="4160821"/>
              <a:ext cx="74802" cy="38627"/>
            </a:xfrm>
            <a:custGeom>
              <a:rect b="b" l="l" r="r" t="t"/>
              <a:pathLst>
                <a:path extrusionOk="0" h="441" w="854">
                  <a:moveTo>
                    <a:pt x="104" y="1"/>
                  </a:moveTo>
                  <a:cubicBezTo>
                    <a:pt x="104" y="1"/>
                    <a:pt x="1" y="1"/>
                    <a:pt x="1" y="130"/>
                  </a:cubicBezTo>
                  <a:cubicBezTo>
                    <a:pt x="104" y="233"/>
                    <a:pt x="208" y="337"/>
                    <a:pt x="440" y="440"/>
                  </a:cubicBezTo>
                  <a:cubicBezTo>
                    <a:pt x="544" y="440"/>
                    <a:pt x="750" y="337"/>
                    <a:pt x="750" y="233"/>
                  </a:cubicBezTo>
                  <a:cubicBezTo>
                    <a:pt x="854" y="130"/>
                    <a:pt x="750" y="130"/>
                    <a:pt x="750" y="130"/>
                  </a:cubicBezTo>
                  <a:cubicBezTo>
                    <a:pt x="750" y="87"/>
                    <a:pt x="739" y="72"/>
                    <a:pt x="724" y="72"/>
                  </a:cubicBezTo>
                  <a:cubicBezTo>
                    <a:pt x="693" y="72"/>
                    <a:pt x="647" y="130"/>
                    <a:pt x="647" y="130"/>
                  </a:cubicBezTo>
                  <a:cubicBezTo>
                    <a:pt x="647" y="233"/>
                    <a:pt x="544" y="233"/>
                    <a:pt x="440" y="233"/>
                  </a:cubicBezTo>
                  <a:cubicBezTo>
                    <a:pt x="311" y="233"/>
                    <a:pt x="208" y="130"/>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1" name="Google Shape;2671;p35"/>
            <p:cNvSpPr/>
            <p:nvPr/>
          </p:nvSpPr>
          <p:spPr>
            <a:xfrm>
              <a:off x="6510188" y="4771085"/>
              <a:ext cx="339762" cy="197603"/>
            </a:xfrm>
            <a:custGeom>
              <a:rect b="b" l="l" r="r" t="t"/>
              <a:pathLst>
                <a:path extrusionOk="0" h="2256" w="3879">
                  <a:moveTo>
                    <a:pt x="2902" y="1"/>
                  </a:moveTo>
                  <a:cubicBezTo>
                    <a:pt x="2174" y="1"/>
                    <a:pt x="1471" y="238"/>
                    <a:pt x="880" y="685"/>
                  </a:cubicBezTo>
                  <a:cubicBezTo>
                    <a:pt x="440" y="1021"/>
                    <a:pt x="1" y="1564"/>
                    <a:pt x="104" y="2081"/>
                  </a:cubicBezTo>
                  <a:cubicBezTo>
                    <a:pt x="427" y="2198"/>
                    <a:pt x="783" y="2256"/>
                    <a:pt x="1138" y="2256"/>
                  </a:cubicBezTo>
                  <a:cubicBezTo>
                    <a:pt x="1494" y="2256"/>
                    <a:pt x="1849" y="2198"/>
                    <a:pt x="2172" y="2081"/>
                  </a:cubicBezTo>
                  <a:cubicBezTo>
                    <a:pt x="2689" y="1771"/>
                    <a:pt x="3232" y="1228"/>
                    <a:pt x="3568" y="685"/>
                  </a:cubicBezTo>
                  <a:cubicBezTo>
                    <a:pt x="3672" y="479"/>
                    <a:pt x="3775" y="272"/>
                    <a:pt x="3878" y="143"/>
                  </a:cubicBezTo>
                  <a:cubicBezTo>
                    <a:pt x="3553" y="47"/>
                    <a:pt x="3225" y="1"/>
                    <a:pt x="29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2" name="Google Shape;2672;p35"/>
            <p:cNvSpPr/>
            <p:nvPr/>
          </p:nvSpPr>
          <p:spPr>
            <a:xfrm>
              <a:off x="6510188" y="4774501"/>
              <a:ext cx="348783" cy="187443"/>
            </a:xfrm>
            <a:custGeom>
              <a:rect b="b" l="l" r="r" t="t"/>
              <a:pathLst>
                <a:path extrusionOk="0" h="2140" w="3982">
                  <a:moveTo>
                    <a:pt x="3775" y="0"/>
                  </a:moveTo>
                  <a:cubicBezTo>
                    <a:pt x="2819" y="440"/>
                    <a:pt x="1629" y="982"/>
                    <a:pt x="647" y="1525"/>
                  </a:cubicBezTo>
                  <a:cubicBezTo>
                    <a:pt x="440" y="1629"/>
                    <a:pt x="233" y="1732"/>
                    <a:pt x="1" y="1939"/>
                  </a:cubicBezTo>
                  <a:lnTo>
                    <a:pt x="1" y="2042"/>
                  </a:lnTo>
                  <a:cubicBezTo>
                    <a:pt x="1" y="2107"/>
                    <a:pt x="27" y="2139"/>
                    <a:pt x="53" y="2139"/>
                  </a:cubicBezTo>
                  <a:cubicBezTo>
                    <a:pt x="78" y="2139"/>
                    <a:pt x="104" y="2107"/>
                    <a:pt x="104" y="2042"/>
                  </a:cubicBezTo>
                  <a:cubicBezTo>
                    <a:pt x="337" y="1939"/>
                    <a:pt x="544" y="1836"/>
                    <a:pt x="750" y="1732"/>
                  </a:cubicBezTo>
                  <a:cubicBezTo>
                    <a:pt x="1733" y="1086"/>
                    <a:pt x="2922" y="646"/>
                    <a:pt x="3878" y="233"/>
                  </a:cubicBezTo>
                  <a:cubicBezTo>
                    <a:pt x="3982" y="104"/>
                    <a:pt x="3982" y="104"/>
                    <a:pt x="398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3" name="Google Shape;2673;p35"/>
            <p:cNvSpPr/>
            <p:nvPr/>
          </p:nvSpPr>
          <p:spPr>
            <a:xfrm>
              <a:off x="6387908" y="4285379"/>
              <a:ext cx="208464" cy="339674"/>
            </a:xfrm>
            <a:custGeom>
              <a:rect b="b" l="l" r="r" t="t"/>
              <a:pathLst>
                <a:path extrusionOk="0" h="3878" w="2380">
                  <a:moveTo>
                    <a:pt x="337" y="0"/>
                  </a:moveTo>
                  <a:cubicBezTo>
                    <a:pt x="1" y="957"/>
                    <a:pt x="104" y="2146"/>
                    <a:pt x="647" y="2999"/>
                  </a:cubicBezTo>
                  <a:cubicBezTo>
                    <a:pt x="983" y="3439"/>
                    <a:pt x="1397" y="3878"/>
                    <a:pt x="1940" y="3878"/>
                  </a:cubicBezTo>
                  <a:cubicBezTo>
                    <a:pt x="2276" y="3232"/>
                    <a:pt x="2379" y="2456"/>
                    <a:pt x="2146" y="1810"/>
                  </a:cubicBezTo>
                  <a:cubicBezTo>
                    <a:pt x="1940" y="1164"/>
                    <a:pt x="1397" y="647"/>
                    <a:pt x="854" y="311"/>
                  </a:cubicBezTo>
                  <a:cubicBezTo>
                    <a:pt x="647" y="207"/>
                    <a:pt x="440" y="0"/>
                    <a:pt x="3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4" name="Google Shape;2674;p35"/>
            <p:cNvSpPr/>
            <p:nvPr/>
          </p:nvSpPr>
          <p:spPr>
            <a:xfrm>
              <a:off x="6406040" y="4274079"/>
              <a:ext cx="160903" cy="360082"/>
            </a:xfrm>
            <a:custGeom>
              <a:rect b="b" l="l" r="r" t="t"/>
              <a:pathLst>
                <a:path extrusionOk="0" h="4111" w="1837">
                  <a:moveTo>
                    <a:pt x="130" y="0"/>
                  </a:moveTo>
                  <a:cubicBezTo>
                    <a:pt x="1" y="0"/>
                    <a:pt x="1" y="129"/>
                    <a:pt x="1" y="129"/>
                  </a:cubicBezTo>
                  <a:cubicBezTo>
                    <a:pt x="337" y="1189"/>
                    <a:pt x="776" y="2378"/>
                    <a:pt x="1293" y="3361"/>
                  </a:cubicBezTo>
                  <a:cubicBezTo>
                    <a:pt x="1422" y="3568"/>
                    <a:pt x="1526" y="3878"/>
                    <a:pt x="1629" y="4110"/>
                  </a:cubicBezTo>
                  <a:lnTo>
                    <a:pt x="1836" y="4110"/>
                  </a:lnTo>
                  <a:lnTo>
                    <a:pt x="1836" y="4007"/>
                  </a:lnTo>
                  <a:cubicBezTo>
                    <a:pt x="1733" y="3774"/>
                    <a:pt x="1629" y="3568"/>
                    <a:pt x="1526" y="3231"/>
                  </a:cubicBezTo>
                  <a:cubicBezTo>
                    <a:pt x="983" y="2275"/>
                    <a:pt x="544" y="108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5" name="Google Shape;2675;p35"/>
            <p:cNvSpPr/>
            <p:nvPr/>
          </p:nvSpPr>
          <p:spPr>
            <a:xfrm>
              <a:off x="3039039" y="4052198"/>
              <a:ext cx="831054" cy="745654"/>
            </a:xfrm>
            <a:custGeom>
              <a:rect b="b" l="l" r="r" t="t"/>
              <a:pathLst>
                <a:path extrusionOk="0" h="8513" w="9488">
                  <a:moveTo>
                    <a:pt x="4345" y="1"/>
                  </a:moveTo>
                  <a:cubicBezTo>
                    <a:pt x="4077" y="1"/>
                    <a:pt x="3809" y="26"/>
                    <a:pt x="3542" y="69"/>
                  </a:cubicBezTo>
                  <a:cubicBezTo>
                    <a:pt x="3335" y="69"/>
                    <a:pt x="3025" y="172"/>
                    <a:pt x="2792" y="172"/>
                  </a:cubicBezTo>
                  <a:cubicBezTo>
                    <a:pt x="2249" y="405"/>
                    <a:pt x="1732" y="715"/>
                    <a:pt x="1293" y="1154"/>
                  </a:cubicBezTo>
                  <a:cubicBezTo>
                    <a:pt x="1086" y="1361"/>
                    <a:pt x="853" y="1594"/>
                    <a:pt x="646" y="1904"/>
                  </a:cubicBezTo>
                  <a:cubicBezTo>
                    <a:pt x="440" y="2240"/>
                    <a:pt x="310" y="2550"/>
                    <a:pt x="207" y="2886"/>
                  </a:cubicBezTo>
                  <a:cubicBezTo>
                    <a:pt x="0" y="3739"/>
                    <a:pt x="0" y="4592"/>
                    <a:pt x="104" y="5342"/>
                  </a:cubicBezTo>
                  <a:lnTo>
                    <a:pt x="104" y="5471"/>
                  </a:lnTo>
                  <a:cubicBezTo>
                    <a:pt x="207" y="6428"/>
                    <a:pt x="310" y="7513"/>
                    <a:pt x="750" y="8470"/>
                  </a:cubicBezTo>
                  <a:cubicBezTo>
                    <a:pt x="848" y="8500"/>
                    <a:pt x="953" y="8513"/>
                    <a:pt x="1061" y="8513"/>
                  </a:cubicBezTo>
                  <a:cubicBezTo>
                    <a:pt x="1322" y="8513"/>
                    <a:pt x="1598" y="8440"/>
                    <a:pt x="1836" y="8366"/>
                  </a:cubicBezTo>
                  <a:cubicBezTo>
                    <a:pt x="2146" y="8366"/>
                    <a:pt x="2482" y="8263"/>
                    <a:pt x="2792" y="8160"/>
                  </a:cubicBezTo>
                  <a:cubicBezTo>
                    <a:pt x="3128" y="7927"/>
                    <a:pt x="3542" y="7824"/>
                    <a:pt x="3981" y="7617"/>
                  </a:cubicBezTo>
                  <a:cubicBezTo>
                    <a:pt x="6023" y="6634"/>
                    <a:pt x="7962" y="5135"/>
                    <a:pt x="9358" y="3532"/>
                  </a:cubicBezTo>
                  <a:lnTo>
                    <a:pt x="9487" y="3403"/>
                  </a:lnTo>
                  <a:cubicBezTo>
                    <a:pt x="9255" y="3093"/>
                    <a:pt x="8944" y="2654"/>
                    <a:pt x="8712" y="2343"/>
                  </a:cubicBezTo>
                  <a:cubicBezTo>
                    <a:pt x="8195" y="1800"/>
                    <a:pt x="7652" y="1258"/>
                    <a:pt x="7006" y="818"/>
                  </a:cubicBezTo>
                  <a:cubicBezTo>
                    <a:pt x="6566" y="508"/>
                    <a:pt x="6023" y="301"/>
                    <a:pt x="5480" y="172"/>
                  </a:cubicBezTo>
                  <a:cubicBezTo>
                    <a:pt x="5102" y="51"/>
                    <a:pt x="4723" y="1"/>
                    <a:pt x="434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6" name="Google Shape;2676;p35"/>
            <p:cNvSpPr/>
            <p:nvPr/>
          </p:nvSpPr>
          <p:spPr>
            <a:xfrm>
              <a:off x="3057171" y="4067177"/>
              <a:ext cx="246829" cy="246916"/>
            </a:xfrm>
            <a:custGeom>
              <a:rect b="b" l="l" r="r" t="t"/>
              <a:pathLst>
                <a:path extrusionOk="0" h="2819" w="2818">
                  <a:moveTo>
                    <a:pt x="2585" y="1"/>
                  </a:moveTo>
                  <a:cubicBezTo>
                    <a:pt x="1732" y="337"/>
                    <a:pt x="879" y="983"/>
                    <a:pt x="439" y="1733"/>
                  </a:cubicBezTo>
                  <a:cubicBezTo>
                    <a:pt x="233" y="2069"/>
                    <a:pt x="103" y="2379"/>
                    <a:pt x="0" y="2715"/>
                  </a:cubicBezTo>
                  <a:cubicBezTo>
                    <a:pt x="233" y="2819"/>
                    <a:pt x="543" y="2819"/>
                    <a:pt x="750" y="2819"/>
                  </a:cubicBezTo>
                  <a:cubicBezTo>
                    <a:pt x="1835" y="2819"/>
                    <a:pt x="2818" y="1940"/>
                    <a:pt x="2818" y="880"/>
                  </a:cubicBezTo>
                  <a:cubicBezTo>
                    <a:pt x="2818" y="544"/>
                    <a:pt x="2688" y="337"/>
                    <a:pt x="2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7" name="Google Shape;2677;p35"/>
            <p:cNvSpPr/>
            <p:nvPr/>
          </p:nvSpPr>
          <p:spPr>
            <a:xfrm>
              <a:off x="3048061" y="4434813"/>
              <a:ext cx="255938" cy="286857"/>
            </a:xfrm>
            <a:custGeom>
              <a:rect b="b" l="l" r="r" t="t"/>
              <a:pathLst>
                <a:path extrusionOk="0" h="3275" w="2922">
                  <a:moveTo>
                    <a:pt x="854" y="1"/>
                  </a:moveTo>
                  <a:cubicBezTo>
                    <a:pt x="543" y="1"/>
                    <a:pt x="207" y="104"/>
                    <a:pt x="1" y="233"/>
                  </a:cubicBezTo>
                  <a:cubicBezTo>
                    <a:pt x="104" y="1190"/>
                    <a:pt x="207" y="2275"/>
                    <a:pt x="647" y="3232"/>
                  </a:cubicBezTo>
                  <a:cubicBezTo>
                    <a:pt x="745" y="3262"/>
                    <a:pt x="850" y="3275"/>
                    <a:pt x="958" y="3275"/>
                  </a:cubicBezTo>
                  <a:cubicBezTo>
                    <a:pt x="1219" y="3275"/>
                    <a:pt x="1495" y="3202"/>
                    <a:pt x="1733" y="3128"/>
                  </a:cubicBezTo>
                  <a:cubicBezTo>
                    <a:pt x="2043" y="3128"/>
                    <a:pt x="2379" y="3025"/>
                    <a:pt x="2689" y="2922"/>
                  </a:cubicBezTo>
                  <a:cubicBezTo>
                    <a:pt x="2792" y="2586"/>
                    <a:pt x="2922" y="2275"/>
                    <a:pt x="2922" y="2043"/>
                  </a:cubicBezTo>
                  <a:cubicBezTo>
                    <a:pt x="2922" y="879"/>
                    <a:pt x="1939" y="1"/>
                    <a:pt x="85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8" name="Google Shape;2678;p35"/>
            <p:cNvSpPr/>
            <p:nvPr/>
          </p:nvSpPr>
          <p:spPr>
            <a:xfrm>
              <a:off x="3462465" y="4067177"/>
              <a:ext cx="339674" cy="312609"/>
            </a:xfrm>
            <a:custGeom>
              <a:rect b="b" l="l" r="r" t="t"/>
              <a:pathLst>
                <a:path extrusionOk="0" h="3569" w="3878">
                  <a:moveTo>
                    <a:pt x="646" y="1"/>
                  </a:moveTo>
                  <a:cubicBezTo>
                    <a:pt x="233" y="337"/>
                    <a:pt x="0" y="983"/>
                    <a:pt x="0" y="1629"/>
                  </a:cubicBezTo>
                  <a:cubicBezTo>
                    <a:pt x="0" y="2715"/>
                    <a:pt x="879" y="3568"/>
                    <a:pt x="1939" y="3568"/>
                  </a:cubicBezTo>
                  <a:cubicBezTo>
                    <a:pt x="2818" y="3568"/>
                    <a:pt x="3568" y="3025"/>
                    <a:pt x="3878" y="2172"/>
                  </a:cubicBezTo>
                  <a:cubicBezTo>
                    <a:pt x="3361" y="1629"/>
                    <a:pt x="2818" y="1087"/>
                    <a:pt x="2172" y="647"/>
                  </a:cubicBezTo>
                  <a:cubicBezTo>
                    <a:pt x="1732" y="337"/>
                    <a:pt x="1189" y="130"/>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79" name="Google Shape;2679;p35"/>
            <p:cNvSpPr/>
            <p:nvPr/>
          </p:nvSpPr>
          <p:spPr>
            <a:xfrm>
              <a:off x="3104646" y="4361579"/>
              <a:ext cx="754150" cy="439351"/>
            </a:xfrm>
            <a:custGeom>
              <a:rect b="b" l="l" r="r" t="t"/>
              <a:pathLst>
                <a:path extrusionOk="0" h="5016" w="8610">
                  <a:moveTo>
                    <a:pt x="8506" y="0"/>
                  </a:moveTo>
                  <a:cubicBezTo>
                    <a:pt x="7549" y="207"/>
                    <a:pt x="6670" y="414"/>
                    <a:pt x="5817" y="750"/>
                  </a:cubicBezTo>
                  <a:cubicBezTo>
                    <a:pt x="5714" y="750"/>
                    <a:pt x="5714" y="854"/>
                    <a:pt x="5610" y="854"/>
                  </a:cubicBezTo>
                  <a:cubicBezTo>
                    <a:pt x="5274" y="957"/>
                    <a:pt x="4964" y="1060"/>
                    <a:pt x="4628" y="1293"/>
                  </a:cubicBezTo>
                  <a:cubicBezTo>
                    <a:pt x="4318" y="1396"/>
                    <a:pt x="4085" y="1500"/>
                    <a:pt x="3878" y="1603"/>
                  </a:cubicBezTo>
                  <a:lnTo>
                    <a:pt x="3775" y="1603"/>
                  </a:lnTo>
                  <a:lnTo>
                    <a:pt x="3775" y="1707"/>
                  </a:lnTo>
                  <a:cubicBezTo>
                    <a:pt x="3336" y="1939"/>
                    <a:pt x="2793" y="2146"/>
                    <a:pt x="2379" y="2456"/>
                  </a:cubicBezTo>
                  <a:cubicBezTo>
                    <a:pt x="2146" y="2585"/>
                    <a:pt x="1940" y="2792"/>
                    <a:pt x="1733" y="2896"/>
                  </a:cubicBezTo>
                  <a:cubicBezTo>
                    <a:pt x="1629" y="2999"/>
                    <a:pt x="1629" y="2999"/>
                    <a:pt x="1629" y="3102"/>
                  </a:cubicBezTo>
                  <a:cubicBezTo>
                    <a:pt x="1190" y="3439"/>
                    <a:pt x="751" y="3749"/>
                    <a:pt x="440" y="4188"/>
                  </a:cubicBezTo>
                  <a:cubicBezTo>
                    <a:pt x="337" y="4395"/>
                    <a:pt x="1" y="4731"/>
                    <a:pt x="1" y="4938"/>
                  </a:cubicBezTo>
                  <a:cubicBezTo>
                    <a:pt x="169" y="4990"/>
                    <a:pt x="330" y="5015"/>
                    <a:pt x="492" y="5015"/>
                  </a:cubicBezTo>
                  <a:cubicBezTo>
                    <a:pt x="654" y="5015"/>
                    <a:pt x="815" y="4990"/>
                    <a:pt x="983" y="4938"/>
                  </a:cubicBezTo>
                  <a:lnTo>
                    <a:pt x="1087" y="4834"/>
                  </a:lnTo>
                  <a:lnTo>
                    <a:pt x="1190" y="4834"/>
                  </a:lnTo>
                  <a:cubicBezTo>
                    <a:pt x="2146" y="4628"/>
                    <a:pt x="3129" y="4188"/>
                    <a:pt x="4085" y="3645"/>
                  </a:cubicBezTo>
                  <a:cubicBezTo>
                    <a:pt x="4964" y="3232"/>
                    <a:pt x="5714" y="2689"/>
                    <a:pt x="6463" y="2146"/>
                  </a:cubicBezTo>
                  <a:lnTo>
                    <a:pt x="6463" y="2043"/>
                  </a:lnTo>
                  <a:cubicBezTo>
                    <a:pt x="7317" y="1396"/>
                    <a:pt x="7963" y="750"/>
                    <a:pt x="86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0" name="Google Shape;2680;p35"/>
            <p:cNvSpPr/>
            <p:nvPr/>
          </p:nvSpPr>
          <p:spPr>
            <a:xfrm>
              <a:off x="3482787" y="4474749"/>
              <a:ext cx="27328" cy="83911"/>
            </a:xfrm>
            <a:custGeom>
              <a:rect b="b" l="l" r="r" t="t"/>
              <a:pathLst>
                <a:path extrusionOk="0" h="958" w="312">
                  <a:moveTo>
                    <a:pt x="311" y="1"/>
                  </a:moveTo>
                  <a:lnTo>
                    <a:pt x="1" y="854"/>
                  </a:lnTo>
                  <a:lnTo>
                    <a:pt x="1" y="854"/>
                  </a:lnTo>
                  <a:lnTo>
                    <a:pt x="1" y="854"/>
                  </a:lnTo>
                  <a:lnTo>
                    <a:pt x="1" y="854"/>
                  </a:lnTo>
                  <a:lnTo>
                    <a:pt x="1" y="854"/>
                  </a:lnTo>
                  <a:lnTo>
                    <a:pt x="1" y="854"/>
                  </a:lnTo>
                  <a:lnTo>
                    <a:pt x="1" y="957"/>
                  </a:lnTo>
                  <a:lnTo>
                    <a:pt x="1" y="957"/>
                  </a:lnTo>
                  <a:lnTo>
                    <a:pt x="1" y="957"/>
                  </a:lnTo>
                  <a:lnTo>
                    <a:pt x="1" y="957"/>
                  </a:lnTo>
                  <a:lnTo>
                    <a:pt x="1" y="957"/>
                  </a:lnTo>
                  <a:lnTo>
                    <a:pt x="1" y="957"/>
                  </a:lnTo>
                  <a:lnTo>
                    <a:pt x="1" y="957"/>
                  </a:lnTo>
                  <a:lnTo>
                    <a:pt x="1" y="957"/>
                  </a:lnTo>
                  <a:lnTo>
                    <a:pt x="1" y="854"/>
                  </a:lnTo>
                  <a:lnTo>
                    <a:pt x="1" y="854"/>
                  </a:lnTo>
                  <a:lnTo>
                    <a:pt x="1" y="854"/>
                  </a:lnTo>
                  <a:lnTo>
                    <a:pt x="1" y="854"/>
                  </a:lnTo>
                  <a:lnTo>
                    <a:pt x="311" y="1"/>
                  </a:lnTo>
                  <a:close/>
                </a:path>
              </a:pathLst>
            </a:custGeom>
            <a:solidFill>
              <a:srgbClr val="5A1D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1" name="Google Shape;2681;p35"/>
            <p:cNvSpPr/>
            <p:nvPr/>
          </p:nvSpPr>
          <p:spPr>
            <a:xfrm>
              <a:off x="3435311" y="4501991"/>
              <a:ext cx="47561" cy="56671"/>
            </a:xfrm>
            <a:custGeom>
              <a:rect b="b" l="l" r="r" t="t"/>
              <a:pathLst>
                <a:path extrusionOk="0" h="647" w="543">
                  <a:moveTo>
                    <a:pt x="0" y="0"/>
                  </a:moveTo>
                  <a:cubicBezTo>
                    <a:pt x="207" y="207"/>
                    <a:pt x="310" y="440"/>
                    <a:pt x="439" y="543"/>
                  </a:cubicBezTo>
                  <a:lnTo>
                    <a:pt x="543" y="646"/>
                  </a:lnTo>
                  <a:lnTo>
                    <a:pt x="543" y="543"/>
                  </a:lnTo>
                  <a:cubicBezTo>
                    <a:pt x="439" y="336"/>
                    <a:pt x="207" y="207"/>
                    <a:pt x="1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2" name="Google Shape;2682;p35"/>
            <p:cNvSpPr/>
            <p:nvPr/>
          </p:nvSpPr>
          <p:spPr>
            <a:xfrm>
              <a:off x="3190750" y="4549554"/>
              <a:ext cx="292113" cy="244551"/>
            </a:xfrm>
            <a:custGeom>
              <a:rect b="b" l="l" r="r" t="t"/>
              <a:pathLst>
                <a:path extrusionOk="0" h="2792" w="3335">
                  <a:moveTo>
                    <a:pt x="3231" y="0"/>
                  </a:moveTo>
                  <a:cubicBezTo>
                    <a:pt x="2353" y="207"/>
                    <a:pt x="1603" y="543"/>
                    <a:pt x="750" y="750"/>
                  </a:cubicBezTo>
                  <a:cubicBezTo>
                    <a:pt x="646" y="853"/>
                    <a:pt x="646" y="853"/>
                    <a:pt x="646" y="956"/>
                  </a:cubicBezTo>
                  <a:cubicBezTo>
                    <a:pt x="1396" y="646"/>
                    <a:pt x="2249" y="310"/>
                    <a:pt x="3102" y="103"/>
                  </a:cubicBezTo>
                  <a:lnTo>
                    <a:pt x="3102" y="103"/>
                  </a:lnTo>
                  <a:cubicBezTo>
                    <a:pt x="2353" y="750"/>
                    <a:pt x="1499" y="1499"/>
                    <a:pt x="750" y="2146"/>
                  </a:cubicBezTo>
                  <a:cubicBezTo>
                    <a:pt x="470" y="2340"/>
                    <a:pt x="279" y="2515"/>
                    <a:pt x="104" y="2688"/>
                  </a:cubicBezTo>
                  <a:lnTo>
                    <a:pt x="207" y="2688"/>
                  </a:lnTo>
                  <a:cubicBezTo>
                    <a:pt x="310" y="2585"/>
                    <a:pt x="517" y="2378"/>
                    <a:pt x="750" y="2249"/>
                  </a:cubicBezTo>
                  <a:cubicBezTo>
                    <a:pt x="1603" y="1499"/>
                    <a:pt x="2353" y="750"/>
                    <a:pt x="3231" y="103"/>
                  </a:cubicBezTo>
                  <a:lnTo>
                    <a:pt x="3335" y="103"/>
                  </a:lnTo>
                  <a:lnTo>
                    <a:pt x="3335" y="0"/>
                  </a:lnTo>
                  <a:close/>
                  <a:moveTo>
                    <a:pt x="104" y="2688"/>
                  </a:moveTo>
                  <a:lnTo>
                    <a:pt x="0" y="2792"/>
                  </a:lnTo>
                  <a:cubicBezTo>
                    <a:pt x="35" y="2757"/>
                    <a:pt x="69" y="2723"/>
                    <a:pt x="104" y="268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3" name="Google Shape;2683;p35"/>
            <p:cNvSpPr/>
            <p:nvPr/>
          </p:nvSpPr>
          <p:spPr>
            <a:xfrm>
              <a:off x="3462465" y="4558576"/>
              <a:ext cx="20408" cy="122363"/>
            </a:xfrm>
            <a:custGeom>
              <a:rect b="b" l="l" r="r" t="t"/>
              <a:pathLst>
                <a:path extrusionOk="0" h="1397" w="233">
                  <a:moveTo>
                    <a:pt x="129" y="0"/>
                  </a:moveTo>
                  <a:cubicBezTo>
                    <a:pt x="129" y="336"/>
                    <a:pt x="129" y="647"/>
                    <a:pt x="0" y="853"/>
                  </a:cubicBezTo>
                  <a:lnTo>
                    <a:pt x="0" y="1396"/>
                  </a:lnTo>
                  <a:cubicBezTo>
                    <a:pt x="129" y="1190"/>
                    <a:pt x="129" y="1086"/>
                    <a:pt x="129" y="983"/>
                  </a:cubicBezTo>
                  <a:cubicBezTo>
                    <a:pt x="129" y="647"/>
                    <a:pt x="233" y="33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4" name="Google Shape;2684;p35"/>
            <p:cNvSpPr/>
            <p:nvPr/>
          </p:nvSpPr>
          <p:spPr>
            <a:xfrm>
              <a:off x="3482787" y="4351074"/>
              <a:ext cx="131473" cy="131385"/>
            </a:xfrm>
            <a:custGeom>
              <a:rect b="b" l="l" r="r" t="t"/>
              <a:pathLst>
                <a:path extrusionOk="0" h="1500" w="1501">
                  <a:moveTo>
                    <a:pt x="1500" y="0"/>
                  </a:moveTo>
                  <a:cubicBezTo>
                    <a:pt x="1397" y="0"/>
                    <a:pt x="1397" y="104"/>
                    <a:pt x="1293" y="104"/>
                  </a:cubicBezTo>
                  <a:cubicBezTo>
                    <a:pt x="854" y="543"/>
                    <a:pt x="414" y="853"/>
                    <a:pt x="1" y="1396"/>
                  </a:cubicBezTo>
                  <a:lnTo>
                    <a:pt x="1" y="1499"/>
                  </a:lnTo>
                  <a:lnTo>
                    <a:pt x="104" y="1396"/>
                  </a:lnTo>
                  <a:lnTo>
                    <a:pt x="208" y="1293"/>
                  </a:lnTo>
                  <a:cubicBezTo>
                    <a:pt x="647" y="853"/>
                    <a:pt x="1061" y="414"/>
                    <a:pt x="150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5" name="Google Shape;2685;p35"/>
            <p:cNvSpPr/>
            <p:nvPr/>
          </p:nvSpPr>
          <p:spPr>
            <a:xfrm>
              <a:off x="3482787" y="4361579"/>
              <a:ext cx="376024" cy="197078"/>
            </a:xfrm>
            <a:custGeom>
              <a:rect b="b" l="l" r="r" t="t"/>
              <a:pathLst>
                <a:path extrusionOk="0" h="2250" w="4293">
                  <a:moveTo>
                    <a:pt x="4189" y="0"/>
                  </a:moveTo>
                  <a:cubicBezTo>
                    <a:pt x="2793" y="647"/>
                    <a:pt x="1500" y="1293"/>
                    <a:pt x="208" y="2043"/>
                  </a:cubicBezTo>
                  <a:cubicBezTo>
                    <a:pt x="104" y="2043"/>
                    <a:pt x="104" y="2146"/>
                    <a:pt x="1" y="2146"/>
                  </a:cubicBezTo>
                  <a:lnTo>
                    <a:pt x="1" y="2249"/>
                  </a:lnTo>
                  <a:lnTo>
                    <a:pt x="104" y="2146"/>
                  </a:lnTo>
                  <a:cubicBezTo>
                    <a:pt x="1500" y="1396"/>
                    <a:pt x="2896" y="647"/>
                    <a:pt x="42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6" name="Google Shape;2686;p35"/>
            <p:cNvSpPr/>
            <p:nvPr/>
          </p:nvSpPr>
          <p:spPr>
            <a:xfrm>
              <a:off x="3482787" y="4540445"/>
              <a:ext cx="188056" cy="18219"/>
            </a:xfrm>
            <a:custGeom>
              <a:rect b="b" l="l" r="r" t="t"/>
              <a:pathLst>
                <a:path extrusionOk="0" h="208" w="2147">
                  <a:moveTo>
                    <a:pt x="2146" y="1"/>
                  </a:moveTo>
                  <a:cubicBezTo>
                    <a:pt x="1500" y="104"/>
                    <a:pt x="854" y="104"/>
                    <a:pt x="104" y="104"/>
                  </a:cubicBezTo>
                  <a:lnTo>
                    <a:pt x="1" y="104"/>
                  </a:lnTo>
                  <a:lnTo>
                    <a:pt x="1" y="207"/>
                  </a:lnTo>
                  <a:lnTo>
                    <a:pt x="104" y="207"/>
                  </a:lnTo>
                  <a:cubicBezTo>
                    <a:pt x="751" y="104"/>
                    <a:pt x="1397" y="104"/>
                    <a:pt x="2146" y="104"/>
                  </a:cubicBezTo>
                  <a:lnTo>
                    <a:pt x="214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7" name="Google Shape;2687;p35"/>
            <p:cNvSpPr/>
            <p:nvPr/>
          </p:nvSpPr>
          <p:spPr>
            <a:xfrm>
              <a:off x="3462465" y="4549554"/>
              <a:ext cx="351061" cy="525365"/>
            </a:xfrm>
            <a:custGeom>
              <a:rect b="b" l="l" r="r" t="t"/>
              <a:pathLst>
                <a:path extrusionOk="0" h="5998" w="4008">
                  <a:moveTo>
                    <a:pt x="233" y="0"/>
                  </a:moveTo>
                  <a:cubicBezTo>
                    <a:pt x="0" y="103"/>
                    <a:pt x="336" y="543"/>
                    <a:pt x="440" y="646"/>
                  </a:cubicBezTo>
                  <a:cubicBezTo>
                    <a:pt x="879" y="1293"/>
                    <a:pt x="1189" y="2042"/>
                    <a:pt x="1525" y="2895"/>
                  </a:cubicBezTo>
                  <a:cubicBezTo>
                    <a:pt x="1836" y="3774"/>
                    <a:pt x="2068" y="4731"/>
                    <a:pt x="2275" y="5713"/>
                  </a:cubicBezTo>
                  <a:cubicBezTo>
                    <a:pt x="2275" y="5816"/>
                    <a:pt x="2275" y="5920"/>
                    <a:pt x="2378" y="5920"/>
                  </a:cubicBezTo>
                  <a:cubicBezTo>
                    <a:pt x="2430" y="5971"/>
                    <a:pt x="2482" y="5997"/>
                    <a:pt x="2537" y="5997"/>
                  </a:cubicBezTo>
                  <a:cubicBezTo>
                    <a:pt x="2592" y="5997"/>
                    <a:pt x="2650" y="5971"/>
                    <a:pt x="2715" y="5920"/>
                  </a:cubicBezTo>
                  <a:cubicBezTo>
                    <a:pt x="3128" y="5816"/>
                    <a:pt x="3464" y="5713"/>
                    <a:pt x="3774" y="5480"/>
                  </a:cubicBezTo>
                  <a:cubicBezTo>
                    <a:pt x="3774" y="5480"/>
                    <a:pt x="3878" y="5480"/>
                    <a:pt x="3878" y="5377"/>
                  </a:cubicBezTo>
                  <a:cubicBezTo>
                    <a:pt x="4007" y="5274"/>
                    <a:pt x="3878" y="5067"/>
                    <a:pt x="3878" y="4963"/>
                  </a:cubicBezTo>
                  <a:cubicBezTo>
                    <a:pt x="3128" y="3438"/>
                    <a:pt x="2275" y="2042"/>
                    <a:pt x="1086" y="853"/>
                  </a:cubicBezTo>
                  <a:cubicBezTo>
                    <a:pt x="983" y="646"/>
                    <a:pt x="440" y="0"/>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8" name="Google Shape;2688;p35"/>
            <p:cNvSpPr/>
            <p:nvPr/>
          </p:nvSpPr>
          <p:spPr>
            <a:xfrm>
              <a:off x="3048061" y="4304993"/>
              <a:ext cx="235617" cy="301222"/>
            </a:xfrm>
            <a:custGeom>
              <a:rect b="b" l="l" r="r" t="t"/>
              <a:pathLst>
                <a:path extrusionOk="0" h="3439" w="2690">
                  <a:moveTo>
                    <a:pt x="104" y="0"/>
                  </a:moveTo>
                  <a:cubicBezTo>
                    <a:pt x="1" y="517"/>
                    <a:pt x="1" y="1060"/>
                    <a:pt x="1" y="1706"/>
                  </a:cubicBezTo>
                  <a:lnTo>
                    <a:pt x="1" y="2456"/>
                  </a:lnTo>
                  <a:lnTo>
                    <a:pt x="1" y="2585"/>
                  </a:lnTo>
                  <a:cubicBezTo>
                    <a:pt x="207" y="2456"/>
                    <a:pt x="543" y="2353"/>
                    <a:pt x="854" y="2353"/>
                  </a:cubicBezTo>
                  <a:cubicBezTo>
                    <a:pt x="1629" y="2353"/>
                    <a:pt x="2275" y="2792"/>
                    <a:pt x="2586" y="3438"/>
                  </a:cubicBezTo>
                  <a:lnTo>
                    <a:pt x="2689" y="3335"/>
                  </a:lnTo>
                  <a:cubicBezTo>
                    <a:pt x="2586" y="3231"/>
                    <a:pt x="2482" y="3102"/>
                    <a:pt x="2379" y="2895"/>
                  </a:cubicBezTo>
                  <a:cubicBezTo>
                    <a:pt x="1939" y="2249"/>
                    <a:pt x="1629" y="1500"/>
                    <a:pt x="1397" y="646"/>
                  </a:cubicBezTo>
                  <a:cubicBezTo>
                    <a:pt x="1397" y="414"/>
                    <a:pt x="1293" y="310"/>
                    <a:pt x="1293" y="104"/>
                  </a:cubicBezTo>
                  <a:lnTo>
                    <a:pt x="854" y="104"/>
                  </a:lnTo>
                  <a:cubicBezTo>
                    <a:pt x="647" y="104"/>
                    <a:pt x="337" y="104"/>
                    <a:pt x="104"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89" name="Google Shape;2689;p35"/>
            <p:cNvSpPr/>
            <p:nvPr/>
          </p:nvSpPr>
          <p:spPr>
            <a:xfrm>
              <a:off x="3057171" y="4153281"/>
              <a:ext cx="104232" cy="160815"/>
            </a:xfrm>
            <a:custGeom>
              <a:rect b="b" l="l" r="r" t="t"/>
              <a:pathLst>
                <a:path extrusionOk="0" h="1836" w="1190">
                  <a:moveTo>
                    <a:pt x="1086" y="0"/>
                  </a:moveTo>
                  <a:cubicBezTo>
                    <a:pt x="982" y="104"/>
                    <a:pt x="879" y="207"/>
                    <a:pt x="750" y="207"/>
                  </a:cubicBezTo>
                  <a:cubicBezTo>
                    <a:pt x="646" y="440"/>
                    <a:pt x="543" y="543"/>
                    <a:pt x="439" y="750"/>
                  </a:cubicBezTo>
                  <a:cubicBezTo>
                    <a:pt x="233" y="1086"/>
                    <a:pt x="103" y="1396"/>
                    <a:pt x="0" y="1732"/>
                  </a:cubicBezTo>
                  <a:cubicBezTo>
                    <a:pt x="233" y="1836"/>
                    <a:pt x="543" y="1836"/>
                    <a:pt x="750" y="1836"/>
                  </a:cubicBezTo>
                  <a:lnTo>
                    <a:pt x="1189" y="1836"/>
                  </a:lnTo>
                  <a:cubicBezTo>
                    <a:pt x="1189" y="1189"/>
                    <a:pt x="1189" y="646"/>
                    <a:pt x="1086"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0" name="Google Shape;2690;p35"/>
            <p:cNvSpPr/>
            <p:nvPr/>
          </p:nvSpPr>
          <p:spPr>
            <a:xfrm>
              <a:off x="3048061" y="4511013"/>
              <a:ext cx="226508" cy="283091"/>
            </a:xfrm>
            <a:custGeom>
              <a:rect b="b" l="l" r="r" t="t"/>
              <a:pathLst>
                <a:path extrusionOk="0" h="3232" w="2586">
                  <a:moveTo>
                    <a:pt x="854" y="1"/>
                  </a:moveTo>
                  <a:cubicBezTo>
                    <a:pt x="543" y="1"/>
                    <a:pt x="207" y="104"/>
                    <a:pt x="1" y="233"/>
                  </a:cubicBezTo>
                  <a:cubicBezTo>
                    <a:pt x="104" y="1190"/>
                    <a:pt x="207" y="2275"/>
                    <a:pt x="647" y="3232"/>
                  </a:cubicBezTo>
                  <a:cubicBezTo>
                    <a:pt x="647" y="3025"/>
                    <a:pt x="983" y="2689"/>
                    <a:pt x="1086" y="2482"/>
                  </a:cubicBezTo>
                  <a:cubicBezTo>
                    <a:pt x="1397" y="2043"/>
                    <a:pt x="1836" y="1733"/>
                    <a:pt x="2275" y="1396"/>
                  </a:cubicBezTo>
                  <a:cubicBezTo>
                    <a:pt x="2275" y="1293"/>
                    <a:pt x="2275" y="1293"/>
                    <a:pt x="2379" y="1190"/>
                  </a:cubicBezTo>
                  <a:cubicBezTo>
                    <a:pt x="2482" y="1190"/>
                    <a:pt x="2482" y="1086"/>
                    <a:pt x="2586" y="1086"/>
                  </a:cubicBezTo>
                  <a:cubicBezTo>
                    <a:pt x="2275" y="440"/>
                    <a:pt x="1629" y="1"/>
                    <a:pt x="854" y="1"/>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1" name="Google Shape;2691;p35"/>
            <p:cNvSpPr/>
            <p:nvPr/>
          </p:nvSpPr>
          <p:spPr>
            <a:xfrm>
              <a:off x="3104646" y="4597030"/>
              <a:ext cx="226508" cy="206187"/>
            </a:xfrm>
            <a:custGeom>
              <a:rect b="b" l="l" r="r" t="t"/>
              <a:pathLst>
                <a:path extrusionOk="0" h="2354" w="2586">
                  <a:moveTo>
                    <a:pt x="2043" y="1"/>
                  </a:moveTo>
                  <a:lnTo>
                    <a:pt x="1940" y="104"/>
                  </a:lnTo>
                  <a:cubicBezTo>
                    <a:pt x="1836" y="104"/>
                    <a:pt x="1836" y="208"/>
                    <a:pt x="1733" y="208"/>
                  </a:cubicBezTo>
                  <a:cubicBezTo>
                    <a:pt x="1836" y="208"/>
                    <a:pt x="1940" y="208"/>
                    <a:pt x="2043" y="104"/>
                  </a:cubicBezTo>
                  <a:lnTo>
                    <a:pt x="2043" y="1"/>
                  </a:lnTo>
                  <a:close/>
                  <a:moveTo>
                    <a:pt x="2146" y="208"/>
                  </a:moveTo>
                  <a:cubicBezTo>
                    <a:pt x="1940" y="208"/>
                    <a:pt x="1733" y="311"/>
                    <a:pt x="1629" y="414"/>
                  </a:cubicBezTo>
                  <a:cubicBezTo>
                    <a:pt x="1190" y="751"/>
                    <a:pt x="751" y="1061"/>
                    <a:pt x="440" y="1500"/>
                  </a:cubicBezTo>
                  <a:cubicBezTo>
                    <a:pt x="337" y="1707"/>
                    <a:pt x="1" y="2043"/>
                    <a:pt x="1" y="2250"/>
                  </a:cubicBezTo>
                  <a:cubicBezTo>
                    <a:pt x="104" y="2353"/>
                    <a:pt x="208" y="2353"/>
                    <a:pt x="337" y="2353"/>
                  </a:cubicBezTo>
                  <a:lnTo>
                    <a:pt x="440" y="2353"/>
                  </a:lnTo>
                  <a:cubicBezTo>
                    <a:pt x="647" y="2353"/>
                    <a:pt x="751" y="2250"/>
                    <a:pt x="983" y="2250"/>
                  </a:cubicBezTo>
                  <a:cubicBezTo>
                    <a:pt x="1190" y="2043"/>
                    <a:pt x="1397" y="1836"/>
                    <a:pt x="1733" y="1604"/>
                  </a:cubicBezTo>
                  <a:cubicBezTo>
                    <a:pt x="1940" y="1397"/>
                    <a:pt x="2276" y="1061"/>
                    <a:pt x="2586" y="751"/>
                  </a:cubicBezTo>
                  <a:cubicBezTo>
                    <a:pt x="2482" y="647"/>
                    <a:pt x="2276" y="414"/>
                    <a:pt x="2146" y="208"/>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2" name="Google Shape;2692;p35"/>
            <p:cNvSpPr/>
            <p:nvPr/>
          </p:nvSpPr>
          <p:spPr>
            <a:xfrm>
              <a:off x="3199773" y="4708806"/>
              <a:ext cx="9109" cy="88"/>
            </a:xfrm>
            <a:custGeom>
              <a:rect b="b" l="l" r="r" t="t"/>
              <a:pathLst>
                <a:path extrusionOk="0" h="1" w="104">
                  <a:moveTo>
                    <a:pt x="104" y="0"/>
                  </a:moveTo>
                  <a:lnTo>
                    <a:pt x="104" y="0"/>
                  </a:lnTo>
                  <a:lnTo>
                    <a:pt x="1" y="0"/>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3" name="Google Shape;2693;p35"/>
            <p:cNvSpPr/>
            <p:nvPr/>
          </p:nvSpPr>
          <p:spPr>
            <a:xfrm>
              <a:off x="3208795" y="4595547"/>
              <a:ext cx="179034" cy="113341"/>
            </a:xfrm>
            <a:custGeom>
              <a:rect b="b" l="l" r="r" t="t"/>
              <a:pathLst>
                <a:path extrusionOk="0" h="1294" w="2044">
                  <a:moveTo>
                    <a:pt x="1500" y="1"/>
                  </a:moveTo>
                  <a:cubicBezTo>
                    <a:pt x="1190" y="208"/>
                    <a:pt x="854" y="544"/>
                    <a:pt x="544" y="854"/>
                  </a:cubicBezTo>
                  <a:cubicBezTo>
                    <a:pt x="311" y="983"/>
                    <a:pt x="104" y="1190"/>
                    <a:pt x="1" y="1293"/>
                  </a:cubicBezTo>
                  <a:cubicBezTo>
                    <a:pt x="208" y="1293"/>
                    <a:pt x="544" y="1190"/>
                    <a:pt x="854" y="1087"/>
                  </a:cubicBezTo>
                  <a:cubicBezTo>
                    <a:pt x="1190" y="854"/>
                    <a:pt x="1604" y="751"/>
                    <a:pt x="2043" y="544"/>
                  </a:cubicBezTo>
                  <a:lnTo>
                    <a:pt x="1500" y="1"/>
                  </a:lnTo>
                  <a:close/>
                </a:path>
              </a:pathLst>
            </a:custGeom>
            <a:solidFill>
              <a:srgbClr val="DE93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4" name="Google Shape;2694;p35"/>
            <p:cNvSpPr/>
            <p:nvPr/>
          </p:nvSpPr>
          <p:spPr>
            <a:xfrm>
              <a:off x="3199773" y="4708806"/>
              <a:ext cx="88" cy="9109"/>
            </a:xfrm>
            <a:custGeom>
              <a:rect b="b" l="l" r="r" t="t"/>
              <a:pathLst>
                <a:path extrusionOk="0" h="104" w="1">
                  <a:moveTo>
                    <a:pt x="1" y="0"/>
                  </a:moveTo>
                  <a:lnTo>
                    <a:pt x="1" y="104"/>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5" name="Google Shape;2695;p35"/>
            <p:cNvSpPr/>
            <p:nvPr/>
          </p:nvSpPr>
          <p:spPr>
            <a:xfrm>
              <a:off x="3190750" y="4529940"/>
              <a:ext cx="149516" cy="187968"/>
            </a:xfrm>
            <a:custGeom>
              <a:rect b="b" l="l" r="r" t="t"/>
              <a:pathLst>
                <a:path extrusionOk="0" h="2146" w="1707">
                  <a:moveTo>
                    <a:pt x="1060" y="0"/>
                  </a:moveTo>
                  <a:cubicBezTo>
                    <a:pt x="957" y="104"/>
                    <a:pt x="853" y="104"/>
                    <a:pt x="750" y="104"/>
                  </a:cubicBezTo>
                  <a:cubicBezTo>
                    <a:pt x="646" y="207"/>
                    <a:pt x="646" y="207"/>
                    <a:pt x="646" y="310"/>
                  </a:cubicBezTo>
                  <a:cubicBezTo>
                    <a:pt x="750" y="207"/>
                    <a:pt x="957" y="104"/>
                    <a:pt x="1163" y="104"/>
                  </a:cubicBezTo>
                  <a:cubicBezTo>
                    <a:pt x="1163" y="104"/>
                    <a:pt x="1163" y="0"/>
                    <a:pt x="1060" y="0"/>
                  </a:cubicBezTo>
                  <a:close/>
                  <a:moveTo>
                    <a:pt x="1603" y="647"/>
                  </a:moveTo>
                  <a:cubicBezTo>
                    <a:pt x="1293" y="957"/>
                    <a:pt x="957" y="1293"/>
                    <a:pt x="750" y="1500"/>
                  </a:cubicBezTo>
                  <a:cubicBezTo>
                    <a:pt x="470" y="1694"/>
                    <a:pt x="279" y="1869"/>
                    <a:pt x="104" y="2042"/>
                  </a:cubicBezTo>
                  <a:lnTo>
                    <a:pt x="207" y="2042"/>
                  </a:lnTo>
                  <a:cubicBezTo>
                    <a:pt x="310" y="1939"/>
                    <a:pt x="517" y="1732"/>
                    <a:pt x="750" y="1603"/>
                  </a:cubicBezTo>
                  <a:cubicBezTo>
                    <a:pt x="1060" y="1293"/>
                    <a:pt x="1396" y="957"/>
                    <a:pt x="1706" y="750"/>
                  </a:cubicBezTo>
                  <a:lnTo>
                    <a:pt x="1603" y="647"/>
                  </a:lnTo>
                  <a:close/>
                  <a:moveTo>
                    <a:pt x="104" y="2042"/>
                  </a:moveTo>
                  <a:lnTo>
                    <a:pt x="104" y="2043"/>
                  </a:lnTo>
                  <a:lnTo>
                    <a:pt x="104" y="2043"/>
                  </a:lnTo>
                  <a:cubicBezTo>
                    <a:pt x="104" y="2043"/>
                    <a:pt x="104" y="2043"/>
                    <a:pt x="104" y="2042"/>
                  </a:cubicBezTo>
                  <a:close/>
                  <a:moveTo>
                    <a:pt x="104" y="2043"/>
                  </a:moveTo>
                  <a:cubicBezTo>
                    <a:pt x="69" y="2077"/>
                    <a:pt x="34" y="2112"/>
                    <a:pt x="0" y="2146"/>
                  </a:cubicBezTo>
                  <a:lnTo>
                    <a:pt x="104" y="2146"/>
                  </a:lnTo>
                  <a:lnTo>
                    <a:pt x="104" y="204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6" name="Google Shape;2696;p35"/>
            <p:cNvSpPr/>
            <p:nvPr/>
          </p:nvSpPr>
          <p:spPr>
            <a:xfrm>
              <a:off x="3491896" y="4912980"/>
              <a:ext cx="557072" cy="193661"/>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7" name="Google Shape;2697;p35"/>
            <p:cNvSpPr/>
            <p:nvPr/>
          </p:nvSpPr>
          <p:spPr>
            <a:xfrm>
              <a:off x="3217904" y="4441814"/>
              <a:ext cx="86101" cy="72875"/>
            </a:xfrm>
            <a:custGeom>
              <a:rect b="b" l="l" r="r" t="t"/>
              <a:pathLst>
                <a:path extrusionOk="0" h="832" w="983">
                  <a:moveTo>
                    <a:pt x="501" y="0"/>
                  </a:moveTo>
                  <a:cubicBezTo>
                    <a:pt x="447" y="0"/>
                    <a:pt x="392" y="13"/>
                    <a:pt x="336" y="41"/>
                  </a:cubicBezTo>
                  <a:cubicBezTo>
                    <a:pt x="104" y="144"/>
                    <a:pt x="0" y="377"/>
                    <a:pt x="104" y="584"/>
                  </a:cubicBezTo>
                  <a:cubicBezTo>
                    <a:pt x="179" y="735"/>
                    <a:pt x="324" y="831"/>
                    <a:pt x="478" y="831"/>
                  </a:cubicBezTo>
                  <a:cubicBezTo>
                    <a:pt x="534" y="831"/>
                    <a:pt x="591" y="818"/>
                    <a:pt x="647" y="791"/>
                  </a:cubicBezTo>
                  <a:cubicBezTo>
                    <a:pt x="853" y="687"/>
                    <a:pt x="983" y="480"/>
                    <a:pt x="853" y="248"/>
                  </a:cubicBezTo>
                  <a:cubicBezTo>
                    <a:pt x="778" y="96"/>
                    <a:pt x="647"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8" name="Google Shape;2698;p35"/>
            <p:cNvSpPr/>
            <p:nvPr/>
          </p:nvSpPr>
          <p:spPr>
            <a:xfrm>
              <a:off x="3473765" y="4300438"/>
              <a:ext cx="83824" cy="73751"/>
            </a:xfrm>
            <a:custGeom>
              <a:rect b="b" l="l" r="r" t="t"/>
              <a:pathLst>
                <a:path extrusionOk="0" h="842" w="957">
                  <a:moveTo>
                    <a:pt x="485" y="0"/>
                  </a:moveTo>
                  <a:cubicBezTo>
                    <a:pt x="427" y="0"/>
                    <a:pt x="368" y="16"/>
                    <a:pt x="311" y="52"/>
                  </a:cubicBezTo>
                  <a:cubicBezTo>
                    <a:pt x="104" y="156"/>
                    <a:pt x="0" y="362"/>
                    <a:pt x="104" y="569"/>
                  </a:cubicBezTo>
                  <a:cubicBezTo>
                    <a:pt x="180" y="741"/>
                    <a:pt x="312" y="842"/>
                    <a:pt x="470" y="842"/>
                  </a:cubicBezTo>
                  <a:cubicBezTo>
                    <a:pt x="526" y="842"/>
                    <a:pt x="586" y="829"/>
                    <a:pt x="647" y="802"/>
                  </a:cubicBezTo>
                  <a:cubicBezTo>
                    <a:pt x="854" y="698"/>
                    <a:pt x="957" y="466"/>
                    <a:pt x="854" y="259"/>
                  </a:cubicBezTo>
                  <a:cubicBezTo>
                    <a:pt x="779" y="109"/>
                    <a:pt x="636" y="0"/>
                    <a:pt x="485"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699" name="Google Shape;2699;p35"/>
            <p:cNvSpPr/>
            <p:nvPr/>
          </p:nvSpPr>
          <p:spPr>
            <a:xfrm>
              <a:off x="3360506" y="4397842"/>
              <a:ext cx="92933" cy="65693"/>
            </a:xfrm>
            <a:custGeom>
              <a:rect b="b" l="l" r="r" t="t"/>
              <a:pathLst>
                <a:path extrusionOk="0" h="750" w="1061">
                  <a:moveTo>
                    <a:pt x="957" y="0"/>
                  </a:moveTo>
                  <a:cubicBezTo>
                    <a:pt x="854" y="0"/>
                    <a:pt x="854" y="103"/>
                    <a:pt x="854" y="103"/>
                  </a:cubicBezTo>
                  <a:cubicBezTo>
                    <a:pt x="854" y="336"/>
                    <a:pt x="751" y="440"/>
                    <a:pt x="647" y="543"/>
                  </a:cubicBezTo>
                  <a:lnTo>
                    <a:pt x="415" y="543"/>
                  </a:lnTo>
                  <a:cubicBezTo>
                    <a:pt x="311" y="543"/>
                    <a:pt x="311" y="543"/>
                    <a:pt x="208" y="440"/>
                  </a:cubicBezTo>
                  <a:lnTo>
                    <a:pt x="1" y="440"/>
                  </a:lnTo>
                  <a:lnTo>
                    <a:pt x="1" y="646"/>
                  </a:lnTo>
                  <a:cubicBezTo>
                    <a:pt x="104" y="750"/>
                    <a:pt x="311" y="750"/>
                    <a:pt x="415" y="750"/>
                  </a:cubicBezTo>
                  <a:lnTo>
                    <a:pt x="751" y="750"/>
                  </a:lnTo>
                  <a:cubicBezTo>
                    <a:pt x="957" y="646"/>
                    <a:pt x="1061" y="440"/>
                    <a:pt x="1061" y="103"/>
                  </a:cubicBezTo>
                  <a:cubicBezTo>
                    <a:pt x="1061" y="103"/>
                    <a:pt x="1061" y="0"/>
                    <a:pt x="95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0" name="Google Shape;2700;p35"/>
            <p:cNvSpPr/>
            <p:nvPr/>
          </p:nvSpPr>
          <p:spPr>
            <a:xfrm>
              <a:off x="6474012" y="4988317"/>
              <a:ext cx="384958" cy="89692"/>
            </a:xfrm>
            <a:custGeom>
              <a:rect b="b" l="l" r="r" t="t"/>
              <a:pathLst>
                <a:path extrusionOk="0" h="1024" w="4395">
                  <a:moveTo>
                    <a:pt x="3075" y="0"/>
                  </a:moveTo>
                  <a:cubicBezTo>
                    <a:pt x="2841" y="0"/>
                    <a:pt x="2597" y="51"/>
                    <a:pt x="2353" y="144"/>
                  </a:cubicBezTo>
                  <a:cubicBezTo>
                    <a:pt x="1939" y="248"/>
                    <a:pt x="1500" y="480"/>
                    <a:pt x="1293" y="894"/>
                  </a:cubicBezTo>
                  <a:cubicBezTo>
                    <a:pt x="1055" y="821"/>
                    <a:pt x="830" y="748"/>
                    <a:pt x="637" y="748"/>
                  </a:cubicBezTo>
                  <a:cubicBezTo>
                    <a:pt x="557" y="748"/>
                    <a:pt x="482" y="760"/>
                    <a:pt x="414" y="790"/>
                  </a:cubicBezTo>
                  <a:cubicBezTo>
                    <a:pt x="207" y="790"/>
                    <a:pt x="104" y="894"/>
                    <a:pt x="0" y="1023"/>
                  </a:cubicBezTo>
                  <a:lnTo>
                    <a:pt x="4395" y="1023"/>
                  </a:lnTo>
                  <a:lnTo>
                    <a:pt x="4395" y="894"/>
                  </a:lnTo>
                  <a:cubicBezTo>
                    <a:pt x="4188" y="687"/>
                    <a:pt x="4085" y="480"/>
                    <a:pt x="3878" y="248"/>
                  </a:cubicBezTo>
                  <a:cubicBezTo>
                    <a:pt x="3636" y="77"/>
                    <a:pt x="3363" y="0"/>
                    <a:pt x="307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1" name="Google Shape;2701;p35"/>
            <p:cNvSpPr/>
            <p:nvPr/>
          </p:nvSpPr>
          <p:spPr>
            <a:xfrm flipH="1">
              <a:off x="7399379" y="4732110"/>
              <a:ext cx="1183644" cy="411500"/>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02" name="Google Shape;2702;p35"/>
            <p:cNvSpPr/>
            <p:nvPr/>
          </p:nvSpPr>
          <p:spPr>
            <a:xfrm>
              <a:off x="830529" y="4732110"/>
              <a:ext cx="1183644" cy="411500"/>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6" name="Shape 2706"/>
        <p:cNvGrpSpPr/>
        <p:nvPr/>
      </p:nvGrpSpPr>
      <p:grpSpPr>
        <a:xfrm>
          <a:off x="0" y="0"/>
          <a:ext cx="0" cy="0"/>
          <a:chOff x="0" y="0"/>
          <a:chExt cx="0" cy="0"/>
        </a:xfrm>
      </p:grpSpPr>
      <p:sp>
        <p:nvSpPr>
          <p:cNvPr id="2707" name="Google Shape;2707;p36"/>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ICON PACK: </a:t>
            </a:r>
            <a:r>
              <a:rPr lang="en">
                <a:solidFill>
                  <a:schemeClr val="lt2"/>
                </a:solidFill>
              </a:rPr>
              <a:t>NATURE</a:t>
            </a:r>
            <a:endParaRPr>
              <a:solidFill>
                <a:schemeClr val="lt2"/>
              </a:solidFill>
            </a:endParaRPr>
          </a:p>
        </p:txBody>
      </p:sp>
      <p:grpSp>
        <p:nvGrpSpPr>
          <p:cNvPr id="2708" name="Google Shape;2708;p36"/>
          <p:cNvGrpSpPr/>
          <p:nvPr/>
        </p:nvGrpSpPr>
        <p:grpSpPr>
          <a:xfrm>
            <a:off x="6771579" y="4152832"/>
            <a:ext cx="397535" cy="448625"/>
            <a:chOff x="7164641" y="3949882"/>
            <a:chExt cx="446619" cy="504016"/>
          </a:xfrm>
        </p:grpSpPr>
        <p:sp>
          <p:nvSpPr>
            <p:cNvPr id="2709" name="Google Shape;2709;p36"/>
            <p:cNvSpPr/>
            <p:nvPr/>
          </p:nvSpPr>
          <p:spPr>
            <a:xfrm>
              <a:off x="7164641" y="3949882"/>
              <a:ext cx="446619" cy="247526"/>
            </a:xfrm>
            <a:custGeom>
              <a:rect b="b" l="l" r="r" t="t"/>
              <a:pathLst>
                <a:path extrusionOk="0" h="9138" w="16488">
                  <a:moveTo>
                    <a:pt x="8627" y="0"/>
                  </a:moveTo>
                  <a:cubicBezTo>
                    <a:pt x="6381" y="0"/>
                    <a:pt x="4569" y="1608"/>
                    <a:pt x="4161" y="3625"/>
                  </a:cubicBezTo>
                  <a:cubicBezTo>
                    <a:pt x="3727" y="3395"/>
                    <a:pt x="3293" y="3293"/>
                    <a:pt x="2884" y="3293"/>
                  </a:cubicBezTo>
                  <a:cubicBezTo>
                    <a:pt x="1277" y="3293"/>
                    <a:pt x="0" y="4671"/>
                    <a:pt x="0" y="6279"/>
                  </a:cubicBezTo>
                  <a:cubicBezTo>
                    <a:pt x="0" y="7861"/>
                    <a:pt x="1277" y="9137"/>
                    <a:pt x="2884" y="9137"/>
                  </a:cubicBezTo>
                  <a:lnTo>
                    <a:pt x="13834" y="9137"/>
                  </a:lnTo>
                  <a:cubicBezTo>
                    <a:pt x="15314" y="9137"/>
                    <a:pt x="16488" y="7759"/>
                    <a:pt x="16488" y="6381"/>
                  </a:cubicBezTo>
                  <a:cubicBezTo>
                    <a:pt x="16488" y="4901"/>
                    <a:pt x="15314" y="3727"/>
                    <a:pt x="13834" y="3727"/>
                  </a:cubicBezTo>
                  <a:cubicBezTo>
                    <a:pt x="13604" y="3727"/>
                    <a:pt x="13298" y="3727"/>
                    <a:pt x="13093" y="3829"/>
                  </a:cubicBezTo>
                  <a:cubicBezTo>
                    <a:pt x="12762" y="1608"/>
                    <a:pt x="10847" y="0"/>
                    <a:pt x="862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0" name="Google Shape;2710;p36"/>
            <p:cNvSpPr/>
            <p:nvPr/>
          </p:nvSpPr>
          <p:spPr>
            <a:xfrm>
              <a:off x="7193679" y="4260982"/>
              <a:ext cx="54635" cy="71917"/>
            </a:xfrm>
            <a:custGeom>
              <a:rect b="b" l="l" r="r" t="t"/>
              <a:pathLst>
                <a:path extrusionOk="0" h="2655" w="2017">
                  <a:moveTo>
                    <a:pt x="945" y="1"/>
                  </a:moveTo>
                  <a:lnTo>
                    <a:pt x="0" y="2247"/>
                  </a:lnTo>
                  <a:lnTo>
                    <a:pt x="1047" y="2655"/>
                  </a:lnTo>
                  <a:lnTo>
                    <a:pt x="2017" y="537"/>
                  </a:lnTo>
                  <a:lnTo>
                    <a:pt x="94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1" name="Google Shape;2711;p36"/>
            <p:cNvSpPr/>
            <p:nvPr/>
          </p:nvSpPr>
          <p:spPr>
            <a:xfrm>
              <a:off x="7305659" y="4260982"/>
              <a:ext cx="51900" cy="71917"/>
            </a:xfrm>
            <a:custGeom>
              <a:rect b="b" l="l" r="r" t="t"/>
              <a:pathLst>
                <a:path extrusionOk="0" h="2655" w="1916">
                  <a:moveTo>
                    <a:pt x="971" y="1"/>
                  </a:moveTo>
                  <a:lnTo>
                    <a:pt x="1" y="2247"/>
                  </a:lnTo>
                  <a:lnTo>
                    <a:pt x="971" y="2655"/>
                  </a:lnTo>
                  <a:lnTo>
                    <a:pt x="1915" y="537"/>
                  </a:lnTo>
                  <a:lnTo>
                    <a:pt x="97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2" name="Google Shape;2712;p36"/>
            <p:cNvSpPr/>
            <p:nvPr/>
          </p:nvSpPr>
          <p:spPr>
            <a:xfrm>
              <a:off x="7415607" y="4260982"/>
              <a:ext cx="54635" cy="71917"/>
            </a:xfrm>
            <a:custGeom>
              <a:rect b="b" l="l" r="r" t="t"/>
              <a:pathLst>
                <a:path extrusionOk="0" h="2655" w="2017">
                  <a:moveTo>
                    <a:pt x="944" y="1"/>
                  </a:moveTo>
                  <a:lnTo>
                    <a:pt x="0" y="2247"/>
                  </a:lnTo>
                  <a:lnTo>
                    <a:pt x="1046" y="2655"/>
                  </a:lnTo>
                  <a:lnTo>
                    <a:pt x="2016" y="537"/>
                  </a:lnTo>
                  <a:lnTo>
                    <a:pt x="94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3" name="Google Shape;2713;p36"/>
            <p:cNvSpPr/>
            <p:nvPr/>
          </p:nvSpPr>
          <p:spPr>
            <a:xfrm>
              <a:off x="7251051" y="4384744"/>
              <a:ext cx="51873" cy="69154"/>
            </a:xfrm>
            <a:custGeom>
              <a:rect b="b" l="l" r="r" t="t"/>
              <a:pathLst>
                <a:path extrusionOk="0" h="2553" w="1915">
                  <a:moveTo>
                    <a:pt x="971" y="0"/>
                  </a:moveTo>
                  <a:lnTo>
                    <a:pt x="1" y="2144"/>
                  </a:lnTo>
                  <a:lnTo>
                    <a:pt x="971" y="2552"/>
                  </a:lnTo>
                  <a:lnTo>
                    <a:pt x="1915" y="434"/>
                  </a:lnTo>
                  <a:lnTo>
                    <a:pt x="97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4" name="Google Shape;2714;p36"/>
            <p:cNvSpPr/>
            <p:nvPr/>
          </p:nvSpPr>
          <p:spPr>
            <a:xfrm>
              <a:off x="7360294" y="4384744"/>
              <a:ext cx="51873" cy="69154"/>
            </a:xfrm>
            <a:custGeom>
              <a:rect b="b" l="l" r="r" t="t"/>
              <a:pathLst>
                <a:path extrusionOk="0" h="2553" w="1915">
                  <a:moveTo>
                    <a:pt x="970" y="0"/>
                  </a:moveTo>
                  <a:lnTo>
                    <a:pt x="0" y="2144"/>
                  </a:lnTo>
                  <a:lnTo>
                    <a:pt x="970" y="2552"/>
                  </a:lnTo>
                  <a:lnTo>
                    <a:pt x="1914" y="434"/>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5" name="Google Shape;2715;p36"/>
            <p:cNvSpPr/>
            <p:nvPr/>
          </p:nvSpPr>
          <p:spPr>
            <a:xfrm>
              <a:off x="7472978" y="4384744"/>
              <a:ext cx="51873" cy="69154"/>
            </a:xfrm>
            <a:custGeom>
              <a:rect b="b" l="l" r="r" t="t"/>
              <a:pathLst>
                <a:path extrusionOk="0" h="2553" w="1915">
                  <a:moveTo>
                    <a:pt x="945" y="0"/>
                  </a:moveTo>
                  <a:lnTo>
                    <a:pt x="0" y="2144"/>
                  </a:lnTo>
                  <a:lnTo>
                    <a:pt x="945" y="2552"/>
                  </a:lnTo>
                  <a:lnTo>
                    <a:pt x="1915" y="434"/>
                  </a:lnTo>
                  <a:lnTo>
                    <a:pt x="94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6" name="Google Shape;2716;p36"/>
            <p:cNvSpPr/>
            <p:nvPr/>
          </p:nvSpPr>
          <p:spPr>
            <a:xfrm>
              <a:off x="7527587" y="4260982"/>
              <a:ext cx="51873" cy="71917"/>
            </a:xfrm>
            <a:custGeom>
              <a:rect b="b" l="l" r="r" t="t"/>
              <a:pathLst>
                <a:path extrusionOk="0" h="2655" w="1915">
                  <a:moveTo>
                    <a:pt x="971" y="1"/>
                  </a:moveTo>
                  <a:lnTo>
                    <a:pt x="1" y="2247"/>
                  </a:lnTo>
                  <a:lnTo>
                    <a:pt x="971" y="2655"/>
                  </a:lnTo>
                  <a:lnTo>
                    <a:pt x="1915" y="537"/>
                  </a:lnTo>
                  <a:lnTo>
                    <a:pt x="97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17" name="Google Shape;2717;p36"/>
          <p:cNvGrpSpPr/>
          <p:nvPr/>
        </p:nvGrpSpPr>
        <p:grpSpPr>
          <a:xfrm>
            <a:off x="6102187" y="4152832"/>
            <a:ext cx="374799" cy="448625"/>
            <a:chOff x="6426968" y="3949882"/>
            <a:chExt cx="421075" cy="504016"/>
          </a:xfrm>
        </p:grpSpPr>
        <p:sp>
          <p:nvSpPr>
            <p:cNvPr id="2718" name="Google Shape;2718;p36"/>
            <p:cNvSpPr/>
            <p:nvPr/>
          </p:nvSpPr>
          <p:spPr>
            <a:xfrm>
              <a:off x="6461558" y="4367435"/>
              <a:ext cx="351894" cy="86463"/>
            </a:xfrm>
            <a:custGeom>
              <a:rect b="b" l="l" r="r" t="t"/>
              <a:pathLst>
                <a:path extrusionOk="0" h="3192" w="12991">
                  <a:moveTo>
                    <a:pt x="766" y="1"/>
                  </a:moveTo>
                  <a:cubicBezTo>
                    <a:pt x="230" y="869"/>
                    <a:pt x="0" y="1711"/>
                    <a:pt x="0" y="2655"/>
                  </a:cubicBezTo>
                  <a:lnTo>
                    <a:pt x="0" y="3191"/>
                  </a:lnTo>
                  <a:lnTo>
                    <a:pt x="6508" y="3191"/>
                  </a:lnTo>
                  <a:cubicBezTo>
                    <a:pt x="5436" y="3191"/>
                    <a:pt x="4594" y="2783"/>
                    <a:pt x="3956" y="1915"/>
                  </a:cubicBezTo>
                  <a:lnTo>
                    <a:pt x="3726" y="1915"/>
                  </a:lnTo>
                  <a:cubicBezTo>
                    <a:pt x="2450" y="1915"/>
                    <a:pt x="1276" y="1175"/>
                    <a:pt x="766" y="1"/>
                  </a:cubicBezTo>
                  <a:close/>
                  <a:moveTo>
                    <a:pt x="12251" y="103"/>
                  </a:moveTo>
                  <a:cubicBezTo>
                    <a:pt x="11715" y="1175"/>
                    <a:pt x="10541" y="1915"/>
                    <a:pt x="9265" y="1915"/>
                  </a:cubicBezTo>
                  <a:lnTo>
                    <a:pt x="9060" y="1915"/>
                  </a:lnTo>
                  <a:cubicBezTo>
                    <a:pt x="8422" y="2783"/>
                    <a:pt x="7453" y="3191"/>
                    <a:pt x="6508" y="3191"/>
                  </a:cubicBezTo>
                  <a:lnTo>
                    <a:pt x="12991" y="3191"/>
                  </a:lnTo>
                  <a:lnTo>
                    <a:pt x="12991" y="2655"/>
                  </a:lnTo>
                  <a:cubicBezTo>
                    <a:pt x="12991" y="1711"/>
                    <a:pt x="12761" y="869"/>
                    <a:pt x="12251" y="103"/>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19" name="Google Shape;2719;p36"/>
            <p:cNvSpPr/>
            <p:nvPr/>
          </p:nvSpPr>
          <p:spPr>
            <a:xfrm>
              <a:off x="6426968" y="3949882"/>
              <a:ext cx="421075" cy="472216"/>
            </a:xfrm>
            <a:custGeom>
              <a:rect b="b" l="l" r="r" t="t"/>
              <a:pathLst>
                <a:path extrusionOk="0" h="17433" w="15545">
                  <a:moveTo>
                    <a:pt x="6075" y="10643"/>
                  </a:moveTo>
                  <a:lnTo>
                    <a:pt x="6075" y="11817"/>
                  </a:lnTo>
                  <a:lnTo>
                    <a:pt x="4901" y="11817"/>
                  </a:lnTo>
                  <a:lnTo>
                    <a:pt x="4901" y="10643"/>
                  </a:lnTo>
                  <a:close/>
                  <a:moveTo>
                    <a:pt x="10542" y="10643"/>
                  </a:moveTo>
                  <a:lnTo>
                    <a:pt x="10542" y="11817"/>
                  </a:lnTo>
                  <a:lnTo>
                    <a:pt x="9470" y="11817"/>
                  </a:lnTo>
                  <a:lnTo>
                    <a:pt x="9470" y="10643"/>
                  </a:lnTo>
                  <a:close/>
                  <a:moveTo>
                    <a:pt x="8194" y="12660"/>
                  </a:moveTo>
                  <a:lnTo>
                    <a:pt x="9061" y="13502"/>
                  </a:lnTo>
                  <a:lnTo>
                    <a:pt x="8296" y="14140"/>
                  </a:lnTo>
                  <a:lnTo>
                    <a:pt x="8296" y="14778"/>
                  </a:lnTo>
                  <a:lnTo>
                    <a:pt x="8730" y="14778"/>
                  </a:lnTo>
                  <a:lnTo>
                    <a:pt x="8730" y="15850"/>
                  </a:lnTo>
                  <a:lnTo>
                    <a:pt x="6815" y="15850"/>
                  </a:lnTo>
                  <a:lnTo>
                    <a:pt x="6815" y="14778"/>
                  </a:lnTo>
                  <a:lnTo>
                    <a:pt x="7249" y="14778"/>
                  </a:lnTo>
                  <a:lnTo>
                    <a:pt x="7249" y="14140"/>
                  </a:lnTo>
                  <a:lnTo>
                    <a:pt x="6509" y="13502"/>
                  </a:lnTo>
                  <a:lnTo>
                    <a:pt x="7351" y="12660"/>
                  </a:lnTo>
                  <a:lnTo>
                    <a:pt x="7785" y="13196"/>
                  </a:lnTo>
                  <a:lnTo>
                    <a:pt x="8194" y="12660"/>
                  </a:lnTo>
                  <a:close/>
                  <a:moveTo>
                    <a:pt x="3421" y="0"/>
                  </a:moveTo>
                  <a:cubicBezTo>
                    <a:pt x="3089" y="103"/>
                    <a:pt x="2885" y="638"/>
                    <a:pt x="2885" y="1481"/>
                  </a:cubicBezTo>
                  <a:cubicBezTo>
                    <a:pt x="2885" y="2451"/>
                    <a:pt x="2987" y="3625"/>
                    <a:pt x="3319" y="4799"/>
                  </a:cubicBezTo>
                  <a:cubicBezTo>
                    <a:pt x="3625" y="5947"/>
                    <a:pt x="4059" y="7019"/>
                    <a:pt x="4467" y="7759"/>
                  </a:cubicBezTo>
                  <a:lnTo>
                    <a:pt x="4697" y="8091"/>
                  </a:lnTo>
                  <a:lnTo>
                    <a:pt x="4467" y="8397"/>
                  </a:lnTo>
                  <a:cubicBezTo>
                    <a:pt x="3957" y="9035"/>
                    <a:pt x="3727" y="9903"/>
                    <a:pt x="3727" y="10745"/>
                  </a:cubicBezTo>
                  <a:lnTo>
                    <a:pt x="3727" y="10950"/>
                  </a:lnTo>
                  <a:lnTo>
                    <a:pt x="3727" y="11052"/>
                  </a:lnTo>
                  <a:lnTo>
                    <a:pt x="3625" y="11179"/>
                  </a:lnTo>
                  <a:cubicBezTo>
                    <a:pt x="3523" y="11486"/>
                    <a:pt x="3319" y="11919"/>
                    <a:pt x="3319" y="11919"/>
                  </a:cubicBezTo>
                  <a:lnTo>
                    <a:pt x="231" y="11281"/>
                  </a:lnTo>
                  <a:lnTo>
                    <a:pt x="1" y="12328"/>
                  </a:lnTo>
                  <a:lnTo>
                    <a:pt x="2885" y="12966"/>
                  </a:lnTo>
                  <a:cubicBezTo>
                    <a:pt x="2783" y="13298"/>
                    <a:pt x="2681" y="13732"/>
                    <a:pt x="2681" y="13936"/>
                  </a:cubicBezTo>
                  <a:lnTo>
                    <a:pt x="2681" y="14140"/>
                  </a:lnTo>
                  <a:lnTo>
                    <a:pt x="1" y="14676"/>
                  </a:lnTo>
                  <a:lnTo>
                    <a:pt x="231" y="15748"/>
                  </a:lnTo>
                  <a:lnTo>
                    <a:pt x="3089" y="15110"/>
                  </a:lnTo>
                  <a:cubicBezTo>
                    <a:pt x="3523" y="15748"/>
                    <a:pt x="4161" y="16156"/>
                    <a:pt x="5003" y="16156"/>
                  </a:cubicBezTo>
                  <a:lnTo>
                    <a:pt x="5105" y="16156"/>
                  </a:lnTo>
                  <a:cubicBezTo>
                    <a:pt x="5437" y="16156"/>
                    <a:pt x="5871" y="16386"/>
                    <a:pt x="6075" y="16692"/>
                  </a:cubicBezTo>
                  <a:cubicBezTo>
                    <a:pt x="6509" y="17228"/>
                    <a:pt x="7147" y="17432"/>
                    <a:pt x="7785" y="17432"/>
                  </a:cubicBezTo>
                  <a:cubicBezTo>
                    <a:pt x="8423" y="17432"/>
                    <a:pt x="9061" y="17228"/>
                    <a:pt x="9470" y="16692"/>
                  </a:cubicBezTo>
                  <a:cubicBezTo>
                    <a:pt x="9699" y="16386"/>
                    <a:pt x="10006" y="16156"/>
                    <a:pt x="10440" y="16156"/>
                  </a:cubicBezTo>
                  <a:lnTo>
                    <a:pt x="10542" y="16156"/>
                  </a:lnTo>
                  <a:cubicBezTo>
                    <a:pt x="11282" y="16156"/>
                    <a:pt x="12022" y="15748"/>
                    <a:pt x="12456" y="15110"/>
                  </a:cubicBezTo>
                  <a:lnTo>
                    <a:pt x="15314" y="15748"/>
                  </a:lnTo>
                  <a:lnTo>
                    <a:pt x="15544" y="14676"/>
                  </a:lnTo>
                  <a:lnTo>
                    <a:pt x="12762" y="14140"/>
                  </a:lnTo>
                  <a:cubicBezTo>
                    <a:pt x="12762" y="14038"/>
                    <a:pt x="12890" y="13936"/>
                    <a:pt x="12890" y="13936"/>
                  </a:cubicBezTo>
                  <a:cubicBezTo>
                    <a:pt x="12890" y="13732"/>
                    <a:pt x="12762" y="13298"/>
                    <a:pt x="12660" y="12966"/>
                  </a:cubicBezTo>
                  <a:lnTo>
                    <a:pt x="15544" y="12328"/>
                  </a:lnTo>
                  <a:lnTo>
                    <a:pt x="15314" y="11281"/>
                  </a:lnTo>
                  <a:lnTo>
                    <a:pt x="12252" y="11919"/>
                  </a:lnTo>
                  <a:cubicBezTo>
                    <a:pt x="12124" y="11919"/>
                    <a:pt x="12022" y="11486"/>
                    <a:pt x="11818" y="11281"/>
                  </a:cubicBezTo>
                  <a:lnTo>
                    <a:pt x="11818" y="11052"/>
                  </a:lnTo>
                  <a:lnTo>
                    <a:pt x="11818" y="10950"/>
                  </a:lnTo>
                  <a:lnTo>
                    <a:pt x="11818" y="10745"/>
                  </a:lnTo>
                  <a:cubicBezTo>
                    <a:pt x="11818" y="9903"/>
                    <a:pt x="11486" y="9035"/>
                    <a:pt x="11078" y="8397"/>
                  </a:cubicBezTo>
                  <a:lnTo>
                    <a:pt x="10848" y="8091"/>
                  </a:lnTo>
                  <a:lnTo>
                    <a:pt x="11078" y="7759"/>
                  </a:lnTo>
                  <a:cubicBezTo>
                    <a:pt x="11486" y="7019"/>
                    <a:pt x="11920" y="5947"/>
                    <a:pt x="12252" y="4799"/>
                  </a:cubicBezTo>
                  <a:cubicBezTo>
                    <a:pt x="12558" y="3625"/>
                    <a:pt x="12660" y="2451"/>
                    <a:pt x="12660" y="1481"/>
                  </a:cubicBezTo>
                  <a:cubicBezTo>
                    <a:pt x="12558" y="638"/>
                    <a:pt x="12456" y="103"/>
                    <a:pt x="12124" y="0"/>
                  </a:cubicBezTo>
                  <a:lnTo>
                    <a:pt x="12022" y="0"/>
                  </a:lnTo>
                  <a:cubicBezTo>
                    <a:pt x="11384" y="0"/>
                    <a:pt x="10337" y="1608"/>
                    <a:pt x="9572" y="4161"/>
                  </a:cubicBezTo>
                  <a:cubicBezTo>
                    <a:pt x="9470" y="4901"/>
                    <a:pt x="9266" y="5641"/>
                    <a:pt x="9266" y="6279"/>
                  </a:cubicBezTo>
                  <a:lnTo>
                    <a:pt x="9163" y="6917"/>
                  </a:lnTo>
                  <a:lnTo>
                    <a:pt x="8627" y="6815"/>
                  </a:lnTo>
                  <a:cubicBezTo>
                    <a:pt x="8360" y="6700"/>
                    <a:pt x="8066" y="6643"/>
                    <a:pt x="7772" y="6643"/>
                  </a:cubicBezTo>
                  <a:cubicBezTo>
                    <a:pt x="7479" y="6643"/>
                    <a:pt x="7185" y="6700"/>
                    <a:pt x="6917" y="6815"/>
                  </a:cubicBezTo>
                  <a:lnTo>
                    <a:pt x="6382" y="6917"/>
                  </a:lnTo>
                  <a:lnTo>
                    <a:pt x="6279" y="6279"/>
                  </a:lnTo>
                  <a:cubicBezTo>
                    <a:pt x="6279" y="5641"/>
                    <a:pt x="6075" y="4901"/>
                    <a:pt x="5973" y="4161"/>
                  </a:cubicBezTo>
                  <a:cubicBezTo>
                    <a:pt x="5233" y="1608"/>
                    <a:pt x="4161" y="0"/>
                    <a:pt x="352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0" name="Google Shape;2720;p36"/>
          <p:cNvGrpSpPr/>
          <p:nvPr/>
        </p:nvGrpSpPr>
        <p:grpSpPr>
          <a:xfrm>
            <a:off x="5376916" y="4152832"/>
            <a:ext cx="448626" cy="448625"/>
            <a:chOff x="5606352" y="3949882"/>
            <a:chExt cx="504017" cy="504016"/>
          </a:xfrm>
        </p:grpSpPr>
        <p:sp>
          <p:nvSpPr>
            <p:cNvPr id="2721" name="Google Shape;2721;p36"/>
            <p:cNvSpPr/>
            <p:nvPr/>
          </p:nvSpPr>
          <p:spPr>
            <a:xfrm>
              <a:off x="5784723" y="4140009"/>
              <a:ext cx="147275" cy="91962"/>
            </a:xfrm>
            <a:custGeom>
              <a:rect b="b" l="l" r="r" t="t"/>
              <a:pathLst>
                <a:path extrusionOk="0" h="3395" w="5437">
                  <a:moveTo>
                    <a:pt x="741" y="0"/>
                  </a:moveTo>
                  <a:lnTo>
                    <a:pt x="434" y="970"/>
                  </a:lnTo>
                  <a:cubicBezTo>
                    <a:pt x="332" y="1378"/>
                    <a:pt x="103" y="1710"/>
                    <a:pt x="0" y="2118"/>
                  </a:cubicBezTo>
                  <a:cubicBezTo>
                    <a:pt x="103" y="2246"/>
                    <a:pt x="230" y="2246"/>
                    <a:pt x="332" y="2348"/>
                  </a:cubicBezTo>
                  <a:cubicBezTo>
                    <a:pt x="387" y="2362"/>
                    <a:pt x="442" y="2368"/>
                    <a:pt x="496" y="2368"/>
                  </a:cubicBezTo>
                  <a:cubicBezTo>
                    <a:pt x="849" y="2368"/>
                    <a:pt x="1175" y="2118"/>
                    <a:pt x="1175" y="2118"/>
                  </a:cubicBezTo>
                  <a:lnTo>
                    <a:pt x="2017" y="1608"/>
                  </a:lnTo>
                  <a:lnTo>
                    <a:pt x="2017" y="2654"/>
                  </a:lnTo>
                  <a:cubicBezTo>
                    <a:pt x="2017" y="3088"/>
                    <a:pt x="2349" y="3395"/>
                    <a:pt x="2782" y="3395"/>
                  </a:cubicBezTo>
                  <a:cubicBezTo>
                    <a:pt x="3089" y="3395"/>
                    <a:pt x="3420" y="3088"/>
                    <a:pt x="3420" y="2654"/>
                  </a:cubicBezTo>
                  <a:lnTo>
                    <a:pt x="3420" y="1608"/>
                  </a:lnTo>
                  <a:lnTo>
                    <a:pt x="4263" y="2118"/>
                  </a:lnTo>
                  <a:cubicBezTo>
                    <a:pt x="4346" y="2222"/>
                    <a:pt x="4647" y="2376"/>
                    <a:pt x="4921" y="2376"/>
                  </a:cubicBezTo>
                  <a:cubicBezTo>
                    <a:pt x="4985" y="2376"/>
                    <a:pt x="5047" y="2367"/>
                    <a:pt x="5105" y="2348"/>
                  </a:cubicBezTo>
                  <a:cubicBezTo>
                    <a:pt x="5207" y="2246"/>
                    <a:pt x="5335" y="2246"/>
                    <a:pt x="5437" y="2118"/>
                  </a:cubicBezTo>
                  <a:cubicBezTo>
                    <a:pt x="5207" y="1710"/>
                    <a:pt x="5003" y="1276"/>
                    <a:pt x="4901" y="842"/>
                  </a:cubicBezTo>
                  <a:lnTo>
                    <a:pt x="469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2" name="Google Shape;2722;p36"/>
            <p:cNvSpPr/>
            <p:nvPr/>
          </p:nvSpPr>
          <p:spPr>
            <a:xfrm>
              <a:off x="5663750" y="4226418"/>
              <a:ext cx="389247" cy="135519"/>
            </a:xfrm>
            <a:custGeom>
              <a:rect b="b" l="l" r="r" t="t"/>
              <a:pathLst>
                <a:path extrusionOk="0" h="5003" w="14370">
                  <a:moveTo>
                    <a:pt x="3930" y="0"/>
                  </a:moveTo>
                  <a:cubicBezTo>
                    <a:pt x="3190" y="1481"/>
                    <a:pt x="2144" y="2987"/>
                    <a:pt x="868" y="4263"/>
                  </a:cubicBezTo>
                  <a:lnTo>
                    <a:pt x="0" y="5003"/>
                  </a:lnTo>
                  <a:lnTo>
                    <a:pt x="2654" y="5003"/>
                  </a:lnTo>
                  <a:cubicBezTo>
                    <a:pt x="3420" y="4365"/>
                    <a:pt x="4160" y="3089"/>
                    <a:pt x="4160" y="2987"/>
                  </a:cubicBezTo>
                  <a:lnTo>
                    <a:pt x="5105" y="3523"/>
                  </a:lnTo>
                  <a:cubicBezTo>
                    <a:pt x="5105" y="3523"/>
                    <a:pt x="4696" y="4263"/>
                    <a:pt x="4160" y="5003"/>
                  </a:cubicBezTo>
                  <a:lnTo>
                    <a:pt x="6610" y="5003"/>
                  </a:lnTo>
                  <a:lnTo>
                    <a:pt x="6610" y="3293"/>
                  </a:lnTo>
                  <a:lnTo>
                    <a:pt x="7759" y="3293"/>
                  </a:lnTo>
                  <a:lnTo>
                    <a:pt x="7759" y="5003"/>
                  </a:lnTo>
                  <a:lnTo>
                    <a:pt x="10107" y="5003"/>
                  </a:lnTo>
                  <a:cubicBezTo>
                    <a:pt x="9571" y="4263"/>
                    <a:pt x="9265" y="3523"/>
                    <a:pt x="9163" y="3523"/>
                  </a:cubicBezTo>
                  <a:lnTo>
                    <a:pt x="10209" y="2987"/>
                  </a:lnTo>
                  <a:cubicBezTo>
                    <a:pt x="10209" y="3089"/>
                    <a:pt x="10847" y="4365"/>
                    <a:pt x="11715" y="5003"/>
                  </a:cubicBezTo>
                  <a:lnTo>
                    <a:pt x="14369" y="5003"/>
                  </a:lnTo>
                  <a:lnTo>
                    <a:pt x="13501" y="4263"/>
                  </a:lnTo>
                  <a:cubicBezTo>
                    <a:pt x="12225" y="2987"/>
                    <a:pt x="11179" y="1608"/>
                    <a:pt x="10311" y="0"/>
                  </a:cubicBezTo>
                  <a:cubicBezTo>
                    <a:pt x="10209" y="102"/>
                    <a:pt x="10005" y="102"/>
                    <a:pt x="9903" y="205"/>
                  </a:cubicBezTo>
                  <a:lnTo>
                    <a:pt x="8933" y="205"/>
                  </a:lnTo>
                  <a:cubicBezTo>
                    <a:pt x="8627" y="843"/>
                    <a:pt x="7989" y="1277"/>
                    <a:pt x="7248" y="1277"/>
                  </a:cubicBezTo>
                  <a:cubicBezTo>
                    <a:pt x="6381" y="1277"/>
                    <a:pt x="5743" y="843"/>
                    <a:pt x="5538" y="205"/>
                  </a:cubicBezTo>
                  <a:cubicBezTo>
                    <a:pt x="5317" y="205"/>
                    <a:pt x="5107" y="261"/>
                    <a:pt x="4863" y="261"/>
                  </a:cubicBezTo>
                  <a:cubicBezTo>
                    <a:pt x="4742" y="261"/>
                    <a:pt x="4611" y="247"/>
                    <a:pt x="4466" y="205"/>
                  </a:cubicBezTo>
                  <a:cubicBezTo>
                    <a:pt x="4364" y="102"/>
                    <a:pt x="4160" y="102"/>
                    <a:pt x="393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3" name="Google Shape;2723;p36"/>
            <p:cNvSpPr/>
            <p:nvPr/>
          </p:nvSpPr>
          <p:spPr>
            <a:xfrm>
              <a:off x="5873895" y="3949882"/>
              <a:ext cx="86463" cy="143835"/>
            </a:xfrm>
            <a:custGeom>
              <a:rect b="b" l="l" r="r" t="t"/>
              <a:pathLst>
                <a:path extrusionOk="0" h="5310" w="3192">
                  <a:moveTo>
                    <a:pt x="1609" y="0"/>
                  </a:moveTo>
                  <a:cubicBezTo>
                    <a:pt x="767" y="0"/>
                    <a:pt x="1" y="741"/>
                    <a:pt x="1" y="1608"/>
                  </a:cubicBezTo>
                  <a:lnTo>
                    <a:pt x="1" y="5309"/>
                  </a:lnTo>
                  <a:lnTo>
                    <a:pt x="1073" y="5309"/>
                  </a:lnTo>
                  <a:lnTo>
                    <a:pt x="1073" y="1608"/>
                  </a:lnTo>
                  <a:cubicBezTo>
                    <a:pt x="1073" y="1379"/>
                    <a:pt x="1277" y="1072"/>
                    <a:pt x="1609" y="1072"/>
                  </a:cubicBezTo>
                  <a:cubicBezTo>
                    <a:pt x="1813" y="1072"/>
                    <a:pt x="2145" y="1379"/>
                    <a:pt x="2145" y="1608"/>
                  </a:cubicBezTo>
                  <a:lnTo>
                    <a:pt x="2145" y="2246"/>
                  </a:lnTo>
                  <a:lnTo>
                    <a:pt x="3191" y="2246"/>
                  </a:lnTo>
                  <a:lnTo>
                    <a:pt x="3191" y="1608"/>
                  </a:lnTo>
                  <a:cubicBezTo>
                    <a:pt x="3191" y="741"/>
                    <a:pt x="2451" y="0"/>
                    <a:pt x="160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4" name="Google Shape;2724;p36"/>
            <p:cNvSpPr/>
            <p:nvPr/>
          </p:nvSpPr>
          <p:spPr>
            <a:xfrm>
              <a:off x="5756389" y="3981682"/>
              <a:ext cx="86436" cy="112034"/>
            </a:xfrm>
            <a:custGeom>
              <a:rect b="b" l="l" r="r" t="t"/>
              <a:pathLst>
                <a:path extrusionOk="0" h="4136" w="3191">
                  <a:moveTo>
                    <a:pt x="1582" y="0"/>
                  </a:moveTo>
                  <a:cubicBezTo>
                    <a:pt x="638" y="0"/>
                    <a:pt x="0" y="639"/>
                    <a:pt x="0" y="1583"/>
                  </a:cubicBezTo>
                  <a:lnTo>
                    <a:pt x="0" y="2221"/>
                  </a:lnTo>
                  <a:lnTo>
                    <a:pt x="1046" y="2221"/>
                  </a:lnTo>
                  <a:lnTo>
                    <a:pt x="1046" y="1583"/>
                  </a:lnTo>
                  <a:cubicBezTo>
                    <a:pt x="1046" y="1277"/>
                    <a:pt x="1276" y="1072"/>
                    <a:pt x="1582" y="1072"/>
                  </a:cubicBezTo>
                  <a:cubicBezTo>
                    <a:pt x="1787" y="1072"/>
                    <a:pt x="2016" y="1277"/>
                    <a:pt x="2016" y="1583"/>
                  </a:cubicBezTo>
                  <a:lnTo>
                    <a:pt x="2016" y="4135"/>
                  </a:lnTo>
                  <a:lnTo>
                    <a:pt x="3190" y="4135"/>
                  </a:lnTo>
                  <a:lnTo>
                    <a:pt x="3190" y="1583"/>
                  </a:lnTo>
                  <a:cubicBezTo>
                    <a:pt x="3190" y="639"/>
                    <a:pt x="2425" y="0"/>
                    <a:pt x="158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5" name="Google Shape;2725;p36"/>
            <p:cNvSpPr/>
            <p:nvPr/>
          </p:nvSpPr>
          <p:spPr>
            <a:xfrm>
              <a:off x="5606352" y="4390947"/>
              <a:ext cx="504017" cy="62951"/>
            </a:xfrm>
            <a:custGeom>
              <a:rect b="b" l="l" r="r" t="t"/>
              <a:pathLst>
                <a:path extrusionOk="0" h="2324" w="18607">
                  <a:moveTo>
                    <a:pt x="1" y="1"/>
                  </a:moveTo>
                  <a:lnTo>
                    <a:pt x="1" y="2323"/>
                  </a:lnTo>
                  <a:lnTo>
                    <a:pt x="18607" y="2323"/>
                  </a:lnTo>
                  <a:lnTo>
                    <a:pt x="1860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6" name="Google Shape;2726;p36"/>
          <p:cNvGrpSpPr/>
          <p:nvPr/>
        </p:nvGrpSpPr>
        <p:grpSpPr>
          <a:xfrm>
            <a:off x="4705992" y="4152832"/>
            <a:ext cx="423406" cy="448626"/>
            <a:chOff x="4814069" y="3949882"/>
            <a:chExt cx="475684" cy="504017"/>
          </a:xfrm>
        </p:grpSpPr>
        <p:sp>
          <p:nvSpPr>
            <p:cNvPr id="2727" name="Google Shape;2727;p36"/>
            <p:cNvSpPr/>
            <p:nvPr/>
          </p:nvSpPr>
          <p:spPr>
            <a:xfrm>
              <a:off x="4814069" y="3949882"/>
              <a:ext cx="475684" cy="443856"/>
            </a:xfrm>
            <a:custGeom>
              <a:rect b="b" l="l" r="r" t="t"/>
              <a:pathLst>
                <a:path extrusionOk="0" h="16386" w="17561">
                  <a:moveTo>
                    <a:pt x="8730" y="0"/>
                  </a:moveTo>
                  <a:lnTo>
                    <a:pt x="8296" y="970"/>
                  </a:lnTo>
                  <a:cubicBezTo>
                    <a:pt x="8296" y="970"/>
                    <a:pt x="7989" y="1481"/>
                    <a:pt x="7760" y="2119"/>
                  </a:cubicBezTo>
                  <a:cubicBezTo>
                    <a:pt x="7020" y="1608"/>
                    <a:pt x="6075" y="1481"/>
                    <a:pt x="5948" y="1481"/>
                  </a:cubicBezTo>
                  <a:lnTo>
                    <a:pt x="5207" y="1379"/>
                  </a:lnTo>
                  <a:lnTo>
                    <a:pt x="6075" y="5309"/>
                  </a:lnTo>
                  <a:lnTo>
                    <a:pt x="2987" y="3727"/>
                  </a:lnTo>
                  <a:lnTo>
                    <a:pt x="2885" y="4365"/>
                  </a:lnTo>
                  <a:cubicBezTo>
                    <a:pt x="2757" y="4365"/>
                    <a:pt x="2553" y="5105"/>
                    <a:pt x="2655" y="5845"/>
                  </a:cubicBezTo>
                  <a:cubicBezTo>
                    <a:pt x="2017" y="5845"/>
                    <a:pt x="1481" y="5743"/>
                    <a:pt x="1481" y="5743"/>
                  </a:cubicBezTo>
                  <a:lnTo>
                    <a:pt x="103" y="5539"/>
                  </a:lnTo>
                  <a:lnTo>
                    <a:pt x="971" y="6585"/>
                  </a:lnTo>
                  <a:cubicBezTo>
                    <a:pt x="971" y="6585"/>
                    <a:pt x="1277" y="7019"/>
                    <a:pt x="1711" y="7555"/>
                  </a:cubicBezTo>
                  <a:cubicBezTo>
                    <a:pt x="971" y="7861"/>
                    <a:pt x="435" y="8499"/>
                    <a:pt x="435" y="8499"/>
                  </a:cubicBezTo>
                  <a:lnTo>
                    <a:pt x="1" y="9035"/>
                  </a:lnTo>
                  <a:lnTo>
                    <a:pt x="4161" y="11281"/>
                  </a:lnTo>
                  <a:lnTo>
                    <a:pt x="4161" y="11588"/>
                  </a:lnTo>
                  <a:lnTo>
                    <a:pt x="2655" y="13936"/>
                  </a:lnTo>
                  <a:lnTo>
                    <a:pt x="3395" y="14370"/>
                  </a:lnTo>
                  <a:cubicBezTo>
                    <a:pt x="3931" y="14574"/>
                    <a:pt x="4263" y="14676"/>
                    <a:pt x="4671" y="14778"/>
                  </a:cubicBezTo>
                  <a:lnTo>
                    <a:pt x="4569" y="16386"/>
                  </a:lnTo>
                  <a:lnTo>
                    <a:pt x="8194" y="14778"/>
                  </a:lnTo>
                  <a:lnTo>
                    <a:pt x="8194" y="11817"/>
                  </a:lnTo>
                  <a:lnTo>
                    <a:pt x="5846" y="9673"/>
                  </a:lnTo>
                  <a:lnTo>
                    <a:pt x="6586" y="8831"/>
                  </a:lnTo>
                  <a:lnTo>
                    <a:pt x="8194" y="10311"/>
                  </a:lnTo>
                  <a:lnTo>
                    <a:pt x="8194" y="8397"/>
                  </a:lnTo>
                  <a:lnTo>
                    <a:pt x="9266" y="8397"/>
                  </a:lnTo>
                  <a:lnTo>
                    <a:pt x="9266" y="10311"/>
                  </a:lnTo>
                  <a:lnTo>
                    <a:pt x="11052" y="8831"/>
                  </a:lnTo>
                  <a:lnTo>
                    <a:pt x="11690" y="9673"/>
                  </a:lnTo>
                  <a:lnTo>
                    <a:pt x="9266" y="11817"/>
                  </a:lnTo>
                  <a:lnTo>
                    <a:pt x="9266" y="14778"/>
                  </a:lnTo>
                  <a:lnTo>
                    <a:pt x="13094" y="16386"/>
                  </a:lnTo>
                  <a:lnTo>
                    <a:pt x="12864" y="14778"/>
                  </a:lnTo>
                  <a:cubicBezTo>
                    <a:pt x="13298" y="14676"/>
                    <a:pt x="13604" y="14574"/>
                    <a:pt x="14140" y="14370"/>
                  </a:cubicBezTo>
                  <a:lnTo>
                    <a:pt x="15008" y="13936"/>
                  </a:lnTo>
                  <a:lnTo>
                    <a:pt x="13400" y="11588"/>
                  </a:lnTo>
                  <a:lnTo>
                    <a:pt x="13400" y="11281"/>
                  </a:lnTo>
                  <a:lnTo>
                    <a:pt x="17560" y="9035"/>
                  </a:lnTo>
                  <a:lnTo>
                    <a:pt x="17126" y="8499"/>
                  </a:lnTo>
                  <a:cubicBezTo>
                    <a:pt x="17126" y="8499"/>
                    <a:pt x="16590" y="7861"/>
                    <a:pt x="15850" y="7555"/>
                  </a:cubicBezTo>
                  <a:cubicBezTo>
                    <a:pt x="16284" y="7019"/>
                    <a:pt x="16590" y="6585"/>
                    <a:pt x="16590" y="6585"/>
                  </a:cubicBezTo>
                  <a:lnTo>
                    <a:pt x="17560" y="5539"/>
                  </a:lnTo>
                  <a:lnTo>
                    <a:pt x="16157" y="5743"/>
                  </a:lnTo>
                  <a:cubicBezTo>
                    <a:pt x="16157" y="5743"/>
                    <a:pt x="15519" y="5845"/>
                    <a:pt x="14880" y="5845"/>
                  </a:cubicBezTo>
                  <a:cubicBezTo>
                    <a:pt x="15008" y="5105"/>
                    <a:pt x="14778" y="4365"/>
                    <a:pt x="14778" y="4365"/>
                  </a:cubicBezTo>
                  <a:lnTo>
                    <a:pt x="14574" y="3727"/>
                  </a:lnTo>
                  <a:lnTo>
                    <a:pt x="11588" y="5309"/>
                  </a:lnTo>
                  <a:lnTo>
                    <a:pt x="12328" y="1379"/>
                  </a:lnTo>
                  <a:lnTo>
                    <a:pt x="11588" y="1481"/>
                  </a:lnTo>
                  <a:cubicBezTo>
                    <a:pt x="11486" y="1481"/>
                    <a:pt x="10542" y="1608"/>
                    <a:pt x="9904" y="2119"/>
                  </a:cubicBezTo>
                  <a:cubicBezTo>
                    <a:pt x="9572" y="1481"/>
                    <a:pt x="9266" y="970"/>
                    <a:pt x="9266" y="970"/>
                  </a:cubicBezTo>
                  <a:lnTo>
                    <a:pt x="873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28" name="Google Shape;2728;p36"/>
            <p:cNvSpPr/>
            <p:nvPr/>
          </p:nvSpPr>
          <p:spPr>
            <a:xfrm>
              <a:off x="5035997" y="4344628"/>
              <a:ext cx="29065" cy="109271"/>
            </a:xfrm>
            <a:custGeom>
              <a:rect b="b" l="l" r="r" t="t"/>
              <a:pathLst>
                <a:path extrusionOk="0" h="4034" w="1073">
                  <a:moveTo>
                    <a:pt x="537" y="1"/>
                  </a:moveTo>
                  <a:lnTo>
                    <a:pt x="1" y="205"/>
                  </a:lnTo>
                  <a:lnTo>
                    <a:pt x="1" y="4033"/>
                  </a:lnTo>
                  <a:lnTo>
                    <a:pt x="1073" y="4033"/>
                  </a:lnTo>
                  <a:lnTo>
                    <a:pt x="1073" y="205"/>
                  </a:lnTo>
                  <a:lnTo>
                    <a:pt x="53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29" name="Google Shape;2729;p36"/>
          <p:cNvGrpSpPr/>
          <p:nvPr/>
        </p:nvGrpSpPr>
        <p:grpSpPr>
          <a:xfrm>
            <a:off x="4009026" y="4154061"/>
            <a:ext cx="448626" cy="446166"/>
            <a:chOff x="3993454" y="3949882"/>
            <a:chExt cx="504017" cy="501254"/>
          </a:xfrm>
        </p:grpSpPr>
        <p:sp>
          <p:nvSpPr>
            <p:cNvPr id="2730" name="Google Shape;2730;p36"/>
            <p:cNvSpPr/>
            <p:nvPr/>
          </p:nvSpPr>
          <p:spPr>
            <a:xfrm>
              <a:off x="3993454" y="4229181"/>
              <a:ext cx="504017" cy="221955"/>
            </a:xfrm>
            <a:custGeom>
              <a:rect b="b" l="l" r="r" t="t"/>
              <a:pathLst>
                <a:path extrusionOk="0" h="8194" w="18607">
                  <a:moveTo>
                    <a:pt x="4033" y="4901"/>
                  </a:moveTo>
                  <a:lnTo>
                    <a:pt x="4033" y="6075"/>
                  </a:lnTo>
                  <a:lnTo>
                    <a:pt x="2961" y="6075"/>
                  </a:lnTo>
                  <a:lnTo>
                    <a:pt x="2961" y="4901"/>
                  </a:lnTo>
                  <a:close/>
                  <a:moveTo>
                    <a:pt x="15825" y="4901"/>
                  </a:moveTo>
                  <a:lnTo>
                    <a:pt x="15825" y="6075"/>
                  </a:lnTo>
                  <a:lnTo>
                    <a:pt x="14778" y="6075"/>
                  </a:lnTo>
                  <a:lnTo>
                    <a:pt x="14778" y="4901"/>
                  </a:lnTo>
                  <a:close/>
                  <a:moveTo>
                    <a:pt x="3497" y="0"/>
                  </a:moveTo>
                  <a:cubicBezTo>
                    <a:pt x="1583" y="0"/>
                    <a:pt x="1" y="1506"/>
                    <a:pt x="1" y="3421"/>
                  </a:cubicBezTo>
                  <a:lnTo>
                    <a:pt x="1" y="8193"/>
                  </a:lnTo>
                  <a:lnTo>
                    <a:pt x="18607" y="8193"/>
                  </a:lnTo>
                  <a:lnTo>
                    <a:pt x="18607" y="3421"/>
                  </a:lnTo>
                  <a:cubicBezTo>
                    <a:pt x="18607" y="1506"/>
                    <a:pt x="16999" y="0"/>
                    <a:pt x="15084" y="0"/>
                  </a:cubicBezTo>
                  <a:cubicBezTo>
                    <a:pt x="13910" y="0"/>
                    <a:pt x="12864" y="639"/>
                    <a:pt x="12226" y="1608"/>
                  </a:cubicBezTo>
                  <a:cubicBezTo>
                    <a:pt x="11690" y="741"/>
                    <a:pt x="10848" y="103"/>
                    <a:pt x="9878" y="0"/>
                  </a:cubicBezTo>
                  <a:lnTo>
                    <a:pt x="9878" y="3931"/>
                  </a:lnTo>
                  <a:lnTo>
                    <a:pt x="11256" y="3931"/>
                  </a:lnTo>
                  <a:lnTo>
                    <a:pt x="12532" y="5335"/>
                  </a:lnTo>
                  <a:lnTo>
                    <a:pt x="11690" y="6075"/>
                  </a:lnTo>
                  <a:lnTo>
                    <a:pt x="10848" y="5105"/>
                  </a:lnTo>
                  <a:lnTo>
                    <a:pt x="9878" y="5105"/>
                  </a:lnTo>
                  <a:lnTo>
                    <a:pt x="9878" y="6075"/>
                  </a:lnTo>
                  <a:lnTo>
                    <a:pt x="8806" y="6075"/>
                  </a:lnTo>
                  <a:lnTo>
                    <a:pt x="8806" y="5105"/>
                  </a:lnTo>
                  <a:lnTo>
                    <a:pt x="7862" y="5105"/>
                  </a:lnTo>
                  <a:lnTo>
                    <a:pt x="6892" y="6075"/>
                  </a:lnTo>
                  <a:lnTo>
                    <a:pt x="6152" y="5335"/>
                  </a:lnTo>
                  <a:lnTo>
                    <a:pt x="7326" y="3931"/>
                  </a:lnTo>
                  <a:lnTo>
                    <a:pt x="8806" y="3931"/>
                  </a:lnTo>
                  <a:lnTo>
                    <a:pt x="8806" y="0"/>
                  </a:lnTo>
                  <a:cubicBezTo>
                    <a:pt x="7759" y="103"/>
                    <a:pt x="6892" y="741"/>
                    <a:pt x="6381" y="1608"/>
                  </a:cubicBezTo>
                  <a:cubicBezTo>
                    <a:pt x="5743" y="639"/>
                    <a:pt x="4671" y="0"/>
                    <a:pt x="349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1" name="Google Shape;2731;p36"/>
            <p:cNvSpPr/>
            <p:nvPr/>
          </p:nvSpPr>
          <p:spPr>
            <a:xfrm>
              <a:off x="4194633" y="3949882"/>
              <a:ext cx="115474" cy="132756"/>
            </a:xfrm>
            <a:custGeom>
              <a:rect b="b" l="l" r="r" t="t"/>
              <a:pathLst>
                <a:path extrusionOk="0" h="4901" w="4263">
                  <a:moveTo>
                    <a:pt x="1" y="0"/>
                  </a:moveTo>
                  <a:cubicBezTo>
                    <a:pt x="1379" y="0"/>
                    <a:pt x="2451" y="1072"/>
                    <a:pt x="2451" y="2451"/>
                  </a:cubicBezTo>
                  <a:lnTo>
                    <a:pt x="2451" y="4901"/>
                  </a:lnTo>
                  <a:cubicBezTo>
                    <a:pt x="3523" y="4671"/>
                    <a:pt x="4263" y="3727"/>
                    <a:pt x="4263" y="2553"/>
                  </a:cubicBezTo>
                  <a:lnTo>
                    <a:pt x="426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2" name="Google Shape;2732;p36"/>
            <p:cNvSpPr/>
            <p:nvPr/>
          </p:nvSpPr>
          <p:spPr>
            <a:xfrm>
              <a:off x="4140024" y="4082610"/>
              <a:ext cx="210199" cy="146598"/>
            </a:xfrm>
            <a:custGeom>
              <a:rect b="b" l="l" r="r" t="t"/>
              <a:pathLst>
                <a:path extrusionOk="0" h="5412" w="7760">
                  <a:moveTo>
                    <a:pt x="3395" y="1"/>
                  </a:moveTo>
                  <a:lnTo>
                    <a:pt x="3395" y="1481"/>
                  </a:lnTo>
                  <a:cubicBezTo>
                    <a:pt x="2655" y="741"/>
                    <a:pt x="1710" y="307"/>
                    <a:pt x="638" y="307"/>
                  </a:cubicBezTo>
                  <a:lnTo>
                    <a:pt x="0" y="307"/>
                  </a:lnTo>
                  <a:lnTo>
                    <a:pt x="0" y="639"/>
                  </a:lnTo>
                  <a:cubicBezTo>
                    <a:pt x="0" y="2553"/>
                    <a:pt x="1481" y="4033"/>
                    <a:pt x="3395" y="4237"/>
                  </a:cubicBezTo>
                  <a:lnTo>
                    <a:pt x="3395" y="5411"/>
                  </a:lnTo>
                  <a:lnTo>
                    <a:pt x="4467" y="5411"/>
                  </a:lnTo>
                  <a:lnTo>
                    <a:pt x="4467" y="4237"/>
                  </a:lnTo>
                  <a:cubicBezTo>
                    <a:pt x="6279" y="4033"/>
                    <a:pt x="7759" y="2553"/>
                    <a:pt x="7759" y="639"/>
                  </a:cubicBezTo>
                  <a:lnTo>
                    <a:pt x="7759" y="307"/>
                  </a:lnTo>
                  <a:lnTo>
                    <a:pt x="7121" y="307"/>
                  </a:lnTo>
                  <a:cubicBezTo>
                    <a:pt x="6075" y="307"/>
                    <a:pt x="5105" y="741"/>
                    <a:pt x="4467" y="1481"/>
                  </a:cubicBezTo>
                  <a:lnTo>
                    <a:pt x="446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3" name="Google Shape;2733;p36"/>
            <p:cNvSpPr/>
            <p:nvPr/>
          </p:nvSpPr>
          <p:spPr>
            <a:xfrm>
              <a:off x="4180114" y="3978919"/>
              <a:ext cx="51873" cy="103718"/>
            </a:xfrm>
            <a:custGeom>
              <a:rect b="b" l="l" r="r" t="t"/>
              <a:pathLst>
                <a:path extrusionOk="0" h="3829" w="1915">
                  <a:moveTo>
                    <a:pt x="1" y="0"/>
                  </a:moveTo>
                  <a:lnTo>
                    <a:pt x="1" y="1481"/>
                  </a:lnTo>
                  <a:cubicBezTo>
                    <a:pt x="1" y="2655"/>
                    <a:pt x="766" y="3599"/>
                    <a:pt x="1915" y="3829"/>
                  </a:cubicBezTo>
                  <a:lnTo>
                    <a:pt x="1915" y="1379"/>
                  </a:lnTo>
                  <a:cubicBezTo>
                    <a:pt x="1915" y="638"/>
                    <a:pt x="1277" y="0"/>
                    <a:pt x="53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34" name="Google Shape;2734;p36"/>
          <p:cNvGrpSpPr/>
          <p:nvPr/>
        </p:nvGrpSpPr>
        <p:grpSpPr>
          <a:xfrm>
            <a:off x="3324866" y="4152832"/>
            <a:ext cx="446167" cy="448625"/>
            <a:chOff x="3174896" y="3949882"/>
            <a:chExt cx="501255" cy="504016"/>
          </a:xfrm>
        </p:grpSpPr>
        <p:sp>
          <p:nvSpPr>
            <p:cNvPr id="2735" name="Google Shape;2735;p36"/>
            <p:cNvSpPr/>
            <p:nvPr/>
          </p:nvSpPr>
          <p:spPr>
            <a:xfrm>
              <a:off x="3174896" y="4381954"/>
              <a:ext cx="501254" cy="71944"/>
            </a:xfrm>
            <a:custGeom>
              <a:rect b="b" l="l" r="r" t="t"/>
              <a:pathLst>
                <a:path extrusionOk="0" h="2656" w="18505">
                  <a:moveTo>
                    <a:pt x="1" y="1"/>
                  </a:moveTo>
                  <a:lnTo>
                    <a:pt x="1" y="2655"/>
                  </a:lnTo>
                  <a:lnTo>
                    <a:pt x="18505" y="2655"/>
                  </a:lnTo>
                  <a:lnTo>
                    <a:pt x="1850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6" name="Google Shape;2736;p36"/>
            <p:cNvSpPr/>
            <p:nvPr/>
          </p:nvSpPr>
          <p:spPr>
            <a:xfrm>
              <a:off x="3177686" y="3949882"/>
              <a:ext cx="259282" cy="403089"/>
            </a:xfrm>
            <a:custGeom>
              <a:rect b="b" l="l" r="r" t="t"/>
              <a:pathLst>
                <a:path extrusionOk="0" h="14881" w="9572">
                  <a:moveTo>
                    <a:pt x="2986" y="0"/>
                  </a:moveTo>
                  <a:lnTo>
                    <a:pt x="2986" y="2757"/>
                  </a:lnTo>
                  <a:lnTo>
                    <a:pt x="4160" y="3523"/>
                  </a:lnTo>
                  <a:lnTo>
                    <a:pt x="4160" y="4365"/>
                  </a:lnTo>
                  <a:lnTo>
                    <a:pt x="1914" y="4365"/>
                  </a:lnTo>
                  <a:lnTo>
                    <a:pt x="1914" y="2757"/>
                  </a:lnTo>
                  <a:lnTo>
                    <a:pt x="766" y="1608"/>
                  </a:lnTo>
                  <a:lnTo>
                    <a:pt x="0" y="2348"/>
                  </a:lnTo>
                  <a:lnTo>
                    <a:pt x="868" y="3191"/>
                  </a:lnTo>
                  <a:lnTo>
                    <a:pt x="868" y="5437"/>
                  </a:lnTo>
                  <a:lnTo>
                    <a:pt x="2884" y="5437"/>
                  </a:lnTo>
                  <a:lnTo>
                    <a:pt x="2884" y="8397"/>
                  </a:lnTo>
                  <a:lnTo>
                    <a:pt x="1710" y="8397"/>
                  </a:lnTo>
                  <a:lnTo>
                    <a:pt x="970" y="6585"/>
                  </a:lnTo>
                  <a:lnTo>
                    <a:pt x="0" y="7019"/>
                  </a:lnTo>
                  <a:lnTo>
                    <a:pt x="970" y="9469"/>
                  </a:lnTo>
                  <a:lnTo>
                    <a:pt x="2884" y="9469"/>
                  </a:lnTo>
                  <a:lnTo>
                    <a:pt x="2884" y="11486"/>
                  </a:lnTo>
                  <a:lnTo>
                    <a:pt x="1608" y="11486"/>
                  </a:lnTo>
                  <a:lnTo>
                    <a:pt x="1608" y="12660"/>
                  </a:lnTo>
                  <a:lnTo>
                    <a:pt x="2884" y="12660"/>
                  </a:lnTo>
                  <a:lnTo>
                    <a:pt x="2884" y="14880"/>
                  </a:lnTo>
                  <a:lnTo>
                    <a:pt x="6508" y="14880"/>
                  </a:lnTo>
                  <a:lnTo>
                    <a:pt x="6508" y="10950"/>
                  </a:lnTo>
                  <a:lnTo>
                    <a:pt x="8933" y="9469"/>
                  </a:lnTo>
                  <a:lnTo>
                    <a:pt x="8933" y="6713"/>
                  </a:lnTo>
                  <a:lnTo>
                    <a:pt x="7887" y="6713"/>
                  </a:lnTo>
                  <a:lnTo>
                    <a:pt x="7887" y="8831"/>
                  </a:lnTo>
                  <a:lnTo>
                    <a:pt x="6508" y="9673"/>
                  </a:lnTo>
                  <a:lnTo>
                    <a:pt x="6508" y="5437"/>
                  </a:lnTo>
                  <a:lnTo>
                    <a:pt x="8423" y="5437"/>
                  </a:lnTo>
                  <a:lnTo>
                    <a:pt x="9571" y="1608"/>
                  </a:lnTo>
                  <a:lnTo>
                    <a:pt x="8525" y="1277"/>
                  </a:lnTo>
                  <a:lnTo>
                    <a:pt x="8193" y="2451"/>
                  </a:lnTo>
                  <a:lnTo>
                    <a:pt x="6917" y="1813"/>
                  </a:lnTo>
                  <a:lnTo>
                    <a:pt x="6381" y="2757"/>
                  </a:lnTo>
                  <a:lnTo>
                    <a:pt x="7887" y="3523"/>
                  </a:lnTo>
                  <a:lnTo>
                    <a:pt x="7657" y="4365"/>
                  </a:lnTo>
                  <a:lnTo>
                    <a:pt x="5232" y="4365"/>
                  </a:lnTo>
                  <a:lnTo>
                    <a:pt x="5232" y="2987"/>
                  </a:lnTo>
                  <a:lnTo>
                    <a:pt x="4058" y="2119"/>
                  </a:lnTo>
                  <a:lnTo>
                    <a:pt x="405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37" name="Google Shape;2737;p36"/>
            <p:cNvSpPr/>
            <p:nvPr/>
          </p:nvSpPr>
          <p:spPr>
            <a:xfrm>
              <a:off x="3428625" y="3949882"/>
              <a:ext cx="247526" cy="403089"/>
            </a:xfrm>
            <a:custGeom>
              <a:rect b="b" l="l" r="r" t="t"/>
              <a:pathLst>
                <a:path extrusionOk="0" h="14881" w="9138">
                  <a:moveTo>
                    <a:pt x="2655" y="0"/>
                  </a:moveTo>
                  <a:lnTo>
                    <a:pt x="2655" y="2757"/>
                  </a:lnTo>
                  <a:lnTo>
                    <a:pt x="3931" y="3523"/>
                  </a:lnTo>
                  <a:lnTo>
                    <a:pt x="3931" y="4365"/>
                  </a:lnTo>
                  <a:lnTo>
                    <a:pt x="2119" y="4365"/>
                  </a:lnTo>
                  <a:lnTo>
                    <a:pt x="1583" y="2884"/>
                  </a:lnTo>
                  <a:lnTo>
                    <a:pt x="639" y="3191"/>
                  </a:lnTo>
                  <a:lnTo>
                    <a:pt x="1277" y="5437"/>
                  </a:lnTo>
                  <a:lnTo>
                    <a:pt x="2655" y="5437"/>
                  </a:lnTo>
                  <a:lnTo>
                    <a:pt x="2655" y="7861"/>
                  </a:lnTo>
                  <a:lnTo>
                    <a:pt x="1379" y="7861"/>
                  </a:lnTo>
                  <a:lnTo>
                    <a:pt x="1379" y="8933"/>
                  </a:lnTo>
                  <a:lnTo>
                    <a:pt x="2655" y="8933"/>
                  </a:lnTo>
                  <a:lnTo>
                    <a:pt x="2655" y="11052"/>
                  </a:lnTo>
                  <a:lnTo>
                    <a:pt x="1481" y="11052"/>
                  </a:lnTo>
                  <a:lnTo>
                    <a:pt x="945" y="10005"/>
                  </a:lnTo>
                  <a:lnTo>
                    <a:pt x="1" y="10414"/>
                  </a:lnTo>
                  <a:lnTo>
                    <a:pt x="741" y="12124"/>
                  </a:lnTo>
                  <a:lnTo>
                    <a:pt x="2655" y="12124"/>
                  </a:lnTo>
                  <a:lnTo>
                    <a:pt x="2655" y="14880"/>
                  </a:lnTo>
                  <a:lnTo>
                    <a:pt x="6279" y="14880"/>
                  </a:lnTo>
                  <a:lnTo>
                    <a:pt x="6279" y="12660"/>
                  </a:lnTo>
                  <a:lnTo>
                    <a:pt x="7555" y="12660"/>
                  </a:lnTo>
                  <a:lnTo>
                    <a:pt x="7555" y="11486"/>
                  </a:lnTo>
                  <a:lnTo>
                    <a:pt x="6279" y="11486"/>
                  </a:lnTo>
                  <a:lnTo>
                    <a:pt x="6279" y="10209"/>
                  </a:lnTo>
                  <a:lnTo>
                    <a:pt x="8602" y="8729"/>
                  </a:lnTo>
                  <a:lnTo>
                    <a:pt x="8934" y="7121"/>
                  </a:lnTo>
                  <a:lnTo>
                    <a:pt x="7862" y="6917"/>
                  </a:lnTo>
                  <a:lnTo>
                    <a:pt x="7658" y="8091"/>
                  </a:lnTo>
                  <a:lnTo>
                    <a:pt x="6279" y="8933"/>
                  </a:lnTo>
                  <a:lnTo>
                    <a:pt x="6279" y="5437"/>
                  </a:lnTo>
                  <a:lnTo>
                    <a:pt x="8193" y="5437"/>
                  </a:lnTo>
                  <a:lnTo>
                    <a:pt x="9138" y="1608"/>
                  </a:lnTo>
                  <a:lnTo>
                    <a:pt x="8091" y="1277"/>
                  </a:lnTo>
                  <a:lnTo>
                    <a:pt x="7862" y="2451"/>
                  </a:lnTo>
                  <a:lnTo>
                    <a:pt x="6586" y="1813"/>
                  </a:lnTo>
                  <a:lnTo>
                    <a:pt x="6050" y="2757"/>
                  </a:lnTo>
                  <a:lnTo>
                    <a:pt x="7555" y="3523"/>
                  </a:lnTo>
                  <a:lnTo>
                    <a:pt x="7326" y="4365"/>
                  </a:lnTo>
                  <a:lnTo>
                    <a:pt x="5003" y="4365"/>
                  </a:lnTo>
                  <a:lnTo>
                    <a:pt x="5003" y="2987"/>
                  </a:lnTo>
                  <a:lnTo>
                    <a:pt x="3727" y="2119"/>
                  </a:lnTo>
                  <a:lnTo>
                    <a:pt x="372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38" name="Google Shape;2738;p36"/>
          <p:cNvGrpSpPr/>
          <p:nvPr/>
        </p:nvGrpSpPr>
        <p:grpSpPr>
          <a:xfrm>
            <a:off x="2638050" y="4152832"/>
            <a:ext cx="448626" cy="448626"/>
            <a:chOff x="2354281" y="3949882"/>
            <a:chExt cx="504017" cy="504017"/>
          </a:xfrm>
        </p:grpSpPr>
        <p:sp>
          <p:nvSpPr>
            <p:cNvPr id="2739" name="Google Shape;2739;p36"/>
            <p:cNvSpPr/>
            <p:nvPr/>
          </p:nvSpPr>
          <p:spPr>
            <a:xfrm>
              <a:off x="2527126" y="3949882"/>
              <a:ext cx="31828" cy="43584"/>
            </a:xfrm>
            <a:custGeom>
              <a:rect b="b" l="l" r="r" t="t"/>
              <a:pathLst>
                <a:path extrusionOk="0" h="1609" w="1175">
                  <a:moveTo>
                    <a:pt x="0" y="0"/>
                  </a:moveTo>
                  <a:lnTo>
                    <a:pt x="0" y="1608"/>
                  </a:lnTo>
                  <a:cubicBezTo>
                    <a:pt x="205" y="1481"/>
                    <a:pt x="409" y="1481"/>
                    <a:pt x="638" y="1481"/>
                  </a:cubicBezTo>
                  <a:cubicBezTo>
                    <a:pt x="741" y="1481"/>
                    <a:pt x="945" y="1481"/>
                    <a:pt x="1174" y="1608"/>
                  </a:cubicBezTo>
                  <a:lnTo>
                    <a:pt x="117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0" name="Google Shape;2740;p36"/>
            <p:cNvSpPr/>
            <p:nvPr/>
          </p:nvSpPr>
          <p:spPr>
            <a:xfrm>
              <a:off x="2702734" y="3949882"/>
              <a:ext cx="29065" cy="43584"/>
            </a:xfrm>
            <a:custGeom>
              <a:rect b="b" l="l" r="r" t="t"/>
              <a:pathLst>
                <a:path extrusionOk="0" h="1609" w="1073">
                  <a:moveTo>
                    <a:pt x="0" y="0"/>
                  </a:moveTo>
                  <a:lnTo>
                    <a:pt x="0" y="1608"/>
                  </a:lnTo>
                  <a:cubicBezTo>
                    <a:pt x="204" y="1481"/>
                    <a:pt x="306" y="1481"/>
                    <a:pt x="536" y="1481"/>
                  </a:cubicBezTo>
                  <a:cubicBezTo>
                    <a:pt x="740" y="1481"/>
                    <a:pt x="944" y="1481"/>
                    <a:pt x="1072" y="1608"/>
                  </a:cubicBez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1" name="Google Shape;2741;p36"/>
            <p:cNvSpPr/>
            <p:nvPr/>
          </p:nvSpPr>
          <p:spPr>
            <a:xfrm>
              <a:off x="2512607" y="4019009"/>
              <a:ext cx="60161" cy="190154"/>
            </a:xfrm>
            <a:custGeom>
              <a:rect b="b" l="l" r="r" t="t"/>
              <a:pathLst>
                <a:path extrusionOk="0" h="7020" w="2221">
                  <a:moveTo>
                    <a:pt x="1174" y="1"/>
                  </a:moveTo>
                  <a:cubicBezTo>
                    <a:pt x="536" y="1"/>
                    <a:pt x="0" y="537"/>
                    <a:pt x="0" y="1175"/>
                  </a:cubicBezTo>
                  <a:lnTo>
                    <a:pt x="0" y="5845"/>
                  </a:lnTo>
                  <a:cubicBezTo>
                    <a:pt x="0" y="6483"/>
                    <a:pt x="536" y="7019"/>
                    <a:pt x="1174" y="7019"/>
                  </a:cubicBezTo>
                  <a:cubicBezTo>
                    <a:pt x="1710" y="7019"/>
                    <a:pt x="2221" y="6483"/>
                    <a:pt x="2221" y="5845"/>
                  </a:cubicBezTo>
                  <a:lnTo>
                    <a:pt x="2221" y="1175"/>
                  </a:lnTo>
                  <a:cubicBezTo>
                    <a:pt x="2221" y="537"/>
                    <a:pt x="1710" y="1"/>
                    <a:pt x="11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2" name="Google Shape;2742;p36"/>
            <p:cNvSpPr/>
            <p:nvPr/>
          </p:nvSpPr>
          <p:spPr>
            <a:xfrm>
              <a:off x="2688215" y="4019009"/>
              <a:ext cx="60866" cy="190154"/>
            </a:xfrm>
            <a:custGeom>
              <a:rect b="b" l="l" r="r" t="t"/>
              <a:pathLst>
                <a:path extrusionOk="0" h="7020" w="2247">
                  <a:moveTo>
                    <a:pt x="1072" y="1"/>
                  </a:moveTo>
                  <a:cubicBezTo>
                    <a:pt x="434" y="1"/>
                    <a:pt x="0" y="537"/>
                    <a:pt x="0" y="1175"/>
                  </a:cubicBezTo>
                  <a:lnTo>
                    <a:pt x="0" y="5845"/>
                  </a:lnTo>
                  <a:cubicBezTo>
                    <a:pt x="0" y="6483"/>
                    <a:pt x="434" y="7019"/>
                    <a:pt x="1072" y="7019"/>
                  </a:cubicBezTo>
                  <a:cubicBezTo>
                    <a:pt x="1710" y="7019"/>
                    <a:pt x="2246" y="6483"/>
                    <a:pt x="2246" y="5845"/>
                  </a:cubicBezTo>
                  <a:lnTo>
                    <a:pt x="2246" y="1175"/>
                  </a:lnTo>
                  <a:cubicBezTo>
                    <a:pt x="2246" y="537"/>
                    <a:pt x="1710" y="1"/>
                    <a:pt x="107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3" name="Google Shape;2743;p36"/>
            <p:cNvSpPr/>
            <p:nvPr/>
          </p:nvSpPr>
          <p:spPr>
            <a:xfrm>
              <a:off x="2357044" y="4373666"/>
              <a:ext cx="501254" cy="80233"/>
            </a:xfrm>
            <a:custGeom>
              <a:rect b="b" l="l" r="r" t="t"/>
              <a:pathLst>
                <a:path extrusionOk="0" h="2962" w="18505">
                  <a:moveTo>
                    <a:pt x="1" y="1"/>
                  </a:moveTo>
                  <a:lnTo>
                    <a:pt x="1" y="2961"/>
                  </a:lnTo>
                  <a:lnTo>
                    <a:pt x="18505" y="2961"/>
                  </a:lnTo>
                  <a:lnTo>
                    <a:pt x="1850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4" name="Google Shape;2744;p36"/>
            <p:cNvSpPr/>
            <p:nvPr/>
          </p:nvSpPr>
          <p:spPr>
            <a:xfrm>
              <a:off x="2354281" y="4050810"/>
              <a:ext cx="112034" cy="293845"/>
            </a:xfrm>
            <a:custGeom>
              <a:rect b="b" l="l" r="r" t="t"/>
              <a:pathLst>
                <a:path extrusionOk="0" h="10848" w="4136">
                  <a:moveTo>
                    <a:pt x="3089" y="1"/>
                  </a:moveTo>
                  <a:lnTo>
                    <a:pt x="3089" y="3191"/>
                  </a:lnTo>
                  <a:cubicBezTo>
                    <a:pt x="2323" y="2349"/>
                    <a:pt x="1277" y="1813"/>
                    <a:pt x="1" y="1813"/>
                  </a:cubicBezTo>
                  <a:lnTo>
                    <a:pt x="1" y="2859"/>
                  </a:lnTo>
                  <a:cubicBezTo>
                    <a:pt x="1685" y="2859"/>
                    <a:pt x="3089" y="4263"/>
                    <a:pt x="3089" y="5947"/>
                  </a:cubicBezTo>
                  <a:lnTo>
                    <a:pt x="3089" y="10848"/>
                  </a:lnTo>
                  <a:lnTo>
                    <a:pt x="4135" y="10848"/>
                  </a:lnTo>
                  <a:lnTo>
                    <a:pt x="413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5" name="Google Shape;2745;p36"/>
            <p:cNvSpPr/>
            <p:nvPr/>
          </p:nvSpPr>
          <p:spPr>
            <a:xfrm>
              <a:off x="2791906" y="4099892"/>
              <a:ext cx="66391" cy="244763"/>
            </a:xfrm>
            <a:custGeom>
              <a:rect b="b" l="l" r="r" t="t"/>
              <a:pathLst>
                <a:path extrusionOk="0" h="9036" w="2451">
                  <a:moveTo>
                    <a:pt x="2451" y="1"/>
                  </a:moveTo>
                  <a:cubicBezTo>
                    <a:pt x="1072" y="1"/>
                    <a:pt x="1" y="1175"/>
                    <a:pt x="1" y="2553"/>
                  </a:cubicBezTo>
                  <a:lnTo>
                    <a:pt x="1" y="9036"/>
                  </a:lnTo>
                  <a:lnTo>
                    <a:pt x="1072" y="9036"/>
                  </a:lnTo>
                  <a:lnTo>
                    <a:pt x="1072" y="2553"/>
                  </a:lnTo>
                  <a:cubicBezTo>
                    <a:pt x="1072" y="1685"/>
                    <a:pt x="1711" y="1047"/>
                    <a:pt x="2451" y="1047"/>
                  </a:cubicBezTo>
                  <a:lnTo>
                    <a:pt x="245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6" name="Google Shape;2746;p36"/>
            <p:cNvSpPr/>
            <p:nvPr/>
          </p:nvSpPr>
          <p:spPr>
            <a:xfrm>
              <a:off x="2527126" y="4235411"/>
              <a:ext cx="83673" cy="109244"/>
            </a:xfrm>
            <a:custGeom>
              <a:rect b="b" l="l" r="r" t="t"/>
              <a:pathLst>
                <a:path extrusionOk="0" h="4033" w="3089">
                  <a:moveTo>
                    <a:pt x="0" y="0"/>
                  </a:moveTo>
                  <a:lnTo>
                    <a:pt x="0" y="4033"/>
                  </a:lnTo>
                  <a:lnTo>
                    <a:pt x="3089" y="4033"/>
                  </a:lnTo>
                  <a:lnTo>
                    <a:pt x="3089" y="204"/>
                  </a:lnTo>
                  <a:lnTo>
                    <a:pt x="2961" y="204"/>
                  </a:lnTo>
                  <a:cubicBezTo>
                    <a:pt x="2221" y="204"/>
                    <a:pt x="1583" y="511"/>
                    <a:pt x="1174" y="1047"/>
                  </a:cubicBezTo>
                  <a:lnTo>
                    <a:pt x="1174" y="0"/>
                  </a:lnTo>
                  <a:cubicBezTo>
                    <a:pt x="945" y="102"/>
                    <a:pt x="741" y="102"/>
                    <a:pt x="638" y="102"/>
                  </a:cubicBezTo>
                  <a:cubicBezTo>
                    <a:pt x="409" y="102"/>
                    <a:pt x="205" y="102"/>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47" name="Google Shape;2747;p36"/>
            <p:cNvSpPr/>
            <p:nvPr/>
          </p:nvSpPr>
          <p:spPr>
            <a:xfrm>
              <a:off x="2648099" y="4235411"/>
              <a:ext cx="83700" cy="109244"/>
            </a:xfrm>
            <a:custGeom>
              <a:rect b="b" l="l" r="r" t="t"/>
              <a:pathLst>
                <a:path extrusionOk="0" h="4033" w="3090">
                  <a:moveTo>
                    <a:pt x="2017" y="0"/>
                  </a:moveTo>
                  <a:lnTo>
                    <a:pt x="2017" y="1047"/>
                  </a:lnTo>
                  <a:cubicBezTo>
                    <a:pt x="1583" y="511"/>
                    <a:pt x="945" y="204"/>
                    <a:pt x="205" y="204"/>
                  </a:cubicBezTo>
                  <a:lnTo>
                    <a:pt x="1" y="204"/>
                  </a:lnTo>
                  <a:lnTo>
                    <a:pt x="1" y="4033"/>
                  </a:lnTo>
                  <a:lnTo>
                    <a:pt x="3089" y="4033"/>
                  </a:lnTo>
                  <a:lnTo>
                    <a:pt x="3089" y="0"/>
                  </a:lnTo>
                  <a:cubicBezTo>
                    <a:pt x="2961" y="102"/>
                    <a:pt x="2757" y="102"/>
                    <a:pt x="2553" y="102"/>
                  </a:cubicBezTo>
                  <a:cubicBezTo>
                    <a:pt x="2323" y="102"/>
                    <a:pt x="2221" y="102"/>
                    <a:pt x="201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48" name="Google Shape;2748;p36"/>
          <p:cNvGrpSpPr/>
          <p:nvPr/>
        </p:nvGrpSpPr>
        <p:grpSpPr>
          <a:xfrm>
            <a:off x="1950672" y="4152832"/>
            <a:ext cx="449227" cy="333546"/>
            <a:chOff x="1535751" y="3949882"/>
            <a:chExt cx="504693" cy="374728"/>
          </a:xfrm>
        </p:grpSpPr>
        <p:sp>
          <p:nvSpPr>
            <p:cNvPr id="2749" name="Google Shape;2749;p36"/>
            <p:cNvSpPr/>
            <p:nvPr/>
          </p:nvSpPr>
          <p:spPr>
            <a:xfrm>
              <a:off x="1705806" y="3949882"/>
              <a:ext cx="115474" cy="112711"/>
            </a:xfrm>
            <a:custGeom>
              <a:rect b="b" l="l" r="r" t="t"/>
              <a:pathLst>
                <a:path extrusionOk="0" h="4161" w="4263">
                  <a:moveTo>
                    <a:pt x="537" y="0"/>
                  </a:moveTo>
                  <a:lnTo>
                    <a:pt x="435" y="205"/>
                  </a:lnTo>
                  <a:cubicBezTo>
                    <a:pt x="103" y="741"/>
                    <a:pt x="1" y="1379"/>
                    <a:pt x="230" y="2017"/>
                  </a:cubicBezTo>
                  <a:cubicBezTo>
                    <a:pt x="332" y="2655"/>
                    <a:pt x="741" y="3089"/>
                    <a:pt x="1277" y="3395"/>
                  </a:cubicBezTo>
                  <a:lnTo>
                    <a:pt x="2553" y="4161"/>
                  </a:lnTo>
                  <a:cubicBezTo>
                    <a:pt x="3089" y="4033"/>
                    <a:pt x="3625" y="3829"/>
                    <a:pt x="4161" y="3625"/>
                  </a:cubicBezTo>
                  <a:cubicBezTo>
                    <a:pt x="4263" y="2757"/>
                    <a:pt x="3829" y="1915"/>
                    <a:pt x="2987" y="1481"/>
                  </a:cubicBezTo>
                  <a:lnTo>
                    <a:pt x="53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0" name="Google Shape;2750;p36"/>
            <p:cNvSpPr/>
            <p:nvPr/>
          </p:nvSpPr>
          <p:spPr>
            <a:xfrm>
              <a:off x="1579307" y="4157291"/>
              <a:ext cx="167319" cy="167319"/>
            </a:xfrm>
            <a:custGeom>
              <a:rect b="b" l="l" r="r" t="t"/>
              <a:pathLst>
                <a:path extrusionOk="0" h="6177" w="6177">
                  <a:moveTo>
                    <a:pt x="2552" y="0"/>
                  </a:moveTo>
                  <a:cubicBezTo>
                    <a:pt x="1072" y="204"/>
                    <a:pt x="0" y="1480"/>
                    <a:pt x="0" y="3088"/>
                  </a:cubicBezTo>
                  <a:cubicBezTo>
                    <a:pt x="0" y="4798"/>
                    <a:pt x="1378" y="6177"/>
                    <a:pt x="3088" y="6177"/>
                  </a:cubicBezTo>
                  <a:cubicBezTo>
                    <a:pt x="4569" y="6177"/>
                    <a:pt x="5845" y="5207"/>
                    <a:pt x="6176" y="3829"/>
                  </a:cubicBezTo>
                  <a:lnTo>
                    <a:pt x="5641" y="3829"/>
                  </a:lnTo>
                  <a:cubicBezTo>
                    <a:pt x="3931" y="3829"/>
                    <a:pt x="2552" y="2450"/>
                    <a:pt x="2552" y="842"/>
                  </a:cubicBezTo>
                  <a:lnTo>
                    <a:pt x="255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1" name="Google Shape;2751;p36"/>
            <p:cNvSpPr/>
            <p:nvPr/>
          </p:nvSpPr>
          <p:spPr>
            <a:xfrm>
              <a:off x="1680235" y="4186328"/>
              <a:ext cx="89199" cy="45642"/>
            </a:xfrm>
            <a:custGeom>
              <a:rect b="b" l="l" r="r" t="t"/>
              <a:pathLst>
                <a:path extrusionOk="0" h="1685" w="3293">
                  <a:moveTo>
                    <a:pt x="0" y="0"/>
                  </a:moveTo>
                  <a:cubicBezTo>
                    <a:pt x="102" y="944"/>
                    <a:pt x="843" y="1685"/>
                    <a:pt x="1915" y="1685"/>
                  </a:cubicBezTo>
                  <a:lnTo>
                    <a:pt x="3293" y="1685"/>
                  </a:lnTo>
                  <a:cubicBezTo>
                    <a:pt x="3191" y="740"/>
                    <a:pt x="2450" y="0"/>
                    <a:pt x="13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2" name="Google Shape;2752;p36"/>
            <p:cNvSpPr/>
            <p:nvPr/>
          </p:nvSpPr>
          <p:spPr>
            <a:xfrm>
              <a:off x="1870362" y="4097129"/>
              <a:ext cx="170082" cy="169405"/>
            </a:xfrm>
            <a:custGeom>
              <a:rect b="b" l="l" r="r" t="t"/>
              <a:pathLst>
                <a:path extrusionOk="0" h="6254" w="6279">
                  <a:moveTo>
                    <a:pt x="3599" y="1"/>
                  </a:moveTo>
                  <a:lnTo>
                    <a:pt x="3599" y="843"/>
                  </a:lnTo>
                  <a:cubicBezTo>
                    <a:pt x="3599" y="2553"/>
                    <a:pt x="2220" y="3829"/>
                    <a:pt x="638" y="3829"/>
                  </a:cubicBezTo>
                  <a:lnTo>
                    <a:pt x="0" y="3829"/>
                  </a:lnTo>
                  <a:cubicBezTo>
                    <a:pt x="408" y="5207"/>
                    <a:pt x="1582" y="6254"/>
                    <a:pt x="3088" y="6254"/>
                  </a:cubicBezTo>
                  <a:cubicBezTo>
                    <a:pt x="4773" y="6254"/>
                    <a:pt x="6279" y="4773"/>
                    <a:pt x="6279" y="3063"/>
                  </a:cubicBezTo>
                  <a:cubicBezTo>
                    <a:pt x="6279" y="1481"/>
                    <a:pt x="5105" y="205"/>
                    <a:pt x="359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3" name="Google Shape;2753;p36"/>
            <p:cNvSpPr/>
            <p:nvPr/>
          </p:nvSpPr>
          <p:spPr>
            <a:xfrm>
              <a:off x="1535751" y="3972689"/>
              <a:ext cx="501227" cy="201910"/>
            </a:xfrm>
            <a:custGeom>
              <a:rect b="b" l="l" r="r" t="t"/>
              <a:pathLst>
                <a:path extrusionOk="0" h="7454" w="18504">
                  <a:moveTo>
                    <a:pt x="15543" y="1"/>
                  </a:moveTo>
                  <a:lnTo>
                    <a:pt x="14676" y="639"/>
                  </a:lnTo>
                  <a:lnTo>
                    <a:pt x="15007" y="971"/>
                  </a:lnTo>
                  <a:lnTo>
                    <a:pt x="15748" y="1915"/>
                  </a:lnTo>
                  <a:cubicBezTo>
                    <a:pt x="14267" y="2247"/>
                    <a:pt x="12889" y="2681"/>
                    <a:pt x="11485" y="3421"/>
                  </a:cubicBezTo>
                  <a:cubicBezTo>
                    <a:pt x="9903" y="4263"/>
                    <a:pt x="7989" y="4799"/>
                    <a:pt x="6074" y="4799"/>
                  </a:cubicBezTo>
                  <a:lnTo>
                    <a:pt x="3190" y="4799"/>
                  </a:lnTo>
                  <a:lnTo>
                    <a:pt x="1506" y="2783"/>
                  </a:lnTo>
                  <a:lnTo>
                    <a:pt x="638" y="3421"/>
                  </a:lnTo>
                  <a:lnTo>
                    <a:pt x="1812" y="4799"/>
                  </a:lnTo>
                  <a:lnTo>
                    <a:pt x="0" y="4799"/>
                  </a:lnTo>
                  <a:lnTo>
                    <a:pt x="0" y="5973"/>
                  </a:lnTo>
                  <a:lnTo>
                    <a:pt x="4160" y="5973"/>
                  </a:lnTo>
                  <a:lnTo>
                    <a:pt x="4160" y="6713"/>
                  </a:lnTo>
                  <a:lnTo>
                    <a:pt x="5334" y="6713"/>
                  </a:lnTo>
                  <a:lnTo>
                    <a:pt x="5334" y="5973"/>
                  </a:lnTo>
                  <a:lnTo>
                    <a:pt x="5870" y="5973"/>
                  </a:lnTo>
                  <a:cubicBezTo>
                    <a:pt x="7019" y="5973"/>
                    <a:pt x="8193" y="5743"/>
                    <a:pt x="9367" y="5437"/>
                  </a:cubicBezTo>
                  <a:lnTo>
                    <a:pt x="9367" y="5437"/>
                  </a:lnTo>
                  <a:lnTo>
                    <a:pt x="8729" y="7019"/>
                  </a:lnTo>
                  <a:lnTo>
                    <a:pt x="9801" y="7453"/>
                  </a:lnTo>
                  <a:lnTo>
                    <a:pt x="10745" y="5003"/>
                  </a:lnTo>
                  <a:cubicBezTo>
                    <a:pt x="11179" y="4799"/>
                    <a:pt x="11613" y="4595"/>
                    <a:pt x="12021" y="4365"/>
                  </a:cubicBezTo>
                  <a:cubicBezTo>
                    <a:pt x="12991" y="3829"/>
                    <a:pt x="13935" y="3523"/>
                    <a:pt x="14905" y="3191"/>
                  </a:cubicBezTo>
                  <a:lnTo>
                    <a:pt x="14905" y="4595"/>
                  </a:lnTo>
                  <a:lnTo>
                    <a:pt x="15952" y="4595"/>
                  </a:lnTo>
                  <a:lnTo>
                    <a:pt x="15952" y="2987"/>
                  </a:lnTo>
                  <a:cubicBezTo>
                    <a:pt x="16590" y="2987"/>
                    <a:pt x="17126" y="2885"/>
                    <a:pt x="17764" y="2885"/>
                  </a:cubicBezTo>
                  <a:lnTo>
                    <a:pt x="18504" y="2885"/>
                  </a:lnTo>
                  <a:lnTo>
                    <a:pt x="18504" y="1813"/>
                  </a:lnTo>
                  <a:lnTo>
                    <a:pt x="17024" y="1813"/>
                  </a:lnTo>
                  <a:lnTo>
                    <a:pt x="16283" y="868"/>
                  </a:lnTo>
                  <a:lnTo>
                    <a:pt x="1554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4" name="Google Shape;2754;p36"/>
            <p:cNvSpPr/>
            <p:nvPr/>
          </p:nvSpPr>
          <p:spPr>
            <a:xfrm>
              <a:off x="1846851" y="4125490"/>
              <a:ext cx="92666" cy="46347"/>
            </a:xfrm>
            <a:custGeom>
              <a:rect b="b" l="l" r="r" t="t"/>
              <a:pathLst>
                <a:path extrusionOk="0" h="1711" w="3421">
                  <a:moveTo>
                    <a:pt x="1914" y="0"/>
                  </a:moveTo>
                  <a:cubicBezTo>
                    <a:pt x="970" y="0"/>
                    <a:pt x="128" y="740"/>
                    <a:pt x="0" y="1710"/>
                  </a:cubicBezTo>
                  <a:lnTo>
                    <a:pt x="1506" y="1710"/>
                  </a:lnTo>
                  <a:cubicBezTo>
                    <a:pt x="2450" y="1710"/>
                    <a:pt x="3318" y="970"/>
                    <a:pt x="342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55" name="Google Shape;2755;p36"/>
          <p:cNvGrpSpPr/>
          <p:nvPr/>
        </p:nvGrpSpPr>
        <p:grpSpPr>
          <a:xfrm>
            <a:off x="7440374" y="4154061"/>
            <a:ext cx="446167" cy="446166"/>
            <a:chOff x="7927886" y="3949882"/>
            <a:chExt cx="501255" cy="501254"/>
          </a:xfrm>
        </p:grpSpPr>
        <p:sp>
          <p:nvSpPr>
            <p:cNvPr id="2756" name="Google Shape;2756;p36"/>
            <p:cNvSpPr/>
            <p:nvPr/>
          </p:nvSpPr>
          <p:spPr>
            <a:xfrm>
              <a:off x="7927886" y="3949882"/>
              <a:ext cx="501254" cy="43584"/>
            </a:xfrm>
            <a:custGeom>
              <a:rect b="b" l="l" r="r" t="t"/>
              <a:pathLst>
                <a:path extrusionOk="0" h="1609" w="18505">
                  <a:moveTo>
                    <a:pt x="0" y="0"/>
                  </a:moveTo>
                  <a:lnTo>
                    <a:pt x="0" y="1072"/>
                  </a:lnTo>
                  <a:cubicBezTo>
                    <a:pt x="434" y="1072"/>
                    <a:pt x="638" y="1174"/>
                    <a:pt x="970" y="1277"/>
                  </a:cubicBezTo>
                  <a:cubicBezTo>
                    <a:pt x="1174" y="1481"/>
                    <a:pt x="1608" y="1608"/>
                    <a:pt x="2246" y="1608"/>
                  </a:cubicBezTo>
                  <a:cubicBezTo>
                    <a:pt x="2986" y="1608"/>
                    <a:pt x="3420" y="1481"/>
                    <a:pt x="3624" y="1277"/>
                  </a:cubicBezTo>
                  <a:cubicBezTo>
                    <a:pt x="3931" y="1174"/>
                    <a:pt x="4160" y="1072"/>
                    <a:pt x="4569" y="1072"/>
                  </a:cubicBezTo>
                  <a:cubicBezTo>
                    <a:pt x="5105" y="1072"/>
                    <a:pt x="5334" y="1174"/>
                    <a:pt x="5539" y="1277"/>
                  </a:cubicBezTo>
                  <a:cubicBezTo>
                    <a:pt x="5845" y="1481"/>
                    <a:pt x="6279" y="1608"/>
                    <a:pt x="6917" y="1608"/>
                  </a:cubicBezTo>
                  <a:cubicBezTo>
                    <a:pt x="7657" y="1608"/>
                    <a:pt x="7989" y="1481"/>
                    <a:pt x="8295" y="1277"/>
                  </a:cubicBezTo>
                  <a:cubicBezTo>
                    <a:pt x="8627" y="1174"/>
                    <a:pt x="8831" y="1072"/>
                    <a:pt x="9265" y="1072"/>
                  </a:cubicBezTo>
                  <a:cubicBezTo>
                    <a:pt x="9673" y="1072"/>
                    <a:pt x="9903" y="1174"/>
                    <a:pt x="10209" y="1277"/>
                  </a:cubicBezTo>
                  <a:cubicBezTo>
                    <a:pt x="10541" y="1481"/>
                    <a:pt x="10847" y="1608"/>
                    <a:pt x="11587" y="1608"/>
                  </a:cubicBezTo>
                  <a:cubicBezTo>
                    <a:pt x="12226" y="1608"/>
                    <a:pt x="12659" y="1481"/>
                    <a:pt x="12991" y="1277"/>
                  </a:cubicBezTo>
                  <a:cubicBezTo>
                    <a:pt x="13195" y="1174"/>
                    <a:pt x="13400" y="1072"/>
                    <a:pt x="13936" y="1072"/>
                  </a:cubicBezTo>
                  <a:cubicBezTo>
                    <a:pt x="14369" y="1072"/>
                    <a:pt x="14574" y="1174"/>
                    <a:pt x="14778" y="1277"/>
                  </a:cubicBezTo>
                  <a:cubicBezTo>
                    <a:pt x="15110" y="1481"/>
                    <a:pt x="15543" y="1608"/>
                    <a:pt x="16182" y="1608"/>
                  </a:cubicBezTo>
                  <a:cubicBezTo>
                    <a:pt x="16922" y="1608"/>
                    <a:pt x="17228" y="1481"/>
                    <a:pt x="17560" y="1277"/>
                  </a:cubicBezTo>
                  <a:cubicBezTo>
                    <a:pt x="17866" y="1174"/>
                    <a:pt x="18096" y="1072"/>
                    <a:pt x="18504" y="1072"/>
                  </a:cubicBezTo>
                  <a:lnTo>
                    <a:pt x="18504" y="0"/>
                  </a:lnTo>
                  <a:cubicBezTo>
                    <a:pt x="17866" y="0"/>
                    <a:pt x="17458" y="205"/>
                    <a:pt x="17126" y="332"/>
                  </a:cubicBezTo>
                  <a:cubicBezTo>
                    <a:pt x="16922" y="434"/>
                    <a:pt x="16692" y="536"/>
                    <a:pt x="16182" y="536"/>
                  </a:cubicBezTo>
                  <a:cubicBezTo>
                    <a:pt x="15748" y="536"/>
                    <a:pt x="15543" y="434"/>
                    <a:pt x="15212" y="332"/>
                  </a:cubicBezTo>
                  <a:cubicBezTo>
                    <a:pt x="15007" y="205"/>
                    <a:pt x="14574" y="0"/>
                    <a:pt x="13936" y="0"/>
                  </a:cubicBezTo>
                  <a:cubicBezTo>
                    <a:pt x="13195" y="0"/>
                    <a:pt x="12762" y="205"/>
                    <a:pt x="12557" y="332"/>
                  </a:cubicBezTo>
                  <a:cubicBezTo>
                    <a:pt x="12226" y="434"/>
                    <a:pt x="12021" y="536"/>
                    <a:pt x="11587" y="536"/>
                  </a:cubicBezTo>
                  <a:cubicBezTo>
                    <a:pt x="11077" y="536"/>
                    <a:pt x="10847" y="434"/>
                    <a:pt x="10643" y="332"/>
                  </a:cubicBezTo>
                  <a:cubicBezTo>
                    <a:pt x="10311" y="205"/>
                    <a:pt x="9903" y="0"/>
                    <a:pt x="9265" y="0"/>
                  </a:cubicBezTo>
                  <a:cubicBezTo>
                    <a:pt x="8525" y="0"/>
                    <a:pt x="8193" y="205"/>
                    <a:pt x="7887" y="332"/>
                  </a:cubicBezTo>
                  <a:cubicBezTo>
                    <a:pt x="7555" y="434"/>
                    <a:pt x="7351" y="536"/>
                    <a:pt x="6917" y="536"/>
                  </a:cubicBezTo>
                  <a:cubicBezTo>
                    <a:pt x="6483" y="536"/>
                    <a:pt x="6279" y="434"/>
                    <a:pt x="5973" y="332"/>
                  </a:cubicBezTo>
                  <a:cubicBezTo>
                    <a:pt x="5641" y="205"/>
                    <a:pt x="5334" y="0"/>
                    <a:pt x="4569" y="0"/>
                  </a:cubicBezTo>
                  <a:cubicBezTo>
                    <a:pt x="3931" y="0"/>
                    <a:pt x="3522" y="205"/>
                    <a:pt x="3191" y="332"/>
                  </a:cubicBezTo>
                  <a:cubicBezTo>
                    <a:pt x="2986" y="434"/>
                    <a:pt x="2782" y="536"/>
                    <a:pt x="2246" y="536"/>
                  </a:cubicBezTo>
                  <a:cubicBezTo>
                    <a:pt x="1812" y="536"/>
                    <a:pt x="1608" y="434"/>
                    <a:pt x="1378" y="332"/>
                  </a:cubicBezTo>
                  <a:cubicBezTo>
                    <a:pt x="1072" y="205"/>
                    <a:pt x="638"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7" name="Google Shape;2757;p36"/>
            <p:cNvSpPr/>
            <p:nvPr/>
          </p:nvSpPr>
          <p:spPr>
            <a:xfrm>
              <a:off x="7927886" y="4350154"/>
              <a:ext cx="501254" cy="100982"/>
            </a:xfrm>
            <a:custGeom>
              <a:rect b="b" l="l" r="r" t="t"/>
              <a:pathLst>
                <a:path extrusionOk="0" h="3728" w="18505">
                  <a:moveTo>
                    <a:pt x="13629" y="1"/>
                  </a:moveTo>
                  <a:cubicBezTo>
                    <a:pt x="12226" y="1"/>
                    <a:pt x="10949" y="231"/>
                    <a:pt x="9801" y="639"/>
                  </a:cubicBezTo>
                  <a:cubicBezTo>
                    <a:pt x="8397" y="1175"/>
                    <a:pt x="7019" y="1379"/>
                    <a:pt x="5641" y="1379"/>
                  </a:cubicBezTo>
                  <a:lnTo>
                    <a:pt x="0" y="1379"/>
                  </a:lnTo>
                  <a:lnTo>
                    <a:pt x="0" y="3727"/>
                  </a:lnTo>
                  <a:lnTo>
                    <a:pt x="18504" y="3727"/>
                  </a:lnTo>
                  <a:lnTo>
                    <a:pt x="1850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8" name="Google Shape;2758;p36"/>
            <p:cNvSpPr/>
            <p:nvPr/>
          </p:nvSpPr>
          <p:spPr>
            <a:xfrm>
              <a:off x="8282543" y="4174572"/>
              <a:ext cx="146598" cy="147275"/>
            </a:xfrm>
            <a:custGeom>
              <a:rect b="b" l="l" r="r" t="t"/>
              <a:pathLst>
                <a:path extrusionOk="0" h="5437" w="5412">
                  <a:moveTo>
                    <a:pt x="1379" y="0"/>
                  </a:moveTo>
                  <a:lnTo>
                    <a:pt x="1379" y="1174"/>
                  </a:lnTo>
                  <a:lnTo>
                    <a:pt x="2119" y="1174"/>
                  </a:lnTo>
                  <a:cubicBezTo>
                    <a:pt x="2323" y="1174"/>
                    <a:pt x="2450" y="1276"/>
                    <a:pt x="2450" y="1481"/>
                  </a:cubicBezTo>
                  <a:lnTo>
                    <a:pt x="2450" y="3624"/>
                  </a:lnTo>
                  <a:lnTo>
                    <a:pt x="2017" y="3624"/>
                  </a:lnTo>
                  <a:cubicBezTo>
                    <a:pt x="1812" y="3624"/>
                    <a:pt x="1685" y="3522"/>
                    <a:pt x="1685" y="3293"/>
                  </a:cubicBezTo>
                  <a:lnTo>
                    <a:pt x="1685" y="3191"/>
                  </a:lnTo>
                  <a:cubicBezTo>
                    <a:pt x="1685" y="2450"/>
                    <a:pt x="1047" y="1812"/>
                    <a:pt x="307" y="1812"/>
                  </a:cubicBezTo>
                  <a:lnTo>
                    <a:pt x="0" y="1812"/>
                  </a:lnTo>
                  <a:lnTo>
                    <a:pt x="0" y="2986"/>
                  </a:lnTo>
                  <a:lnTo>
                    <a:pt x="307" y="2986"/>
                  </a:lnTo>
                  <a:cubicBezTo>
                    <a:pt x="536" y="2986"/>
                    <a:pt x="638" y="3088"/>
                    <a:pt x="638" y="3191"/>
                  </a:cubicBezTo>
                  <a:lnTo>
                    <a:pt x="638" y="3293"/>
                  </a:lnTo>
                  <a:cubicBezTo>
                    <a:pt x="638" y="4160"/>
                    <a:pt x="1276" y="4671"/>
                    <a:pt x="2017" y="4671"/>
                  </a:cubicBezTo>
                  <a:lnTo>
                    <a:pt x="2450" y="4671"/>
                  </a:lnTo>
                  <a:lnTo>
                    <a:pt x="2450" y="5437"/>
                  </a:lnTo>
                  <a:lnTo>
                    <a:pt x="3599" y="5437"/>
                  </a:lnTo>
                  <a:lnTo>
                    <a:pt x="3599" y="4671"/>
                  </a:lnTo>
                  <a:lnTo>
                    <a:pt x="4033" y="4671"/>
                  </a:lnTo>
                  <a:cubicBezTo>
                    <a:pt x="4875" y="4671"/>
                    <a:pt x="5411" y="4160"/>
                    <a:pt x="5411" y="3293"/>
                  </a:cubicBezTo>
                  <a:lnTo>
                    <a:pt x="5411" y="2884"/>
                  </a:lnTo>
                  <a:lnTo>
                    <a:pt x="4365" y="2884"/>
                  </a:lnTo>
                  <a:lnTo>
                    <a:pt x="4365" y="3293"/>
                  </a:lnTo>
                  <a:cubicBezTo>
                    <a:pt x="4365" y="3522"/>
                    <a:pt x="4237" y="3624"/>
                    <a:pt x="4033" y="3624"/>
                  </a:cubicBezTo>
                  <a:lnTo>
                    <a:pt x="3599" y="3624"/>
                  </a:lnTo>
                  <a:lnTo>
                    <a:pt x="3599" y="2348"/>
                  </a:lnTo>
                  <a:cubicBezTo>
                    <a:pt x="3599" y="2119"/>
                    <a:pt x="3829" y="1914"/>
                    <a:pt x="4033" y="1914"/>
                  </a:cubicBezTo>
                  <a:cubicBezTo>
                    <a:pt x="4671" y="1914"/>
                    <a:pt x="5207" y="1378"/>
                    <a:pt x="5207" y="740"/>
                  </a:cubicBezTo>
                  <a:lnTo>
                    <a:pt x="5207" y="0"/>
                  </a:lnTo>
                  <a:lnTo>
                    <a:pt x="4135" y="0"/>
                  </a:lnTo>
                  <a:lnTo>
                    <a:pt x="4135" y="740"/>
                  </a:lnTo>
                  <a:lnTo>
                    <a:pt x="4033" y="842"/>
                  </a:lnTo>
                  <a:cubicBezTo>
                    <a:pt x="3829" y="842"/>
                    <a:pt x="3599" y="842"/>
                    <a:pt x="3497" y="970"/>
                  </a:cubicBezTo>
                  <a:cubicBezTo>
                    <a:pt x="3191" y="434"/>
                    <a:pt x="2757" y="0"/>
                    <a:pt x="211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59" name="Google Shape;2759;p36"/>
            <p:cNvSpPr/>
            <p:nvPr/>
          </p:nvSpPr>
          <p:spPr>
            <a:xfrm>
              <a:off x="7939642" y="4191854"/>
              <a:ext cx="49110" cy="167319"/>
            </a:xfrm>
            <a:custGeom>
              <a:rect b="b" l="l" r="r" t="t"/>
              <a:pathLst>
                <a:path extrusionOk="0" h="6177" w="1813">
                  <a:moveTo>
                    <a:pt x="0" y="0"/>
                  </a:moveTo>
                  <a:lnTo>
                    <a:pt x="0" y="536"/>
                  </a:lnTo>
                  <a:cubicBezTo>
                    <a:pt x="0" y="1174"/>
                    <a:pt x="204" y="1481"/>
                    <a:pt x="434" y="1710"/>
                  </a:cubicBezTo>
                  <a:cubicBezTo>
                    <a:pt x="638" y="1812"/>
                    <a:pt x="638" y="1914"/>
                    <a:pt x="638" y="2017"/>
                  </a:cubicBezTo>
                  <a:cubicBezTo>
                    <a:pt x="638" y="2246"/>
                    <a:pt x="638" y="2246"/>
                    <a:pt x="434" y="2450"/>
                  </a:cubicBezTo>
                  <a:cubicBezTo>
                    <a:pt x="204" y="2655"/>
                    <a:pt x="0" y="2986"/>
                    <a:pt x="0" y="3624"/>
                  </a:cubicBezTo>
                  <a:cubicBezTo>
                    <a:pt x="0" y="4160"/>
                    <a:pt x="204" y="4569"/>
                    <a:pt x="434" y="4799"/>
                  </a:cubicBezTo>
                  <a:cubicBezTo>
                    <a:pt x="638" y="4901"/>
                    <a:pt x="638" y="5003"/>
                    <a:pt x="638" y="5105"/>
                  </a:cubicBezTo>
                  <a:cubicBezTo>
                    <a:pt x="638" y="5309"/>
                    <a:pt x="638" y="5309"/>
                    <a:pt x="434" y="5539"/>
                  </a:cubicBezTo>
                  <a:cubicBezTo>
                    <a:pt x="306" y="5641"/>
                    <a:pt x="102" y="5845"/>
                    <a:pt x="0" y="6177"/>
                  </a:cubicBezTo>
                  <a:lnTo>
                    <a:pt x="1378" y="6177"/>
                  </a:lnTo>
                  <a:cubicBezTo>
                    <a:pt x="1583" y="5947"/>
                    <a:pt x="1812" y="5641"/>
                    <a:pt x="1812" y="5105"/>
                  </a:cubicBezTo>
                  <a:cubicBezTo>
                    <a:pt x="1812" y="4569"/>
                    <a:pt x="1480" y="4263"/>
                    <a:pt x="1276" y="4033"/>
                  </a:cubicBezTo>
                  <a:cubicBezTo>
                    <a:pt x="1072" y="3829"/>
                    <a:pt x="1072" y="3727"/>
                    <a:pt x="1072" y="3624"/>
                  </a:cubicBezTo>
                  <a:cubicBezTo>
                    <a:pt x="1072" y="3395"/>
                    <a:pt x="1072" y="3395"/>
                    <a:pt x="1276" y="3191"/>
                  </a:cubicBezTo>
                  <a:cubicBezTo>
                    <a:pt x="1480" y="2986"/>
                    <a:pt x="1812" y="2655"/>
                    <a:pt x="1812" y="2017"/>
                  </a:cubicBezTo>
                  <a:cubicBezTo>
                    <a:pt x="1812" y="1481"/>
                    <a:pt x="1480" y="1174"/>
                    <a:pt x="1276" y="970"/>
                  </a:cubicBezTo>
                  <a:cubicBezTo>
                    <a:pt x="1072" y="740"/>
                    <a:pt x="1072" y="740"/>
                    <a:pt x="1072" y="536"/>
                  </a:cubicBez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0" name="Google Shape;2760;p36"/>
            <p:cNvSpPr/>
            <p:nvPr/>
          </p:nvSpPr>
          <p:spPr>
            <a:xfrm>
              <a:off x="8006006" y="4263744"/>
              <a:ext cx="49110" cy="95429"/>
            </a:xfrm>
            <a:custGeom>
              <a:rect b="b" l="l" r="r" t="t"/>
              <a:pathLst>
                <a:path extrusionOk="0" h="3523" w="1813">
                  <a:moveTo>
                    <a:pt x="0" y="1"/>
                  </a:moveTo>
                  <a:cubicBezTo>
                    <a:pt x="0" y="639"/>
                    <a:pt x="307" y="970"/>
                    <a:pt x="536" y="1175"/>
                  </a:cubicBezTo>
                  <a:cubicBezTo>
                    <a:pt x="740" y="1379"/>
                    <a:pt x="740" y="1379"/>
                    <a:pt x="740" y="1609"/>
                  </a:cubicBezTo>
                  <a:cubicBezTo>
                    <a:pt x="740" y="1711"/>
                    <a:pt x="740" y="1813"/>
                    <a:pt x="536" y="2017"/>
                  </a:cubicBezTo>
                  <a:cubicBezTo>
                    <a:pt x="307" y="2247"/>
                    <a:pt x="0" y="2553"/>
                    <a:pt x="0" y="3089"/>
                  </a:cubicBezTo>
                  <a:cubicBezTo>
                    <a:pt x="0" y="3191"/>
                    <a:pt x="102" y="3421"/>
                    <a:pt x="102" y="3523"/>
                  </a:cubicBezTo>
                  <a:lnTo>
                    <a:pt x="1276" y="3523"/>
                  </a:lnTo>
                  <a:cubicBezTo>
                    <a:pt x="1174" y="3293"/>
                    <a:pt x="1174" y="3293"/>
                    <a:pt x="1174" y="3089"/>
                  </a:cubicBezTo>
                  <a:cubicBezTo>
                    <a:pt x="1174" y="2987"/>
                    <a:pt x="1174" y="2885"/>
                    <a:pt x="1379" y="2783"/>
                  </a:cubicBezTo>
                  <a:cubicBezTo>
                    <a:pt x="1583" y="2553"/>
                    <a:pt x="1812" y="2247"/>
                    <a:pt x="1812" y="1609"/>
                  </a:cubicBezTo>
                  <a:cubicBezTo>
                    <a:pt x="1812" y="970"/>
                    <a:pt x="1583" y="639"/>
                    <a:pt x="1379" y="435"/>
                  </a:cubicBezTo>
                  <a:cubicBezTo>
                    <a:pt x="1174" y="332"/>
                    <a:pt x="1174" y="230"/>
                    <a:pt x="1174"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1" name="Google Shape;2761;p36"/>
            <p:cNvSpPr/>
            <p:nvPr/>
          </p:nvSpPr>
          <p:spPr>
            <a:xfrm>
              <a:off x="8092415" y="4275500"/>
              <a:ext cx="172872" cy="80910"/>
            </a:xfrm>
            <a:custGeom>
              <a:rect b="b" l="l" r="r" t="t"/>
              <a:pathLst>
                <a:path extrusionOk="0" h="2987" w="6382">
                  <a:moveTo>
                    <a:pt x="2221" y="1"/>
                  </a:moveTo>
                  <a:lnTo>
                    <a:pt x="1" y="1813"/>
                  </a:lnTo>
                  <a:lnTo>
                    <a:pt x="1" y="2987"/>
                  </a:lnTo>
                  <a:cubicBezTo>
                    <a:pt x="1175" y="2987"/>
                    <a:pt x="2221" y="2757"/>
                    <a:pt x="3395" y="2451"/>
                  </a:cubicBezTo>
                  <a:cubicBezTo>
                    <a:pt x="4365" y="2017"/>
                    <a:pt x="5309" y="1813"/>
                    <a:pt x="6381" y="1711"/>
                  </a:cubicBezTo>
                  <a:cubicBezTo>
                    <a:pt x="6152" y="741"/>
                    <a:pt x="5207" y="1"/>
                    <a:pt x="413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2" name="Google Shape;2762;p36"/>
            <p:cNvSpPr/>
            <p:nvPr/>
          </p:nvSpPr>
          <p:spPr>
            <a:xfrm>
              <a:off x="8080659" y="4053573"/>
              <a:ext cx="195680" cy="147302"/>
            </a:xfrm>
            <a:custGeom>
              <a:rect b="b" l="l" r="r" t="t"/>
              <a:pathLst>
                <a:path extrusionOk="0" h="5438" w="7224">
                  <a:moveTo>
                    <a:pt x="6279" y="1"/>
                  </a:moveTo>
                  <a:cubicBezTo>
                    <a:pt x="5437" y="1"/>
                    <a:pt x="4799" y="639"/>
                    <a:pt x="4671" y="1379"/>
                  </a:cubicBezTo>
                  <a:cubicBezTo>
                    <a:pt x="4161" y="971"/>
                    <a:pt x="3395" y="741"/>
                    <a:pt x="2553" y="741"/>
                  </a:cubicBezTo>
                  <a:cubicBezTo>
                    <a:pt x="1175" y="741"/>
                    <a:pt x="1" y="1481"/>
                    <a:pt x="1" y="2349"/>
                  </a:cubicBezTo>
                  <a:cubicBezTo>
                    <a:pt x="1" y="3089"/>
                    <a:pt x="741" y="3727"/>
                    <a:pt x="1915" y="3931"/>
                  </a:cubicBezTo>
                  <a:cubicBezTo>
                    <a:pt x="2247" y="4901"/>
                    <a:pt x="3089" y="5437"/>
                    <a:pt x="4033" y="5437"/>
                  </a:cubicBezTo>
                  <a:lnTo>
                    <a:pt x="4263" y="5437"/>
                  </a:lnTo>
                  <a:lnTo>
                    <a:pt x="4263" y="4365"/>
                  </a:lnTo>
                  <a:lnTo>
                    <a:pt x="4033" y="4365"/>
                  </a:lnTo>
                  <a:cubicBezTo>
                    <a:pt x="3727" y="4365"/>
                    <a:pt x="3395" y="4263"/>
                    <a:pt x="3089" y="3931"/>
                  </a:cubicBezTo>
                  <a:cubicBezTo>
                    <a:pt x="3727" y="3829"/>
                    <a:pt x="4263" y="3625"/>
                    <a:pt x="4671" y="3395"/>
                  </a:cubicBezTo>
                  <a:cubicBezTo>
                    <a:pt x="4799" y="4161"/>
                    <a:pt x="5437" y="4671"/>
                    <a:pt x="6279" y="4671"/>
                  </a:cubicBezTo>
                  <a:lnTo>
                    <a:pt x="7224" y="4671"/>
                  </a:lnTo>
                  <a:lnTo>
                    <a:pt x="7224" y="3727"/>
                  </a:lnTo>
                  <a:cubicBezTo>
                    <a:pt x="7224" y="3191"/>
                    <a:pt x="6917" y="2655"/>
                    <a:pt x="6586" y="2349"/>
                  </a:cubicBezTo>
                  <a:cubicBezTo>
                    <a:pt x="6917" y="2119"/>
                    <a:pt x="7224" y="1609"/>
                    <a:pt x="7224" y="1073"/>
                  </a:cubicBezTo>
                  <a:lnTo>
                    <a:pt x="722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3" name="Google Shape;2763;p36"/>
            <p:cNvSpPr/>
            <p:nvPr/>
          </p:nvSpPr>
          <p:spPr>
            <a:xfrm>
              <a:off x="7976968" y="4021772"/>
              <a:ext cx="29065" cy="31828"/>
            </a:xfrm>
            <a:custGeom>
              <a:rect b="b" l="l" r="r" t="t"/>
              <a:pathLst>
                <a:path extrusionOk="0" h="1175" w="1073">
                  <a:moveTo>
                    <a:pt x="0" y="1"/>
                  </a:moveTo>
                  <a:lnTo>
                    <a:pt x="0" y="1175"/>
                  </a:lnTo>
                  <a:lnTo>
                    <a:pt x="1072" y="1175"/>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4" name="Google Shape;2764;p36"/>
            <p:cNvSpPr/>
            <p:nvPr/>
          </p:nvSpPr>
          <p:spPr>
            <a:xfrm>
              <a:off x="8011532" y="4082610"/>
              <a:ext cx="31828" cy="28388"/>
            </a:xfrm>
            <a:custGeom>
              <a:rect b="b" l="l" r="r" t="t"/>
              <a:pathLst>
                <a:path extrusionOk="0" h="1048" w="1175">
                  <a:moveTo>
                    <a:pt x="0" y="1"/>
                  </a:moveTo>
                  <a:lnTo>
                    <a:pt x="0" y="1047"/>
                  </a:lnTo>
                  <a:lnTo>
                    <a:pt x="1175" y="1047"/>
                  </a:lnTo>
                  <a:lnTo>
                    <a:pt x="11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5" name="Google Shape;2765;p36"/>
            <p:cNvSpPr/>
            <p:nvPr/>
          </p:nvSpPr>
          <p:spPr>
            <a:xfrm>
              <a:off x="8083422" y="4218129"/>
              <a:ext cx="29065" cy="28361"/>
            </a:xfrm>
            <a:custGeom>
              <a:rect b="b" l="l" r="r" t="t"/>
              <a:pathLst>
                <a:path extrusionOk="0" h="1047" w="1073">
                  <a:moveTo>
                    <a:pt x="1" y="0"/>
                  </a:moveTo>
                  <a:lnTo>
                    <a:pt x="1" y="1047"/>
                  </a:lnTo>
                  <a:lnTo>
                    <a:pt x="1073" y="1047"/>
                  </a:lnTo>
                  <a:lnTo>
                    <a:pt x="107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6" name="Google Shape;2766;p36"/>
            <p:cNvSpPr/>
            <p:nvPr/>
          </p:nvSpPr>
          <p:spPr>
            <a:xfrm>
              <a:off x="8328158" y="4082610"/>
              <a:ext cx="29065" cy="28388"/>
            </a:xfrm>
            <a:custGeom>
              <a:rect b="b" l="l" r="r" t="t"/>
              <a:pathLst>
                <a:path extrusionOk="0" h="1048" w="1073">
                  <a:moveTo>
                    <a:pt x="1" y="1"/>
                  </a:moveTo>
                  <a:lnTo>
                    <a:pt x="1" y="1047"/>
                  </a:lnTo>
                  <a:lnTo>
                    <a:pt x="1073" y="1047"/>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67" name="Google Shape;2767;p36"/>
          <p:cNvGrpSpPr/>
          <p:nvPr/>
        </p:nvGrpSpPr>
        <p:grpSpPr>
          <a:xfrm>
            <a:off x="1257455" y="4152832"/>
            <a:ext cx="448626" cy="448625"/>
            <a:chOff x="715108" y="3949882"/>
            <a:chExt cx="504017" cy="504016"/>
          </a:xfrm>
        </p:grpSpPr>
        <p:sp>
          <p:nvSpPr>
            <p:cNvPr id="2768" name="Google Shape;2768;p36"/>
            <p:cNvSpPr/>
            <p:nvPr/>
          </p:nvSpPr>
          <p:spPr>
            <a:xfrm>
              <a:off x="715108" y="4318353"/>
              <a:ext cx="504017" cy="34618"/>
            </a:xfrm>
            <a:custGeom>
              <a:rect b="b" l="l" r="r" t="t"/>
              <a:pathLst>
                <a:path extrusionOk="0" h="1278" w="18607">
                  <a:moveTo>
                    <a:pt x="1" y="1"/>
                  </a:moveTo>
                  <a:lnTo>
                    <a:pt x="1" y="1277"/>
                  </a:lnTo>
                  <a:lnTo>
                    <a:pt x="18607" y="1277"/>
                  </a:lnTo>
                  <a:lnTo>
                    <a:pt x="1860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69" name="Google Shape;2769;p36"/>
            <p:cNvSpPr/>
            <p:nvPr/>
          </p:nvSpPr>
          <p:spPr>
            <a:xfrm>
              <a:off x="715108" y="4381954"/>
              <a:ext cx="504017" cy="71944"/>
            </a:xfrm>
            <a:custGeom>
              <a:rect b="b" l="l" r="r" t="t"/>
              <a:pathLst>
                <a:path extrusionOk="0" h="2656" w="18607">
                  <a:moveTo>
                    <a:pt x="1" y="1"/>
                  </a:moveTo>
                  <a:lnTo>
                    <a:pt x="1" y="2119"/>
                  </a:lnTo>
                  <a:lnTo>
                    <a:pt x="537" y="2119"/>
                  </a:lnTo>
                  <a:cubicBezTo>
                    <a:pt x="945" y="2119"/>
                    <a:pt x="1175" y="2247"/>
                    <a:pt x="1379" y="2349"/>
                  </a:cubicBezTo>
                  <a:cubicBezTo>
                    <a:pt x="1711" y="2451"/>
                    <a:pt x="2119" y="2655"/>
                    <a:pt x="2757" y="2655"/>
                  </a:cubicBezTo>
                  <a:cubicBezTo>
                    <a:pt x="3395" y="2655"/>
                    <a:pt x="3727" y="2451"/>
                    <a:pt x="4033" y="2349"/>
                  </a:cubicBezTo>
                  <a:cubicBezTo>
                    <a:pt x="4365" y="2247"/>
                    <a:pt x="4467" y="2119"/>
                    <a:pt x="4901" y="2119"/>
                  </a:cubicBezTo>
                  <a:cubicBezTo>
                    <a:pt x="5310" y="2119"/>
                    <a:pt x="5539" y="2247"/>
                    <a:pt x="5743" y="2349"/>
                  </a:cubicBezTo>
                  <a:cubicBezTo>
                    <a:pt x="6050" y="2451"/>
                    <a:pt x="6484" y="2655"/>
                    <a:pt x="7122" y="2655"/>
                  </a:cubicBezTo>
                  <a:cubicBezTo>
                    <a:pt x="7760" y="2655"/>
                    <a:pt x="8194" y="2451"/>
                    <a:pt x="8398" y="2349"/>
                  </a:cubicBezTo>
                  <a:cubicBezTo>
                    <a:pt x="8730" y="2247"/>
                    <a:pt x="8832" y="2119"/>
                    <a:pt x="9240" y="2119"/>
                  </a:cubicBezTo>
                  <a:cubicBezTo>
                    <a:pt x="9674" y="2119"/>
                    <a:pt x="9878" y="2247"/>
                    <a:pt x="10108" y="2349"/>
                  </a:cubicBezTo>
                  <a:cubicBezTo>
                    <a:pt x="10414" y="2451"/>
                    <a:pt x="10848" y="2655"/>
                    <a:pt x="11486" y="2655"/>
                  </a:cubicBezTo>
                  <a:cubicBezTo>
                    <a:pt x="12124" y="2655"/>
                    <a:pt x="12558" y="2451"/>
                    <a:pt x="12762" y="2349"/>
                  </a:cubicBezTo>
                  <a:cubicBezTo>
                    <a:pt x="13068" y="2247"/>
                    <a:pt x="13196" y="2119"/>
                    <a:pt x="13604" y="2119"/>
                  </a:cubicBezTo>
                  <a:cubicBezTo>
                    <a:pt x="14038" y="2119"/>
                    <a:pt x="14242" y="2247"/>
                    <a:pt x="14574" y="2349"/>
                  </a:cubicBezTo>
                  <a:cubicBezTo>
                    <a:pt x="14778" y="2451"/>
                    <a:pt x="15212" y="2655"/>
                    <a:pt x="15850" y="2655"/>
                  </a:cubicBezTo>
                  <a:cubicBezTo>
                    <a:pt x="16488" y="2655"/>
                    <a:pt x="16897" y="2451"/>
                    <a:pt x="17127" y="2349"/>
                  </a:cubicBezTo>
                  <a:cubicBezTo>
                    <a:pt x="17433" y="2247"/>
                    <a:pt x="17662" y="2119"/>
                    <a:pt x="18071" y="2119"/>
                  </a:cubicBezTo>
                  <a:lnTo>
                    <a:pt x="18607" y="2119"/>
                  </a:lnTo>
                  <a:lnTo>
                    <a:pt x="1860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0" name="Google Shape;2770;p36"/>
            <p:cNvSpPr/>
            <p:nvPr/>
          </p:nvSpPr>
          <p:spPr>
            <a:xfrm>
              <a:off x="723424" y="3949882"/>
              <a:ext cx="291082" cy="259282"/>
            </a:xfrm>
            <a:custGeom>
              <a:rect b="b" l="l" r="r" t="t"/>
              <a:pathLst>
                <a:path extrusionOk="0" h="9572" w="10746">
                  <a:moveTo>
                    <a:pt x="2884" y="0"/>
                  </a:moveTo>
                  <a:cubicBezTo>
                    <a:pt x="2450" y="0"/>
                    <a:pt x="2042" y="205"/>
                    <a:pt x="1710" y="536"/>
                  </a:cubicBezTo>
                  <a:cubicBezTo>
                    <a:pt x="1404" y="843"/>
                    <a:pt x="1174" y="1277"/>
                    <a:pt x="1174" y="1710"/>
                  </a:cubicBezTo>
                  <a:lnTo>
                    <a:pt x="1174" y="1813"/>
                  </a:lnTo>
                  <a:cubicBezTo>
                    <a:pt x="1174" y="2119"/>
                    <a:pt x="1174" y="2451"/>
                    <a:pt x="970" y="2757"/>
                  </a:cubicBezTo>
                  <a:cubicBezTo>
                    <a:pt x="868" y="2987"/>
                    <a:pt x="766" y="3293"/>
                    <a:pt x="766" y="3727"/>
                  </a:cubicBezTo>
                  <a:cubicBezTo>
                    <a:pt x="766" y="3829"/>
                    <a:pt x="766" y="3931"/>
                    <a:pt x="868" y="4033"/>
                  </a:cubicBezTo>
                  <a:cubicBezTo>
                    <a:pt x="868" y="4467"/>
                    <a:pt x="766" y="4901"/>
                    <a:pt x="536" y="5309"/>
                  </a:cubicBezTo>
                  <a:cubicBezTo>
                    <a:pt x="230" y="5743"/>
                    <a:pt x="0" y="6381"/>
                    <a:pt x="0" y="6917"/>
                  </a:cubicBezTo>
                  <a:cubicBezTo>
                    <a:pt x="128" y="8295"/>
                    <a:pt x="1072" y="9367"/>
                    <a:pt x="2246" y="9571"/>
                  </a:cubicBezTo>
                  <a:lnTo>
                    <a:pt x="2246" y="7351"/>
                  </a:lnTo>
                  <a:lnTo>
                    <a:pt x="3420" y="7351"/>
                  </a:lnTo>
                  <a:lnTo>
                    <a:pt x="3420" y="9571"/>
                  </a:lnTo>
                  <a:cubicBezTo>
                    <a:pt x="3956" y="9469"/>
                    <a:pt x="4365" y="9265"/>
                    <a:pt x="4798" y="8831"/>
                  </a:cubicBezTo>
                  <a:cubicBezTo>
                    <a:pt x="5105" y="8627"/>
                    <a:pt x="5232" y="8295"/>
                    <a:pt x="5436" y="7989"/>
                  </a:cubicBezTo>
                  <a:cubicBezTo>
                    <a:pt x="5743" y="8729"/>
                    <a:pt x="6508" y="9367"/>
                    <a:pt x="7453" y="9571"/>
                  </a:cubicBezTo>
                  <a:lnTo>
                    <a:pt x="7453" y="7351"/>
                  </a:lnTo>
                  <a:lnTo>
                    <a:pt x="8525" y="7351"/>
                  </a:lnTo>
                  <a:lnTo>
                    <a:pt x="8525" y="9571"/>
                  </a:lnTo>
                  <a:cubicBezTo>
                    <a:pt x="9061" y="9469"/>
                    <a:pt x="9571" y="9265"/>
                    <a:pt x="9903" y="8831"/>
                  </a:cubicBezTo>
                  <a:cubicBezTo>
                    <a:pt x="10439" y="8397"/>
                    <a:pt x="10745" y="7657"/>
                    <a:pt x="10745" y="6917"/>
                  </a:cubicBezTo>
                  <a:cubicBezTo>
                    <a:pt x="10745" y="6279"/>
                    <a:pt x="10541" y="5743"/>
                    <a:pt x="10209" y="5309"/>
                  </a:cubicBezTo>
                  <a:cubicBezTo>
                    <a:pt x="10005" y="4901"/>
                    <a:pt x="9903" y="4467"/>
                    <a:pt x="10005" y="4033"/>
                  </a:cubicBezTo>
                  <a:lnTo>
                    <a:pt x="10005" y="3727"/>
                  </a:lnTo>
                  <a:cubicBezTo>
                    <a:pt x="10005" y="3293"/>
                    <a:pt x="10005" y="2987"/>
                    <a:pt x="9801" y="2757"/>
                  </a:cubicBezTo>
                  <a:cubicBezTo>
                    <a:pt x="9699" y="2451"/>
                    <a:pt x="9571" y="2119"/>
                    <a:pt x="9571" y="1813"/>
                  </a:cubicBezTo>
                  <a:lnTo>
                    <a:pt x="9571" y="1608"/>
                  </a:lnTo>
                  <a:cubicBezTo>
                    <a:pt x="9571" y="741"/>
                    <a:pt x="8831" y="0"/>
                    <a:pt x="7989" y="0"/>
                  </a:cubicBezTo>
                  <a:cubicBezTo>
                    <a:pt x="7555" y="0"/>
                    <a:pt x="7146" y="205"/>
                    <a:pt x="6815" y="536"/>
                  </a:cubicBezTo>
                  <a:cubicBezTo>
                    <a:pt x="6508" y="843"/>
                    <a:pt x="6279" y="1277"/>
                    <a:pt x="6279" y="1710"/>
                  </a:cubicBezTo>
                  <a:lnTo>
                    <a:pt x="6279" y="1813"/>
                  </a:lnTo>
                  <a:cubicBezTo>
                    <a:pt x="6381" y="2119"/>
                    <a:pt x="6279" y="2451"/>
                    <a:pt x="6177" y="2757"/>
                  </a:cubicBezTo>
                  <a:cubicBezTo>
                    <a:pt x="5972" y="2987"/>
                    <a:pt x="5870" y="3293"/>
                    <a:pt x="5870" y="3727"/>
                  </a:cubicBezTo>
                  <a:cubicBezTo>
                    <a:pt x="5870" y="3829"/>
                    <a:pt x="5972" y="3931"/>
                    <a:pt x="5972" y="4033"/>
                  </a:cubicBezTo>
                  <a:cubicBezTo>
                    <a:pt x="6075" y="4467"/>
                    <a:pt x="5972" y="4901"/>
                    <a:pt x="5641" y="5309"/>
                  </a:cubicBezTo>
                  <a:cubicBezTo>
                    <a:pt x="5539" y="5437"/>
                    <a:pt x="5436" y="5641"/>
                    <a:pt x="5436" y="5743"/>
                  </a:cubicBezTo>
                  <a:cubicBezTo>
                    <a:pt x="5334" y="5641"/>
                    <a:pt x="5232" y="5437"/>
                    <a:pt x="5105" y="5309"/>
                  </a:cubicBezTo>
                  <a:cubicBezTo>
                    <a:pt x="4901" y="4901"/>
                    <a:pt x="4798" y="4467"/>
                    <a:pt x="4901" y="4033"/>
                  </a:cubicBezTo>
                  <a:lnTo>
                    <a:pt x="4901" y="3727"/>
                  </a:lnTo>
                  <a:cubicBezTo>
                    <a:pt x="4901" y="3293"/>
                    <a:pt x="4798" y="2987"/>
                    <a:pt x="4696" y="2757"/>
                  </a:cubicBezTo>
                  <a:cubicBezTo>
                    <a:pt x="4467" y="2451"/>
                    <a:pt x="4467" y="2119"/>
                    <a:pt x="4467" y="1813"/>
                  </a:cubicBezTo>
                  <a:lnTo>
                    <a:pt x="4467" y="1608"/>
                  </a:lnTo>
                  <a:cubicBezTo>
                    <a:pt x="4467" y="741"/>
                    <a:pt x="3726" y="0"/>
                    <a:pt x="288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1" name="Google Shape;2771;p36"/>
            <p:cNvSpPr/>
            <p:nvPr/>
          </p:nvSpPr>
          <p:spPr>
            <a:xfrm>
              <a:off x="784262" y="4209136"/>
              <a:ext cx="31828" cy="80910"/>
            </a:xfrm>
            <a:custGeom>
              <a:rect b="b" l="l" r="r" t="t"/>
              <a:pathLst>
                <a:path extrusionOk="0" h="2987" w="1175">
                  <a:moveTo>
                    <a:pt x="0" y="0"/>
                  </a:moveTo>
                  <a:lnTo>
                    <a:pt x="0" y="2986"/>
                  </a:lnTo>
                  <a:lnTo>
                    <a:pt x="1174" y="2986"/>
                  </a:lnTo>
                  <a:lnTo>
                    <a:pt x="1174" y="0"/>
                  </a:lnTo>
                  <a:cubicBezTo>
                    <a:pt x="944" y="102"/>
                    <a:pt x="740" y="102"/>
                    <a:pt x="536" y="102"/>
                  </a:cubicBezTo>
                  <a:cubicBezTo>
                    <a:pt x="434" y="102"/>
                    <a:pt x="204" y="102"/>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2" name="Google Shape;2772;p36"/>
            <p:cNvSpPr/>
            <p:nvPr/>
          </p:nvSpPr>
          <p:spPr>
            <a:xfrm>
              <a:off x="925280" y="4209136"/>
              <a:ext cx="29065" cy="80910"/>
            </a:xfrm>
            <a:custGeom>
              <a:rect b="b" l="l" r="r" t="t"/>
              <a:pathLst>
                <a:path extrusionOk="0" h="2987" w="1073">
                  <a:moveTo>
                    <a:pt x="1" y="0"/>
                  </a:moveTo>
                  <a:lnTo>
                    <a:pt x="1" y="2986"/>
                  </a:lnTo>
                  <a:lnTo>
                    <a:pt x="1073" y="2986"/>
                  </a:lnTo>
                  <a:lnTo>
                    <a:pt x="1073" y="0"/>
                  </a:lnTo>
                  <a:cubicBezTo>
                    <a:pt x="843" y="102"/>
                    <a:pt x="741" y="102"/>
                    <a:pt x="537" y="102"/>
                  </a:cubicBezTo>
                  <a:cubicBezTo>
                    <a:pt x="333" y="102"/>
                    <a:pt x="103" y="10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3" name="Google Shape;2773;p36"/>
            <p:cNvSpPr/>
            <p:nvPr/>
          </p:nvSpPr>
          <p:spPr>
            <a:xfrm>
              <a:off x="1011716" y="4200847"/>
              <a:ext cx="207409" cy="89199"/>
            </a:xfrm>
            <a:custGeom>
              <a:rect b="b" l="l" r="r" t="t"/>
              <a:pathLst>
                <a:path extrusionOk="0" h="3293" w="7657">
                  <a:moveTo>
                    <a:pt x="1710" y="0"/>
                  </a:moveTo>
                  <a:lnTo>
                    <a:pt x="1276" y="1787"/>
                  </a:lnTo>
                  <a:lnTo>
                    <a:pt x="0" y="3292"/>
                  </a:lnTo>
                  <a:lnTo>
                    <a:pt x="7657" y="3292"/>
                  </a:lnTo>
                  <a:lnTo>
                    <a:pt x="7657" y="0"/>
                  </a:lnTo>
                  <a:lnTo>
                    <a:pt x="6177" y="0"/>
                  </a:lnTo>
                  <a:lnTo>
                    <a:pt x="4467" y="408"/>
                  </a:lnTo>
                  <a:lnTo>
                    <a:pt x="382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4" name="Google Shape;2774;p36"/>
            <p:cNvSpPr/>
            <p:nvPr/>
          </p:nvSpPr>
          <p:spPr>
            <a:xfrm>
              <a:off x="856152" y="4263744"/>
              <a:ext cx="29065" cy="26302"/>
            </a:xfrm>
            <a:custGeom>
              <a:rect b="b" l="l" r="r" t="t"/>
              <a:pathLst>
                <a:path extrusionOk="0" h="971" w="1073">
                  <a:moveTo>
                    <a:pt x="1" y="1"/>
                  </a:moveTo>
                  <a:lnTo>
                    <a:pt x="1" y="970"/>
                  </a:lnTo>
                  <a:lnTo>
                    <a:pt x="1072" y="970"/>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5" name="Google Shape;2775;p36"/>
            <p:cNvSpPr/>
            <p:nvPr/>
          </p:nvSpPr>
          <p:spPr>
            <a:xfrm>
              <a:off x="715108" y="4263744"/>
              <a:ext cx="29065" cy="26302"/>
            </a:xfrm>
            <a:custGeom>
              <a:rect b="b" l="l" r="r" t="t"/>
              <a:pathLst>
                <a:path extrusionOk="0" h="971" w="1073">
                  <a:moveTo>
                    <a:pt x="1" y="1"/>
                  </a:moveTo>
                  <a:lnTo>
                    <a:pt x="1" y="970"/>
                  </a:lnTo>
                  <a:lnTo>
                    <a:pt x="1073" y="970"/>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6" name="Google Shape;2776;p36"/>
            <p:cNvSpPr/>
            <p:nvPr/>
          </p:nvSpPr>
          <p:spPr>
            <a:xfrm>
              <a:off x="1034523" y="3998964"/>
              <a:ext cx="98192" cy="63629"/>
            </a:xfrm>
            <a:custGeom>
              <a:rect b="b" l="l" r="r" t="t"/>
              <a:pathLst>
                <a:path extrusionOk="0" h="2349" w="3625">
                  <a:moveTo>
                    <a:pt x="638" y="1"/>
                  </a:moveTo>
                  <a:lnTo>
                    <a:pt x="0" y="741"/>
                  </a:lnTo>
                  <a:lnTo>
                    <a:pt x="1812" y="2349"/>
                  </a:lnTo>
                  <a:lnTo>
                    <a:pt x="3625" y="741"/>
                  </a:lnTo>
                  <a:lnTo>
                    <a:pt x="2884" y="1"/>
                  </a:lnTo>
                  <a:lnTo>
                    <a:pt x="1812" y="945"/>
                  </a:lnTo>
                  <a:lnTo>
                    <a:pt x="63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77" name="Google Shape;2777;p36"/>
            <p:cNvSpPr/>
            <p:nvPr/>
          </p:nvSpPr>
          <p:spPr>
            <a:xfrm>
              <a:off x="1120933" y="4065329"/>
              <a:ext cx="98192" cy="66391"/>
            </a:xfrm>
            <a:custGeom>
              <a:rect b="b" l="l" r="r" t="t"/>
              <a:pathLst>
                <a:path extrusionOk="0" h="2451" w="3625">
                  <a:moveTo>
                    <a:pt x="766" y="1"/>
                  </a:moveTo>
                  <a:lnTo>
                    <a:pt x="1" y="843"/>
                  </a:lnTo>
                  <a:lnTo>
                    <a:pt x="1813" y="2451"/>
                  </a:lnTo>
                  <a:lnTo>
                    <a:pt x="3625" y="843"/>
                  </a:lnTo>
                  <a:lnTo>
                    <a:pt x="2885" y="1"/>
                  </a:lnTo>
                  <a:lnTo>
                    <a:pt x="1813" y="945"/>
                  </a:lnTo>
                  <a:lnTo>
                    <a:pt x="76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78" name="Google Shape;2778;p36"/>
          <p:cNvGrpSpPr/>
          <p:nvPr/>
        </p:nvGrpSpPr>
        <p:grpSpPr>
          <a:xfrm>
            <a:off x="1314981" y="3475818"/>
            <a:ext cx="333569" cy="448627"/>
            <a:chOff x="715108" y="3189400"/>
            <a:chExt cx="374755" cy="504018"/>
          </a:xfrm>
        </p:grpSpPr>
        <p:sp>
          <p:nvSpPr>
            <p:cNvPr id="2779" name="Google Shape;2779;p36"/>
            <p:cNvSpPr/>
            <p:nvPr/>
          </p:nvSpPr>
          <p:spPr>
            <a:xfrm>
              <a:off x="865145" y="3344964"/>
              <a:ext cx="74680" cy="348454"/>
            </a:xfrm>
            <a:custGeom>
              <a:rect b="b" l="l" r="r" t="t"/>
              <a:pathLst>
                <a:path extrusionOk="0" h="12864" w="2757">
                  <a:moveTo>
                    <a:pt x="843" y="0"/>
                  </a:moveTo>
                  <a:lnTo>
                    <a:pt x="843" y="1072"/>
                  </a:lnTo>
                  <a:lnTo>
                    <a:pt x="204" y="842"/>
                  </a:lnTo>
                  <a:cubicBezTo>
                    <a:pt x="204" y="1174"/>
                    <a:pt x="204" y="1378"/>
                    <a:pt x="102" y="1710"/>
                  </a:cubicBezTo>
                  <a:cubicBezTo>
                    <a:pt x="102" y="1812"/>
                    <a:pt x="102" y="1914"/>
                    <a:pt x="0" y="1914"/>
                  </a:cubicBezTo>
                  <a:lnTo>
                    <a:pt x="843" y="2246"/>
                  </a:lnTo>
                  <a:lnTo>
                    <a:pt x="843" y="5207"/>
                  </a:lnTo>
                  <a:lnTo>
                    <a:pt x="204" y="5105"/>
                  </a:lnTo>
                  <a:cubicBezTo>
                    <a:pt x="204" y="5309"/>
                    <a:pt x="204" y="5641"/>
                    <a:pt x="102" y="5845"/>
                  </a:cubicBezTo>
                  <a:cubicBezTo>
                    <a:pt x="102" y="5947"/>
                    <a:pt x="102" y="6075"/>
                    <a:pt x="0" y="6177"/>
                  </a:cubicBezTo>
                  <a:lnTo>
                    <a:pt x="843" y="6381"/>
                  </a:lnTo>
                  <a:lnTo>
                    <a:pt x="843" y="9469"/>
                  </a:lnTo>
                  <a:lnTo>
                    <a:pt x="204" y="9367"/>
                  </a:lnTo>
                  <a:cubicBezTo>
                    <a:pt x="204" y="9571"/>
                    <a:pt x="204" y="9775"/>
                    <a:pt x="102" y="10107"/>
                  </a:cubicBezTo>
                  <a:cubicBezTo>
                    <a:pt x="102" y="10209"/>
                    <a:pt x="102" y="10311"/>
                    <a:pt x="0" y="10413"/>
                  </a:cubicBezTo>
                  <a:lnTo>
                    <a:pt x="843" y="10643"/>
                  </a:lnTo>
                  <a:lnTo>
                    <a:pt x="843" y="12864"/>
                  </a:lnTo>
                  <a:lnTo>
                    <a:pt x="1914" y="12864"/>
                  </a:lnTo>
                  <a:lnTo>
                    <a:pt x="1914" y="10643"/>
                  </a:lnTo>
                  <a:lnTo>
                    <a:pt x="2757" y="10413"/>
                  </a:lnTo>
                  <a:cubicBezTo>
                    <a:pt x="2655" y="10311"/>
                    <a:pt x="2655" y="10209"/>
                    <a:pt x="2553" y="10107"/>
                  </a:cubicBezTo>
                  <a:cubicBezTo>
                    <a:pt x="2553" y="9775"/>
                    <a:pt x="2425" y="9571"/>
                    <a:pt x="2425" y="9367"/>
                  </a:cubicBezTo>
                  <a:lnTo>
                    <a:pt x="1914" y="9469"/>
                  </a:lnTo>
                  <a:lnTo>
                    <a:pt x="1914" y="6381"/>
                  </a:lnTo>
                  <a:lnTo>
                    <a:pt x="2757" y="6177"/>
                  </a:lnTo>
                  <a:cubicBezTo>
                    <a:pt x="2655" y="6075"/>
                    <a:pt x="2655" y="5947"/>
                    <a:pt x="2553" y="5845"/>
                  </a:cubicBezTo>
                  <a:cubicBezTo>
                    <a:pt x="2553" y="5641"/>
                    <a:pt x="2425" y="5309"/>
                    <a:pt x="2425" y="5105"/>
                  </a:cubicBezTo>
                  <a:lnTo>
                    <a:pt x="1914" y="5207"/>
                  </a:lnTo>
                  <a:lnTo>
                    <a:pt x="1914" y="2246"/>
                  </a:lnTo>
                  <a:lnTo>
                    <a:pt x="2757" y="1914"/>
                  </a:lnTo>
                  <a:cubicBezTo>
                    <a:pt x="2655" y="1914"/>
                    <a:pt x="2655" y="1812"/>
                    <a:pt x="2553" y="1710"/>
                  </a:cubicBezTo>
                  <a:cubicBezTo>
                    <a:pt x="2553" y="1378"/>
                    <a:pt x="2425" y="1174"/>
                    <a:pt x="2425" y="842"/>
                  </a:cubicBezTo>
                  <a:lnTo>
                    <a:pt x="1914" y="1072"/>
                  </a:lnTo>
                  <a:lnTo>
                    <a:pt x="1914" y="0"/>
                  </a:lnTo>
                  <a:cubicBezTo>
                    <a:pt x="1685" y="102"/>
                    <a:pt x="1583" y="102"/>
                    <a:pt x="1379" y="102"/>
                  </a:cubicBezTo>
                  <a:cubicBezTo>
                    <a:pt x="1149" y="102"/>
                    <a:pt x="945" y="102"/>
                    <a:pt x="84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0" name="Google Shape;2780;p36"/>
            <p:cNvSpPr/>
            <p:nvPr/>
          </p:nvSpPr>
          <p:spPr>
            <a:xfrm>
              <a:off x="856152" y="3189400"/>
              <a:ext cx="89199" cy="129993"/>
            </a:xfrm>
            <a:custGeom>
              <a:rect b="b" l="l" r="r" t="t"/>
              <a:pathLst>
                <a:path extrusionOk="0" h="4799" w="3293">
                  <a:moveTo>
                    <a:pt x="1711" y="1"/>
                  </a:moveTo>
                  <a:lnTo>
                    <a:pt x="1608" y="103"/>
                  </a:lnTo>
                  <a:cubicBezTo>
                    <a:pt x="970" y="741"/>
                    <a:pt x="1" y="2017"/>
                    <a:pt x="1" y="2757"/>
                  </a:cubicBezTo>
                  <a:cubicBezTo>
                    <a:pt x="1" y="3829"/>
                    <a:pt x="741" y="4799"/>
                    <a:pt x="1711" y="4799"/>
                  </a:cubicBezTo>
                  <a:cubicBezTo>
                    <a:pt x="2553" y="4799"/>
                    <a:pt x="3293" y="3829"/>
                    <a:pt x="3293" y="2757"/>
                  </a:cubicBezTo>
                  <a:cubicBezTo>
                    <a:pt x="3293" y="2017"/>
                    <a:pt x="2349" y="741"/>
                    <a:pt x="1813" y="103"/>
                  </a:cubicBezTo>
                  <a:lnTo>
                    <a:pt x="171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1" name="Google Shape;2781;p36"/>
            <p:cNvSpPr/>
            <p:nvPr/>
          </p:nvSpPr>
          <p:spPr>
            <a:xfrm>
              <a:off x="715108" y="3327682"/>
              <a:ext cx="126553" cy="78147"/>
            </a:xfrm>
            <a:custGeom>
              <a:rect b="b" l="l" r="r" t="t"/>
              <a:pathLst>
                <a:path extrusionOk="0" h="2885" w="4672">
                  <a:moveTo>
                    <a:pt x="2655" y="0"/>
                  </a:moveTo>
                  <a:cubicBezTo>
                    <a:pt x="1813" y="0"/>
                    <a:pt x="639" y="434"/>
                    <a:pt x="205" y="638"/>
                  </a:cubicBezTo>
                  <a:lnTo>
                    <a:pt x="1" y="638"/>
                  </a:lnTo>
                  <a:lnTo>
                    <a:pt x="103" y="842"/>
                  </a:lnTo>
                  <a:cubicBezTo>
                    <a:pt x="537" y="1378"/>
                    <a:pt x="1481" y="2552"/>
                    <a:pt x="2349" y="2757"/>
                  </a:cubicBezTo>
                  <a:cubicBezTo>
                    <a:pt x="2553" y="2884"/>
                    <a:pt x="2757" y="2884"/>
                    <a:pt x="2987" y="2884"/>
                  </a:cubicBezTo>
                  <a:cubicBezTo>
                    <a:pt x="3829" y="2884"/>
                    <a:pt x="4467" y="2552"/>
                    <a:pt x="4672" y="1914"/>
                  </a:cubicBezTo>
                  <a:cubicBezTo>
                    <a:pt x="4672" y="1710"/>
                    <a:pt x="4672" y="1378"/>
                    <a:pt x="4569" y="1072"/>
                  </a:cubicBezTo>
                  <a:cubicBezTo>
                    <a:pt x="4263" y="638"/>
                    <a:pt x="3829" y="204"/>
                    <a:pt x="3191" y="102"/>
                  </a:cubicBezTo>
                  <a:cubicBezTo>
                    <a:pt x="3089" y="0"/>
                    <a:pt x="2859" y="0"/>
                    <a:pt x="265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2" name="Google Shape;2782;p36"/>
            <p:cNvSpPr/>
            <p:nvPr/>
          </p:nvSpPr>
          <p:spPr>
            <a:xfrm>
              <a:off x="715108" y="3443129"/>
              <a:ext cx="126553" cy="74680"/>
            </a:xfrm>
            <a:custGeom>
              <a:rect b="b" l="l" r="r" t="t"/>
              <a:pathLst>
                <a:path extrusionOk="0" h="2757" w="4672">
                  <a:moveTo>
                    <a:pt x="2655" y="0"/>
                  </a:moveTo>
                  <a:cubicBezTo>
                    <a:pt x="1813" y="0"/>
                    <a:pt x="639" y="307"/>
                    <a:pt x="205" y="536"/>
                  </a:cubicBezTo>
                  <a:lnTo>
                    <a:pt x="1" y="639"/>
                  </a:lnTo>
                  <a:lnTo>
                    <a:pt x="103" y="741"/>
                  </a:lnTo>
                  <a:cubicBezTo>
                    <a:pt x="537" y="1379"/>
                    <a:pt x="1481" y="2451"/>
                    <a:pt x="2349" y="2757"/>
                  </a:cubicBezTo>
                  <a:lnTo>
                    <a:pt x="2987" y="2757"/>
                  </a:lnTo>
                  <a:cubicBezTo>
                    <a:pt x="3829" y="2757"/>
                    <a:pt x="4467" y="2451"/>
                    <a:pt x="4672" y="1915"/>
                  </a:cubicBezTo>
                  <a:cubicBezTo>
                    <a:pt x="4672" y="1583"/>
                    <a:pt x="4672" y="1277"/>
                    <a:pt x="4569" y="1047"/>
                  </a:cubicBezTo>
                  <a:cubicBezTo>
                    <a:pt x="4263" y="536"/>
                    <a:pt x="3829" y="205"/>
                    <a:pt x="319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3" name="Google Shape;2783;p36"/>
            <p:cNvSpPr/>
            <p:nvPr/>
          </p:nvSpPr>
          <p:spPr>
            <a:xfrm>
              <a:off x="715108" y="3555135"/>
              <a:ext cx="126553" cy="78147"/>
            </a:xfrm>
            <a:custGeom>
              <a:rect b="b" l="l" r="r" t="t"/>
              <a:pathLst>
                <a:path extrusionOk="0" h="2885" w="4672">
                  <a:moveTo>
                    <a:pt x="2655" y="0"/>
                  </a:moveTo>
                  <a:cubicBezTo>
                    <a:pt x="1813" y="0"/>
                    <a:pt x="639" y="434"/>
                    <a:pt x="205" y="638"/>
                  </a:cubicBezTo>
                  <a:lnTo>
                    <a:pt x="1" y="638"/>
                  </a:lnTo>
                  <a:lnTo>
                    <a:pt x="103" y="868"/>
                  </a:lnTo>
                  <a:cubicBezTo>
                    <a:pt x="537" y="1378"/>
                    <a:pt x="1481" y="2552"/>
                    <a:pt x="2349" y="2782"/>
                  </a:cubicBezTo>
                  <a:cubicBezTo>
                    <a:pt x="2553" y="2884"/>
                    <a:pt x="2757" y="2884"/>
                    <a:pt x="2987" y="2884"/>
                  </a:cubicBezTo>
                  <a:cubicBezTo>
                    <a:pt x="3829" y="2884"/>
                    <a:pt x="4467" y="2552"/>
                    <a:pt x="4672" y="2016"/>
                  </a:cubicBezTo>
                  <a:cubicBezTo>
                    <a:pt x="4672" y="1710"/>
                    <a:pt x="4672" y="1378"/>
                    <a:pt x="4569" y="1072"/>
                  </a:cubicBezTo>
                  <a:cubicBezTo>
                    <a:pt x="4263" y="638"/>
                    <a:pt x="3829" y="332"/>
                    <a:pt x="3191" y="102"/>
                  </a:cubicBezTo>
                  <a:cubicBezTo>
                    <a:pt x="3089" y="102"/>
                    <a:pt x="2859" y="0"/>
                    <a:pt x="265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4" name="Google Shape;2784;p36"/>
            <p:cNvSpPr/>
            <p:nvPr/>
          </p:nvSpPr>
          <p:spPr>
            <a:xfrm>
              <a:off x="959843" y="3327682"/>
              <a:ext cx="130020" cy="78147"/>
            </a:xfrm>
            <a:custGeom>
              <a:rect b="b" l="l" r="r" t="t"/>
              <a:pathLst>
                <a:path extrusionOk="0" h="2885" w="4800">
                  <a:moveTo>
                    <a:pt x="2119" y="0"/>
                  </a:moveTo>
                  <a:cubicBezTo>
                    <a:pt x="1915" y="0"/>
                    <a:pt x="1711" y="0"/>
                    <a:pt x="1609" y="102"/>
                  </a:cubicBezTo>
                  <a:cubicBezTo>
                    <a:pt x="971" y="204"/>
                    <a:pt x="435" y="638"/>
                    <a:pt x="205" y="1072"/>
                  </a:cubicBezTo>
                  <a:cubicBezTo>
                    <a:pt x="103" y="1378"/>
                    <a:pt x="1" y="1710"/>
                    <a:pt x="103" y="1914"/>
                  </a:cubicBezTo>
                  <a:cubicBezTo>
                    <a:pt x="333" y="2552"/>
                    <a:pt x="971" y="2884"/>
                    <a:pt x="1711" y="2884"/>
                  </a:cubicBezTo>
                  <a:cubicBezTo>
                    <a:pt x="1915" y="2884"/>
                    <a:pt x="2247" y="2884"/>
                    <a:pt x="2451" y="2757"/>
                  </a:cubicBezTo>
                  <a:cubicBezTo>
                    <a:pt x="3191" y="2552"/>
                    <a:pt x="4263" y="1378"/>
                    <a:pt x="4671" y="842"/>
                  </a:cubicBezTo>
                  <a:lnTo>
                    <a:pt x="4799" y="638"/>
                  </a:lnTo>
                  <a:lnTo>
                    <a:pt x="4569" y="638"/>
                  </a:lnTo>
                  <a:cubicBezTo>
                    <a:pt x="4569" y="638"/>
                    <a:pt x="3089" y="0"/>
                    <a:pt x="211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5" name="Google Shape;2785;p36"/>
            <p:cNvSpPr/>
            <p:nvPr/>
          </p:nvSpPr>
          <p:spPr>
            <a:xfrm>
              <a:off x="959843" y="3443129"/>
              <a:ext cx="130020" cy="74680"/>
            </a:xfrm>
            <a:custGeom>
              <a:rect b="b" l="l" r="r" t="t"/>
              <a:pathLst>
                <a:path extrusionOk="0" h="2757" w="4800">
                  <a:moveTo>
                    <a:pt x="1609" y="0"/>
                  </a:moveTo>
                  <a:cubicBezTo>
                    <a:pt x="971" y="205"/>
                    <a:pt x="435" y="536"/>
                    <a:pt x="205" y="1047"/>
                  </a:cubicBezTo>
                  <a:cubicBezTo>
                    <a:pt x="103" y="1277"/>
                    <a:pt x="1" y="1583"/>
                    <a:pt x="103" y="1915"/>
                  </a:cubicBezTo>
                  <a:cubicBezTo>
                    <a:pt x="333" y="2451"/>
                    <a:pt x="971" y="2757"/>
                    <a:pt x="1711" y="2757"/>
                  </a:cubicBezTo>
                  <a:lnTo>
                    <a:pt x="2451" y="2757"/>
                  </a:lnTo>
                  <a:cubicBezTo>
                    <a:pt x="3191" y="2451"/>
                    <a:pt x="4263" y="1379"/>
                    <a:pt x="4671" y="741"/>
                  </a:cubicBezTo>
                  <a:lnTo>
                    <a:pt x="4799" y="639"/>
                  </a:lnTo>
                  <a:lnTo>
                    <a:pt x="4569" y="536"/>
                  </a:lnTo>
                  <a:cubicBezTo>
                    <a:pt x="4569" y="536"/>
                    <a:pt x="3089" y="0"/>
                    <a:pt x="211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6" name="Google Shape;2786;p36"/>
            <p:cNvSpPr/>
            <p:nvPr/>
          </p:nvSpPr>
          <p:spPr>
            <a:xfrm>
              <a:off x="959843" y="3555135"/>
              <a:ext cx="130020" cy="78147"/>
            </a:xfrm>
            <a:custGeom>
              <a:rect b="b" l="l" r="r" t="t"/>
              <a:pathLst>
                <a:path extrusionOk="0" h="2885" w="4800">
                  <a:moveTo>
                    <a:pt x="2119" y="0"/>
                  </a:moveTo>
                  <a:cubicBezTo>
                    <a:pt x="1915" y="0"/>
                    <a:pt x="1711" y="102"/>
                    <a:pt x="1609" y="102"/>
                  </a:cubicBezTo>
                  <a:cubicBezTo>
                    <a:pt x="971" y="332"/>
                    <a:pt x="435" y="638"/>
                    <a:pt x="205" y="1072"/>
                  </a:cubicBezTo>
                  <a:cubicBezTo>
                    <a:pt x="103" y="1378"/>
                    <a:pt x="1" y="1710"/>
                    <a:pt x="103" y="2016"/>
                  </a:cubicBezTo>
                  <a:cubicBezTo>
                    <a:pt x="333" y="2552"/>
                    <a:pt x="971" y="2884"/>
                    <a:pt x="1711" y="2884"/>
                  </a:cubicBezTo>
                  <a:cubicBezTo>
                    <a:pt x="1915" y="2884"/>
                    <a:pt x="2247" y="2884"/>
                    <a:pt x="2451" y="2782"/>
                  </a:cubicBezTo>
                  <a:cubicBezTo>
                    <a:pt x="3191" y="2552"/>
                    <a:pt x="4263" y="1378"/>
                    <a:pt x="4671" y="868"/>
                  </a:cubicBezTo>
                  <a:lnTo>
                    <a:pt x="4799" y="638"/>
                  </a:lnTo>
                  <a:lnTo>
                    <a:pt x="4569" y="638"/>
                  </a:lnTo>
                  <a:cubicBezTo>
                    <a:pt x="4569" y="638"/>
                    <a:pt x="3089" y="0"/>
                    <a:pt x="211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87" name="Google Shape;2787;p36"/>
          <p:cNvGrpSpPr/>
          <p:nvPr/>
        </p:nvGrpSpPr>
        <p:grpSpPr>
          <a:xfrm>
            <a:off x="3403007" y="3475818"/>
            <a:ext cx="289882" cy="448626"/>
            <a:chOff x="3174896" y="3189400"/>
            <a:chExt cx="325673" cy="504017"/>
          </a:xfrm>
        </p:grpSpPr>
        <p:sp>
          <p:nvSpPr>
            <p:cNvPr id="2788" name="Google Shape;2788;p36"/>
            <p:cNvSpPr/>
            <p:nvPr/>
          </p:nvSpPr>
          <p:spPr>
            <a:xfrm>
              <a:off x="3183890" y="3376764"/>
              <a:ext cx="51873" cy="89199"/>
            </a:xfrm>
            <a:custGeom>
              <a:rect b="b" l="l" r="r" t="t"/>
              <a:pathLst>
                <a:path extrusionOk="0" h="3293" w="1915">
                  <a:moveTo>
                    <a:pt x="1" y="0"/>
                  </a:moveTo>
                  <a:lnTo>
                    <a:pt x="1" y="0"/>
                  </a:lnTo>
                  <a:cubicBezTo>
                    <a:pt x="103" y="740"/>
                    <a:pt x="205" y="1914"/>
                    <a:pt x="639" y="3293"/>
                  </a:cubicBezTo>
                  <a:lnTo>
                    <a:pt x="1915" y="3293"/>
                  </a:lnTo>
                  <a:lnTo>
                    <a:pt x="1481" y="1583"/>
                  </a:lnTo>
                  <a:cubicBezTo>
                    <a:pt x="945" y="945"/>
                    <a:pt x="409" y="43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89" name="Google Shape;2789;p36"/>
            <p:cNvSpPr/>
            <p:nvPr/>
          </p:nvSpPr>
          <p:spPr>
            <a:xfrm>
              <a:off x="3238525" y="3264080"/>
              <a:ext cx="42880" cy="201883"/>
            </a:xfrm>
            <a:custGeom>
              <a:rect b="b" l="l" r="r" t="t"/>
              <a:pathLst>
                <a:path extrusionOk="0" h="7453" w="1583">
                  <a:moveTo>
                    <a:pt x="306" y="0"/>
                  </a:moveTo>
                  <a:lnTo>
                    <a:pt x="306" y="0"/>
                  </a:lnTo>
                  <a:cubicBezTo>
                    <a:pt x="102" y="1072"/>
                    <a:pt x="0" y="3088"/>
                    <a:pt x="536" y="5436"/>
                  </a:cubicBezTo>
                  <a:lnTo>
                    <a:pt x="944" y="7453"/>
                  </a:lnTo>
                  <a:lnTo>
                    <a:pt x="1582" y="7453"/>
                  </a:lnTo>
                  <a:lnTo>
                    <a:pt x="1582" y="2348"/>
                  </a:lnTo>
                  <a:cubicBezTo>
                    <a:pt x="1174" y="1276"/>
                    <a:pt x="638" y="536"/>
                    <a:pt x="30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0" name="Google Shape;2790;p36"/>
            <p:cNvSpPr/>
            <p:nvPr/>
          </p:nvSpPr>
          <p:spPr>
            <a:xfrm>
              <a:off x="3443144" y="3376764"/>
              <a:ext cx="49110" cy="89199"/>
            </a:xfrm>
            <a:custGeom>
              <a:rect b="b" l="l" r="r" t="t"/>
              <a:pathLst>
                <a:path extrusionOk="0" h="3293" w="1813">
                  <a:moveTo>
                    <a:pt x="1813" y="0"/>
                  </a:moveTo>
                  <a:lnTo>
                    <a:pt x="1813" y="0"/>
                  </a:lnTo>
                  <a:cubicBezTo>
                    <a:pt x="1481" y="434"/>
                    <a:pt x="945" y="945"/>
                    <a:pt x="409" y="1583"/>
                  </a:cubicBezTo>
                  <a:lnTo>
                    <a:pt x="1" y="3293"/>
                  </a:lnTo>
                  <a:lnTo>
                    <a:pt x="1175" y="3293"/>
                  </a:lnTo>
                  <a:cubicBezTo>
                    <a:pt x="1583" y="1914"/>
                    <a:pt x="1813" y="740"/>
                    <a:pt x="181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1" name="Google Shape;2791;p36"/>
            <p:cNvSpPr/>
            <p:nvPr/>
          </p:nvSpPr>
          <p:spPr>
            <a:xfrm>
              <a:off x="3394061" y="3264080"/>
              <a:ext cx="46347" cy="201883"/>
            </a:xfrm>
            <a:custGeom>
              <a:rect b="b" l="l" r="r" t="t"/>
              <a:pathLst>
                <a:path extrusionOk="0" h="7453" w="1711">
                  <a:moveTo>
                    <a:pt x="1379" y="0"/>
                  </a:moveTo>
                  <a:lnTo>
                    <a:pt x="1379" y="0"/>
                  </a:lnTo>
                  <a:cubicBezTo>
                    <a:pt x="945" y="536"/>
                    <a:pt x="537" y="1276"/>
                    <a:pt x="1" y="2348"/>
                  </a:cubicBezTo>
                  <a:lnTo>
                    <a:pt x="1" y="7453"/>
                  </a:lnTo>
                  <a:lnTo>
                    <a:pt x="639" y="7453"/>
                  </a:lnTo>
                  <a:lnTo>
                    <a:pt x="1175" y="5436"/>
                  </a:lnTo>
                  <a:cubicBezTo>
                    <a:pt x="1711" y="3088"/>
                    <a:pt x="1481" y="1072"/>
                    <a:pt x="13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2" name="Google Shape;2792;p36"/>
            <p:cNvSpPr/>
            <p:nvPr/>
          </p:nvSpPr>
          <p:spPr>
            <a:xfrm>
              <a:off x="3310415" y="3189400"/>
              <a:ext cx="54635" cy="276563"/>
            </a:xfrm>
            <a:custGeom>
              <a:rect b="b" l="l" r="r" t="t"/>
              <a:pathLst>
                <a:path extrusionOk="0" h="10210" w="2017">
                  <a:moveTo>
                    <a:pt x="1072" y="1"/>
                  </a:moveTo>
                  <a:cubicBezTo>
                    <a:pt x="638" y="1073"/>
                    <a:pt x="0" y="2987"/>
                    <a:pt x="0" y="5309"/>
                  </a:cubicBezTo>
                  <a:lnTo>
                    <a:pt x="0" y="10210"/>
                  </a:lnTo>
                  <a:lnTo>
                    <a:pt x="2017" y="10210"/>
                  </a:lnTo>
                  <a:lnTo>
                    <a:pt x="2017" y="5309"/>
                  </a:lnTo>
                  <a:cubicBezTo>
                    <a:pt x="2017" y="2987"/>
                    <a:pt x="1379" y="1073"/>
                    <a:pt x="107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3" name="Google Shape;2793;p36"/>
            <p:cNvSpPr/>
            <p:nvPr/>
          </p:nvSpPr>
          <p:spPr>
            <a:xfrm>
              <a:off x="3201171" y="3627026"/>
              <a:ext cx="276563" cy="66391"/>
            </a:xfrm>
            <a:custGeom>
              <a:rect b="b" l="l" r="r" t="t"/>
              <a:pathLst>
                <a:path extrusionOk="0" h="2451" w="10210">
                  <a:moveTo>
                    <a:pt x="1" y="0"/>
                  </a:moveTo>
                  <a:lnTo>
                    <a:pt x="103" y="2451"/>
                  </a:lnTo>
                  <a:lnTo>
                    <a:pt x="9980" y="2451"/>
                  </a:lnTo>
                  <a:lnTo>
                    <a:pt x="10210" y="0"/>
                  </a:lnTo>
                  <a:lnTo>
                    <a:pt x="9776" y="0"/>
                  </a:lnTo>
                  <a:cubicBezTo>
                    <a:pt x="9342" y="0"/>
                    <a:pt x="9138" y="128"/>
                    <a:pt x="8832" y="230"/>
                  </a:cubicBezTo>
                  <a:cubicBezTo>
                    <a:pt x="8500" y="434"/>
                    <a:pt x="8194" y="638"/>
                    <a:pt x="7428" y="638"/>
                  </a:cubicBezTo>
                  <a:cubicBezTo>
                    <a:pt x="6688" y="638"/>
                    <a:pt x="6279" y="434"/>
                    <a:pt x="5948" y="230"/>
                  </a:cubicBezTo>
                  <a:cubicBezTo>
                    <a:pt x="5743" y="128"/>
                    <a:pt x="5514" y="0"/>
                    <a:pt x="5105" y="0"/>
                  </a:cubicBezTo>
                  <a:cubicBezTo>
                    <a:pt x="4671" y="0"/>
                    <a:pt x="4467" y="128"/>
                    <a:pt x="4135" y="230"/>
                  </a:cubicBezTo>
                  <a:cubicBezTo>
                    <a:pt x="3829" y="434"/>
                    <a:pt x="3497" y="638"/>
                    <a:pt x="2757" y="638"/>
                  </a:cubicBezTo>
                  <a:cubicBezTo>
                    <a:pt x="2017" y="638"/>
                    <a:pt x="1583" y="434"/>
                    <a:pt x="1277" y="230"/>
                  </a:cubicBezTo>
                  <a:cubicBezTo>
                    <a:pt x="945" y="128"/>
                    <a:pt x="843" y="0"/>
                    <a:pt x="30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4" name="Google Shape;2794;p36"/>
            <p:cNvSpPr/>
            <p:nvPr/>
          </p:nvSpPr>
          <p:spPr>
            <a:xfrm>
              <a:off x="3198408" y="3561338"/>
              <a:ext cx="282089" cy="54663"/>
            </a:xfrm>
            <a:custGeom>
              <a:rect b="b" l="l" r="r" t="t"/>
              <a:pathLst>
                <a:path extrusionOk="0" h="2018" w="10414">
                  <a:moveTo>
                    <a:pt x="1" y="1"/>
                  </a:moveTo>
                  <a:lnTo>
                    <a:pt x="1" y="1379"/>
                  </a:lnTo>
                  <a:lnTo>
                    <a:pt x="409" y="1379"/>
                  </a:lnTo>
                  <a:cubicBezTo>
                    <a:pt x="1149" y="1379"/>
                    <a:pt x="1583" y="1583"/>
                    <a:pt x="1915" y="1685"/>
                  </a:cubicBezTo>
                  <a:cubicBezTo>
                    <a:pt x="2221" y="1915"/>
                    <a:pt x="2425" y="2017"/>
                    <a:pt x="2859" y="2017"/>
                  </a:cubicBezTo>
                  <a:cubicBezTo>
                    <a:pt x="3293" y="2017"/>
                    <a:pt x="3497" y="1915"/>
                    <a:pt x="3702" y="1685"/>
                  </a:cubicBezTo>
                  <a:cubicBezTo>
                    <a:pt x="4033" y="1583"/>
                    <a:pt x="4467" y="1379"/>
                    <a:pt x="5207" y="1379"/>
                  </a:cubicBezTo>
                  <a:cubicBezTo>
                    <a:pt x="5948" y="1379"/>
                    <a:pt x="6254" y="1583"/>
                    <a:pt x="6586" y="1685"/>
                  </a:cubicBezTo>
                  <a:cubicBezTo>
                    <a:pt x="6892" y="1915"/>
                    <a:pt x="7122" y="2017"/>
                    <a:pt x="7530" y="2017"/>
                  </a:cubicBezTo>
                  <a:cubicBezTo>
                    <a:pt x="7964" y="2017"/>
                    <a:pt x="8168" y="1915"/>
                    <a:pt x="8398" y="1685"/>
                  </a:cubicBezTo>
                  <a:cubicBezTo>
                    <a:pt x="8704" y="1583"/>
                    <a:pt x="9138" y="1379"/>
                    <a:pt x="9878" y="1379"/>
                  </a:cubicBezTo>
                  <a:lnTo>
                    <a:pt x="10312" y="1379"/>
                  </a:lnTo>
                  <a:lnTo>
                    <a:pt x="1041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5" name="Google Shape;2795;p36"/>
            <p:cNvSpPr/>
            <p:nvPr/>
          </p:nvSpPr>
          <p:spPr>
            <a:xfrm>
              <a:off x="3174896" y="3497737"/>
              <a:ext cx="325673" cy="31828"/>
            </a:xfrm>
            <a:custGeom>
              <a:rect b="b" l="l" r="r" t="t"/>
              <a:pathLst>
                <a:path extrusionOk="0" h="1175" w="12023">
                  <a:moveTo>
                    <a:pt x="1" y="1"/>
                  </a:moveTo>
                  <a:lnTo>
                    <a:pt x="1" y="1175"/>
                  </a:lnTo>
                  <a:lnTo>
                    <a:pt x="12022" y="1175"/>
                  </a:lnTo>
                  <a:lnTo>
                    <a:pt x="1202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796" name="Google Shape;2796;p36"/>
          <p:cNvGrpSpPr/>
          <p:nvPr/>
        </p:nvGrpSpPr>
        <p:grpSpPr>
          <a:xfrm>
            <a:off x="7440374" y="3475818"/>
            <a:ext cx="446166" cy="448626"/>
            <a:chOff x="7927886" y="3189400"/>
            <a:chExt cx="501254" cy="504017"/>
          </a:xfrm>
        </p:grpSpPr>
        <p:sp>
          <p:nvSpPr>
            <p:cNvPr id="2797" name="Google Shape;2797;p36"/>
            <p:cNvSpPr/>
            <p:nvPr/>
          </p:nvSpPr>
          <p:spPr>
            <a:xfrm>
              <a:off x="7927886" y="3451417"/>
              <a:ext cx="469453" cy="242000"/>
            </a:xfrm>
            <a:custGeom>
              <a:rect b="b" l="l" r="r" t="t"/>
              <a:pathLst>
                <a:path extrusionOk="0" h="8934" w="17331">
                  <a:moveTo>
                    <a:pt x="0" y="1"/>
                  </a:moveTo>
                  <a:lnTo>
                    <a:pt x="0" y="8934"/>
                  </a:lnTo>
                  <a:lnTo>
                    <a:pt x="2884" y="8934"/>
                  </a:lnTo>
                  <a:lnTo>
                    <a:pt x="2884" y="7249"/>
                  </a:lnTo>
                  <a:lnTo>
                    <a:pt x="3931" y="7249"/>
                  </a:lnTo>
                  <a:lnTo>
                    <a:pt x="3931" y="8934"/>
                  </a:lnTo>
                  <a:lnTo>
                    <a:pt x="5207" y="8934"/>
                  </a:lnTo>
                  <a:lnTo>
                    <a:pt x="5207" y="7249"/>
                  </a:lnTo>
                  <a:lnTo>
                    <a:pt x="6381" y="7249"/>
                  </a:lnTo>
                  <a:lnTo>
                    <a:pt x="6381" y="8934"/>
                  </a:lnTo>
                  <a:lnTo>
                    <a:pt x="17330" y="8934"/>
                  </a:lnTo>
                  <a:cubicBezTo>
                    <a:pt x="16692" y="8831"/>
                    <a:pt x="15748" y="8627"/>
                    <a:pt x="14676" y="8193"/>
                  </a:cubicBezTo>
                  <a:cubicBezTo>
                    <a:pt x="12864" y="7657"/>
                    <a:pt x="10107" y="6483"/>
                    <a:pt x="7759" y="4467"/>
                  </a:cubicBezTo>
                  <a:cubicBezTo>
                    <a:pt x="7555" y="4161"/>
                    <a:pt x="6917" y="3727"/>
                    <a:pt x="6917" y="3727"/>
                  </a:cubicBezTo>
                  <a:cubicBezTo>
                    <a:pt x="2782" y="230"/>
                    <a:pt x="230"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8" name="Google Shape;2798;p36"/>
            <p:cNvSpPr/>
            <p:nvPr/>
          </p:nvSpPr>
          <p:spPr>
            <a:xfrm>
              <a:off x="8374478" y="3293118"/>
              <a:ext cx="29065" cy="40117"/>
            </a:xfrm>
            <a:custGeom>
              <a:rect b="b" l="l" r="r" t="t"/>
              <a:pathLst>
                <a:path extrusionOk="0" h="1481" w="1073">
                  <a:moveTo>
                    <a:pt x="1" y="0"/>
                  </a:moveTo>
                  <a:lnTo>
                    <a:pt x="1" y="1276"/>
                  </a:lnTo>
                  <a:lnTo>
                    <a:pt x="103" y="1276"/>
                  </a:lnTo>
                  <a:cubicBezTo>
                    <a:pt x="435" y="1276"/>
                    <a:pt x="741" y="1378"/>
                    <a:pt x="1073" y="1480"/>
                  </a:cubicBezTo>
                  <a:lnTo>
                    <a:pt x="107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799" name="Google Shape;2799;p36"/>
            <p:cNvSpPr/>
            <p:nvPr/>
          </p:nvSpPr>
          <p:spPr>
            <a:xfrm>
              <a:off x="8310876" y="3293118"/>
              <a:ext cx="29065" cy="46347"/>
            </a:xfrm>
            <a:custGeom>
              <a:rect b="b" l="l" r="r" t="t"/>
              <a:pathLst>
                <a:path extrusionOk="0" h="1711" w="1073">
                  <a:moveTo>
                    <a:pt x="1" y="0"/>
                  </a:moveTo>
                  <a:lnTo>
                    <a:pt x="1" y="1710"/>
                  </a:lnTo>
                  <a:cubicBezTo>
                    <a:pt x="333" y="1480"/>
                    <a:pt x="639" y="1378"/>
                    <a:pt x="1073" y="1378"/>
                  </a:cubicBezTo>
                  <a:lnTo>
                    <a:pt x="107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0" name="Google Shape;2800;p36"/>
            <p:cNvSpPr/>
            <p:nvPr/>
          </p:nvSpPr>
          <p:spPr>
            <a:xfrm>
              <a:off x="7971443" y="3418127"/>
              <a:ext cx="256492" cy="102445"/>
            </a:xfrm>
            <a:custGeom>
              <a:rect b="b" l="l" r="r" t="t"/>
              <a:pathLst>
                <a:path extrusionOk="0" h="3782" w="9469">
                  <a:moveTo>
                    <a:pt x="3011" y="0"/>
                  </a:moveTo>
                  <a:cubicBezTo>
                    <a:pt x="1831" y="0"/>
                    <a:pt x="792" y="220"/>
                    <a:pt x="0" y="490"/>
                  </a:cubicBezTo>
                  <a:cubicBezTo>
                    <a:pt x="1174" y="923"/>
                    <a:pt x="3190" y="1766"/>
                    <a:pt x="5641" y="3782"/>
                  </a:cubicBezTo>
                  <a:cubicBezTo>
                    <a:pt x="6151" y="3578"/>
                    <a:pt x="7759" y="2838"/>
                    <a:pt x="7759" y="2838"/>
                  </a:cubicBezTo>
                  <a:cubicBezTo>
                    <a:pt x="8397" y="2506"/>
                    <a:pt x="8933" y="2302"/>
                    <a:pt x="9469" y="2097"/>
                  </a:cubicBezTo>
                  <a:cubicBezTo>
                    <a:pt x="8499" y="1664"/>
                    <a:pt x="6585" y="694"/>
                    <a:pt x="5309" y="285"/>
                  </a:cubicBezTo>
                  <a:cubicBezTo>
                    <a:pt x="4506" y="82"/>
                    <a:pt x="3732" y="0"/>
                    <a:pt x="301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1" name="Google Shape;2801;p36"/>
            <p:cNvSpPr/>
            <p:nvPr/>
          </p:nvSpPr>
          <p:spPr>
            <a:xfrm>
              <a:off x="8149787" y="3474929"/>
              <a:ext cx="279353" cy="192917"/>
            </a:xfrm>
            <a:custGeom>
              <a:rect b="b" l="l" r="r" t="t"/>
              <a:pathLst>
                <a:path extrusionOk="0" h="7122" w="10313">
                  <a:moveTo>
                    <a:pt x="7658" y="0"/>
                  </a:moveTo>
                  <a:cubicBezTo>
                    <a:pt x="6382" y="103"/>
                    <a:pt x="4263" y="409"/>
                    <a:pt x="1711" y="1685"/>
                  </a:cubicBezTo>
                  <a:cubicBezTo>
                    <a:pt x="1609" y="1685"/>
                    <a:pt x="537" y="2221"/>
                    <a:pt x="1" y="2425"/>
                  </a:cubicBezTo>
                  <a:cubicBezTo>
                    <a:pt x="103" y="2553"/>
                    <a:pt x="205" y="2655"/>
                    <a:pt x="333" y="2757"/>
                  </a:cubicBezTo>
                  <a:cubicBezTo>
                    <a:pt x="2553" y="4671"/>
                    <a:pt x="5105" y="5743"/>
                    <a:pt x="6815" y="6381"/>
                  </a:cubicBezTo>
                  <a:cubicBezTo>
                    <a:pt x="8730" y="6892"/>
                    <a:pt x="10210" y="7121"/>
                    <a:pt x="10210" y="7121"/>
                  </a:cubicBezTo>
                  <a:lnTo>
                    <a:pt x="10312" y="7121"/>
                  </a:lnTo>
                  <a:lnTo>
                    <a:pt x="10312" y="307"/>
                  </a:lnTo>
                  <a:lnTo>
                    <a:pt x="10006" y="205"/>
                  </a:lnTo>
                  <a:cubicBezTo>
                    <a:pt x="9904" y="205"/>
                    <a:pt x="9138" y="0"/>
                    <a:pt x="7658"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2" name="Google Shape;2802;p36"/>
            <p:cNvSpPr/>
            <p:nvPr/>
          </p:nvSpPr>
          <p:spPr>
            <a:xfrm>
              <a:off x="8167096" y="3357288"/>
              <a:ext cx="262044" cy="103149"/>
            </a:xfrm>
            <a:custGeom>
              <a:rect b="b" l="l" r="r" t="t"/>
              <a:pathLst>
                <a:path extrusionOk="0" h="3808" w="9674">
                  <a:moveTo>
                    <a:pt x="7391" y="0"/>
                  </a:moveTo>
                  <a:cubicBezTo>
                    <a:pt x="6715" y="0"/>
                    <a:pt x="5961" y="133"/>
                    <a:pt x="5207" y="515"/>
                  </a:cubicBezTo>
                  <a:cubicBezTo>
                    <a:pt x="3624" y="1357"/>
                    <a:pt x="1480" y="1791"/>
                    <a:pt x="0" y="2097"/>
                  </a:cubicBezTo>
                  <a:cubicBezTo>
                    <a:pt x="1608" y="2736"/>
                    <a:pt x="3088" y="3476"/>
                    <a:pt x="3190" y="3578"/>
                  </a:cubicBezTo>
                  <a:lnTo>
                    <a:pt x="3624" y="3808"/>
                  </a:lnTo>
                  <a:cubicBezTo>
                    <a:pt x="5136" y="3357"/>
                    <a:pt x="6427" y="3227"/>
                    <a:pt x="7423" y="3227"/>
                  </a:cubicBezTo>
                  <a:cubicBezTo>
                    <a:pt x="8799" y="3227"/>
                    <a:pt x="9614" y="3476"/>
                    <a:pt x="9673" y="3476"/>
                  </a:cubicBezTo>
                  <a:lnTo>
                    <a:pt x="9673" y="515"/>
                  </a:lnTo>
                  <a:cubicBezTo>
                    <a:pt x="9286" y="314"/>
                    <a:pt x="8431" y="0"/>
                    <a:pt x="739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3" name="Google Shape;2803;p36"/>
            <p:cNvSpPr/>
            <p:nvPr/>
          </p:nvSpPr>
          <p:spPr>
            <a:xfrm>
              <a:off x="7927886" y="3306526"/>
              <a:ext cx="311127" cy="110354"/>
            </a:xfrm>
            <a:custGeom>
              <a:rect b="b" l="l" r="r" t="t"/>
              <a:pathLst>
                <a:path extrusionOk="0" h="4074" w="11486">
                  <a:moveTo>
                    <a:pt x="4203" y="1"/>
                  </a:moveTo>
                  <a:cubicBezTo>
                    <a:pt x="3555" y="1"/>
                    <a:pt x="2890" y="96"/>
                    <a:pt x="2348" y="245"/>
                  </a:cubicBezTo>
                  <a:cubicBezTo>
                    <a:pt x="868" y="679"/>
                    <a:pt x="102" y="1419"/>
                    <a:pt x="102" y="1419"/>
                  </a:cubicBezTo>
                  <a:lnTo>
                    <a:pt x="0" y="1623"/>
                  </a:lnTo>
                  <a:lnTo>
                    <a:pt x="0" y="4074"/>
                  </a:lnTo>
                  <a:cubicBezTo>
                    <a:pt x="332" y="3869"/>
                    <a:pt x="970" y="3665"/>
                    <a:pt x="1812" y="3436"/>
                  </a:cubicBezTo>
                  <a:cubicBezTo>
                    <a:pt x="2712" y="3136"/>
                    <a:pt x="3604" y="3003"/>
                    <a:pt x="4475" y="3003"/>
                  </a:cubicBezTo>
                  <a:cubicBezTo>
                    <a:pt x="5160" y="3003"/>
                    <a:pt x="5831" y="3085"/>
                    <a:pt x="6483" y="3231"/>
                  </a:cubicBezTo>
                  <a:cubicBezTo>
                    <a:pt x="6917" y="3129"/>
                    <a:pt x="9265" y="2900"/>
                    <a:pt x="11485" y="2159"/>
                  </a:cubicBezTo>
                  <a:cubicBezTo>
                    <a:pt x="10541" y="2057"/>
                    <a:pt x="9673" y="1751"/>
                    <a:pt x="8397" y="1113"/>
                  </a:cubicBezTo>
                  <a:cubicBezTo>
                    <a:pt x="7249" y="577"/>
                    <a:pt x="6075" y="143"/>
                    <a:pt x="4901" y="41"/>
                  </a:cubicBezTo>
                  <a:cubicBezTo>
                    <a:pt x="4675" y="14"/>
                    <a:pt x="4440" y="1"/>
                    <a:pt x="420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4" name="Google Shape;2804;p36"/>
            <p:cNvSpPr/>
            <p:nvPr/>
          </p:nvSpPr>
          <p:spPr>
            <a:xfrm>
              <a:off x="8092415" y="3189400"/>
              <a:ext cx="74707" cy="74707"/>
            </a:xfrm>
            <a:custGeom>
              <a:rect b="b" l="l" r="r" t="t"/>
              <a:pathLst>
                <a:path extrusionOk="0" h="2758" w="2758">
                  <a:moveTo>
                    <a:pt x="1379" y="1"/>
                  </a:moveTo>
                  <a:cubicBezTo>
                    <a:pt x="639" y="1"/>
                    <a:pt x="1" y="639"/>
                    <a:pt x="1" y="1379"/>
                  </a:cubicBezTo>
                  <a:cubicBezTo>
                    <a:pt x="1" y="2247"/>
                    <a:pt x="639" y="2757"/>
                    <a:pt x="1379" y="2757"/>
                  </a:cubicBezTo>
                  <a:cubicBezTo>
                    <a:pt x="2119" y="2757"/>
                    <a:pt x="2757" y="2247"/>
                    <a:pt x="2757" y="1379"/>
                  </a:cubicBezTo>
                  <a:cubicBezTo>
                    <a:pt x="2757" y="639"/>
                    <a:pt x="2119" y="1"/>
                    <a:pt x="137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05" name="Google Shape;2805;p36"/>
          <p:cNvGrpSpPr/>
          <p:nvPr/>
        </p:nvGrpSpPr>
        <p:grpSpPr>
          <a:xfrm>
            <a:off x="6770348" y="3475818"/>
            <a:ext cx="399995" cy="448626"/>
            <a:chOff x="7115559" y="3189400"/>
            <a:chExt cx="449382" cy="504017"/>
          </a:xfrm>
        </p:grpSpPr>
        <p:sp>
          <p:nvSpPr>
            <p:cNvPr id="2806" name="Google Shape;2806;p36"/>
            <p:cNvSpPr/>
            <p:nvPr/>
          </p:nvSpPr>
          <p:spPr>
            <a:xfrm>
              <a:off x="7152885" y="3537854"/>
              <a:ext cx="374728" cy="69154"/>
            </a:xfrm>
            <a:custGeom>
              <a:rect b="b" l="l" r="r" t="t"/>
              <a:pathLst>
                <a:path extrusionOk="0" h="2553" w="13834">
                  <a:moveTo>
                    <a:pt x="1" y="0"/>
                  </a:moveTo>
                  <a:lnTo>
                    <a:pt x="128" y="1812"/>
                  </a:lnTo>
                  <a:cubicBezTo>
                    <a:pt x="1072" y="1812"/>
                    <a:pt x="1608" y="2016"/>
                    <a:pt x="2042" y="2246"/>
                  </a:cubicBezTo>
                  <a:cubicBezTo>
                    <a:pt x="2451" y="2348"/>
                    <a:pt x="2782" y="2552"/>
                    <a:pt x="3523" y="2552"/>
                  </a:cubicBezTo>
                  <a:cubicBezTo>
                    <a:pt x="4263" y="2552"/>
                    <a:pt x="4595" y="2348"/>
                    <a:pt x="5003" y="2246"/>
                  </a:cubicBezTo>
                  <a:cubicBezTo>
                    <a:pt x="5437" y="2016"/>
                    <a:pt x="5973" y="1812"/>
                    <a:pt x="6917" y="1812"/>
                  </a:cubicBezTo>
                  <a:cubicBezTo>
                    <a:pt x="7887" y="1812"/>
                    <a:pt x="8423" y="2016"/>
                    <a:pt x="8831" y="2246"/>
                  </a:cubicBezTo>
                  <a:cubicBezTo>
                    <a:pt x="9265" y="2348"/>
                    <a:pt x="9571" y="2552"/>
                    <a:pt x="10337" y="2552"/>
                  </a:cubicBezTo>
                  <a:cubicBezTo>
                    <a:pt x="11077" y="2552"/>
                    <a:pt x="11384" y="2348"/>
                    <a:pt x="11817" y="2246"/>
                  </a:cubicBezTo>
                  <a:cubicBezTo>
                    <a:pt x="12251" y="2016"/>
                    <a:pt x="12762" y="1812"/>
                    <a:pt x="13732" y="1812"/>
                  </a:cubicBezTo>
                  <a:lnTo>
                    <a:pt x="1383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7" name="Google Shape;2807;p36"/>
            <p:cNvSpPr/>
            <p:nvPr/>
          </p:nvSpPr>
          <p:spPr>
            <a:xfrm>
              <a:off x="7159116" y="3615974"/>
              <a:ext cx="362973" cy="77443"/>
            </a:xfrm>
            <a:custGeom>
              <a:rect b="b" l="l" r="r" t="t"/>
              <a:pathLst>
                <a:path extrusionOk="0" h="2859" w="13400">
                  <a:moveTo>
                    <a:pt x="0" y="0"/>
                  </a:moveTo>
                  <a:lnTo>
                    <a:pt x="204" y="2859"/>
                  </a:lnTo>
                  <a:lnTo>
                    <a:pt x="13170" y="2859"/>
                  </a:lnTo>
                  <a:lnTo>
                    <a:pt x="13400" y="0"/>
                  </a:lnTo>
                  <a:cubicBezTo>
                    <a:pt x="12761" y="0"/>
                    <a:pt x="12328" y="102"/>
                    <a:pt x="12021" y="306"/>
                  </a:cubicBezTo>
                  <a:cubicBezTo>
                    <a:pt x="11587" y="536"/>
                    <a:pt x="11051" y="740"/>
                    <a:pt x="10107" y="740"/>
                  </a:cubicBezTo>
                  <a:cubicBezTo>
                    <a:pt x="9137" y="740"/>
                    <a:pt x="8601" y="536"/>
                    <a:pt x="8193" y="306"/>
                  </a:cubicBezTo>
                  <a:cubicBezTo>
                    <a:pt x="7759" y="102"/>
                    <a:pt x="7427" y="0"/>
                    <a:pt x="6687" y="0"/>
                  </a:cubicBezTo>
                  <a:cubicBezTo>
                    <a:pt x="5947" y="0"/>
                    <a:pt x="5641" y="102"/>
                    <a:pt x="5207" y="306"/>
                  </a:cubicBezTo>
                  <a:cubicBezTo>
                    <a:pt x="4773" y="536"/>
                    <a:pt x="4237" y="740"/>
                    <a:pt x="3293" y="740"/>
                  </a:cubicBezTo>
                  <a:cubicBezTo>
                    <a:pt x="2323" y="740"/>
                    <a:pt x="1812" y="536"/>
                    <a:pt x="1378" y="306"/>
                  </a:cubicBezTo>
                  <a:cubicBezTo>
                    <a:pt x="945" y="102"/>
                    <a:pt x="638"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8" name="Google Shape;2808;p36"/>
            <p:cNvSpPr/>
            <p:nvPr/>
          </p:nvSpPr>
          <p:spPr>
            <a:xfrm>
              <a:off x="7325731" y="3189400"/>
              <a:ext cx="29065" cy="22835"/>
            </a:xfrm>
            <a:custGeom>
              <a:rect b="b" l="l" r="r" t="t"/>
              <a:pathLst>
                <a:path extrusionOk="0" h="843" w="1073">
                  <a:moveTo>
                    <a:pt x="0" y="1"/>
                  </a:moveTo>
                  <a:lnTo>
                    <a:pt x="0" y="843"/>
                  </a:lnTo>
                  <a:lnTo>
                    <a:pt x="1072" y="843"/>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09" name="Google Shape;2809;p36"/>
            <p:cNvSpPr/>
            <p:nvPr/>
          </p:nvSpPr>
          <p:spPr>
            <a:xfrm>
              <a:off x="7222013" y="3209445"/>
              <a:ext cx="38058" cy="31828"/>
            </a:xfrm>
            <a:custGeom>
              <a:rect b="b" l="l" r="r" t="t"/>
              <a:pathLst>
                <a:path extrusionOk="0" h="1175" w="1405">
                  <a:moveTo>
                    <a:pt x="971" y="1"/>
                  </a:moveTo>
                  <a:lnTo>
                    <a:pt x="1" y="435"/>
                  </a:lnTo>
                  <a:lnTo>
                    <a:pt x="435" y="1175"/>
                  </a:lnTo>
                  <a:cubicBezTo>
                    <a:pt x="639" y="971"/>
                    <a:pt x="1073" y="869"/>
                    <a:pt x="1405" y="741"/>
                  </a:cubicBezTo>
                  <a:lnTo>
                    <a:pt x="97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0" name="Google Shape;2810;p36"/>
            <p:cNvSpPr/>
            <p:nvPr/>
          </p:nvSpPr>
          <p:spPr>
            <a:xfrm>
              <a:off x="7147360" y="3275809"/>
              <a:ext cx="34591" cy="34618"/>
            </a:xfrm>
            <a:custGeom>
              <a:rect b="b" l="l" r="r" t="t"/>
              <a:pathLst>
                <a:path extrusionOk="0" h="1278" w="1277">
                  <a:moveTo>
                    <a:pt x="536" y="1"/>
                  </a:moveTo>
                  <a:lnTo>
                    <a:pt x="0" y="843"/>
                  </a:lnTo>
                  <a:lnTo>
                    <a:pt x="638" y="1277"/>
                  </a:lnTo>
                  <a:cubicBezTo>
                    <a:pt x="740" y="971"/>
                    <a:pt x="970" y="741"/>
                    <a:pt x="1276" y="435"/>
                  </a:cubicBezTo>
                  <a:lnTo>
                    <a:pt x="53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1" name="Google Shape;2811;p36"/>
            <p:cNvSpPr/>
            <p:nvPr/>
          </p:nvSpPr>
          <p:spPr>
            <a:xfrm>
              <a:off x="7115559" y="3374001"/>
              <a:ext cx="23539" cy="31828"/>
            </a:xfrm>
            <a:custGeom>
              <a:rect b="b" l="l" r="r" t="t"/>
              <a:pathLst>
                <a:path extrusionOk="0" h="1175" w="869">
                  <a:moveTo>
                    <a:pt x="102" y="0"/>
                  </a:moveTo>
                  <a:lnTo>
                    <a:pt x="0" y="1047"/>
                  </a:lnTo>
                  <a:lnTo>
                    <a:pt x="638" y="1174"/>
                  </a:lnTo>
                  <a:cubicBezTo>
                    <a:pt x="740" y="740"/>
                    <a:pt x="740" y="409"/>
                    <a:pt x="868" y="102"/>
                  </a:cubicBezTo>
                  <a:lnTo>
                    <a:pt x="10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2" name="Google Shape;2812;p36"/>
            <p:cNvSpPr/>
            <p:nvPr/>
          </p:nvSpPr>
          <p:spPr>
            <a:xfrm>
              <a:off x="7542106" y="3374001"/>
              <a:ext cx="22835" cy="31828"/>
            </a:xfrm>
            <a:custGeom>
              <a:rect b="b" l="l" r="r" t="t"/>
              <a:pathLst>
                <a:path extrusionOk="0" h="1175" w="843">
                  <a:moveTo>
                    <a:pt x="741" y="0"/>
                  </a:moveTo>
                  <a:lnTo>
                    <a:pt x="1" y="102"/>
                  </a:lnTo>
                  <a:cubicBezTo>
                    <a:pt x="103" y="409"/>
                    <a:pt x="103" y="740"/>
                    <a:pt x="205" y="1174"/>
                  </a:cubicBezTo>
                  <a:lnTo>
                    <a:pt x="843" y="1047"/>
                  </a:lnTo>
                  <a:lnTo>
                    <a:pt x="74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3" name="Google Shape;2813;p36"/>
            <p:cNvSpPr/>
            <p:nvPr/>
          </p:nvSpPr>
          <p:spPr>
            <a:xfrm>
              <a:off x="7498549" y="3275809"/>
              <a:ext cx="34591" cy="34618"/>
            </a:xfrm>
            <a:custGeom>
              <a:rect b="b" l="l" r="r" t="t"/>
              <a:pathLst>
                <a:path extrusionOk="0" h="1278" w="1277">
                  <a:moveTo>
                    <a:pt x="766" y="1"/>
                  </a:moveTo>
                  <a:lnTo>
                    <a:pt x="1" y="435"/>
                  </a:lnTo>
                  <a:cubicBezTo>
                    <a:pt x="333" y="741"/>
                    <a:pt x="537" y="971"/>
                    <a:pt x="639" y="1277"/>
                  </a:cubicBezTo>
                  <a:lnTo>
                    <a:pt x="1277" y="843"/>
                  </a:lnTo>
                  <a:lnTo>
                    <a:pt x="76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4" name="Google Shape;2814;p36"/>
            <p:cNvSpPr/>
            <p:nvPr/>
          </p:nvSpPr>
          <p:spPr>
            <a:xfrm>
              <a:off x="7421133" y="3209445"/>
              <a:ext cx="37354" cy="31828"/>
            </a:xfrm>
            <a:custGeom>
              <a:rect b="b" l="l" r="r" t="t"/>
              <a:pathLst>
                <a:path extrusionOk="0" h="1175" w="1379">
                  <a:moveTo>
                    <a:pt x="434" y="1"/>
                  </a:moveTo>
                  <a:lnTo>
                    <a:pt x="0" y="741"/>
                  </a:lnTo>
                  <a:cubicBezTo>
                    <a:pt x="307" y="869"/>
                    <a:pt x="638" y="971"/>
                    <a:pt x="945" y="1175"/>
                  </a:cubicBezTo>
                  <a:lnTo>
                    <a:pt x="1378" y="435"/>
                  </a:lnTo>
                  <a:lnTo>
                    <a:pt x="43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5" name="Google Shape;2815;p36"/>
            <p:cNvSpPr/>
            <p:nvPr/>
          </p:nvSpPr>
          <p:spPr>
            <a:xfrm>
              <a:off x="7161879" y="3241245"/>
              <a:ext cx="353979" cy="190154"/>
            </a:xfrm>
            <a:custGeom>
              <a:rect b="b" l="l" r="r" t="t"/>
              <a:pathLst>
                <a:path extrusionOk="0" h="7020" w="13068">
                  <a:moveTo>
                    <a:pt x="7121" y="1915"/>
                  </a:moveTo>
                  <a:lnTo>
                    <a:pt x="7121" y="3089"/>
                  </a:lnTo>
                  <a:lnTo>
                    <a:pt x="6049" y="3089"/>
                  </a:lnTo>
                  <a:lnTo>
                    <a:pt x="6049" y="1915"/>
                  </a:lnTo>
                  <a:close/>
                  <a:moveTo>
                    <a:pt x="3829" y="3293"/>
                  </a:moveTo>
                  <a:lnTo>
                    <a:pt x="3829" y="4467"/>
                  </a:lnTo>
                  <a:lnTo>
                    <a:pt x="2757" y="4467"/>
                  </a:lnTo>
                  <a:lnTo>
                    <a:pt x="2757" y="3293"/>
                  </a:lnTo>
                  <a:close/>
                  <a:moveTo>
                    <a:pt x="10413" y="3293"/>
                  </a:moveTo>
                  <a:lnTo>
                    <a:pt x="10413" y="4467"/>
                  </a:lnTo>
                  <a:lnTo>
                    <a:pt x="9367" y="4467"/>
                  </a:lnTo>
                  <a:lnTo>
                    <a:pt x="9367" y="3293"/>
                  </a:lnTo>
                  <a:close/>
                  <a:moveTo>
                    <a:pt x="7121" y="4671"/>
                  </a:moveTo>
                  <a:lnTo>
                    <a:pt x="7121" y="5846"/>
                  </a:lnTo>
                  <a:lnTo>
                    <a:pt x="6049" y="5846"/>
                  </a:lnTo>
                  <a:lnTo>
                    <a:pt x="6049" y="4671"/>
                  </a:lnTo>
                  <a:close/>
                  <a:moveTo>
                    <a:pt x="6585" y="1"/>
                  </a:moveTo>
                  <a:cubicBezTo>
                    <a:pt x="2986" y="1"/>
                    <a:pt x="0" y="2987"/>
                    <a:pt x="0" y="6484"/>
                  </a:cubicBezTo>
                  <a:lnTo>
                    <a:pt x="0" y="7020"/>
                  </a:lnTo>
                  <a:lnTo>
                    <a:pt x="13068" y="7020"/>
                  </a:lnTo>
                  <a:lnTo>
                    <a:pt x="13068" y="6484"/>
                  </a:lnTo>
                  <a:cubicBezTo>
                    <a:pt x="13068" y="2987"/>
                    <a:pt x="10209" y="1"/>
                    <a:pt x="658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6" name="Google Shape;2816;p36"/>
            <p:cNvSpPr/>
            <p:nvPr/>
          </p:nvSpPr>
          <p:spPr>
            <a:xfrm>
              <a:off x="7124552" y="3463173"/>
              <a:ext cx="432100" cy="42880"/>
            </a:xfrm>
            <a:custGeom>
              <a:rect b="b" l="l" r="r" t="t"/>
              <a:pathLst>
                <a:path extrusionOk="0" h="1583" w="15952">
                  <a:moveTo>
                    <a:pt x="0" y="1"/>
                  </a:moveTo>
                  <a:lnTo>
                    <a:pt x="0" y="1583"/>
                  </a:lnTo>
                  <a:lnTo>
                    <a:pt x="15952" y="1583"/>
                  </a:lnTo>
                  <a:lnTo>
                    <a:pt x="1595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17" name="Google Shape;2817;p36"/>
          <p:cNvGrpSpPr/>
          <p:nvPr/>
        </p:nvGrpSpPr>
        <p:grpSpPr>
          <a:xfrm>
            <a:off x="1952201" y="3475818"/>
            <a:ext cx="446167" cy="448626"/>
            <a:chOff x="1449314" y="3189400"/>
            <a:chExt cx="501255" cy="504017"/>
          </a:xfrm>
        </p:grpSpPr>
        <p:sp>
          <p:nvSpPr>
            <p:cNvPr id="2818" name="Google Shape;2818;p36"/>
            <p:cNvSpPr/>
            <p:nvPr/>
          </p:nvSpPr>
          <p:spPr>
            <a:xfrm>
              <a:off x="1492871" y="3312161"/>
              <a:ext cx="143835" cy="124765"/>
            </a:xfrm>
            <a:custGeom>
              <a:rect b="b" l="l" r="r" t="t"/>
              <a:pathLst>
                <a:path extrusionOk="0" h="4606" w="5310">
                  <a:moveTo>
                    <a:pt x="1882" y="1"/>
                  </a:moveTo>
                  <a:cubicBezTo>
                    <a:pt x="1298" y="1"/>
                    <a:pt x="850" y="138"/>
                    <a:pt x="537" y="471"/>
                  </a:cubicBezTo>
                  <a:cubicBezTo>
                    <a:pt x="103" y="1007"/>
                    <a:pt x="1" y="1747"/>
                    <a:pt x="205" y="2589"/>
                  </a:cubicBezTo>
                  <a:cubicBezTo>
                    <a:pt x="435" y="3125"/>
                    <a:pt x="639" y="3661"/>
                    <a:pt x="1073" y="4299"/>
                  </a:cubicBezTo>
                  <a:cubicBezTo>
                    <a:pt x="1583" y="4197"/>
                    <a:pt x="2221" y="4095"/>
                    <a:pt x="2987" y="4095"/>
                  </a:cubicBezTo>
                  <a:cubicBezTo>
                    <a:pt x="3829" y="4095"/>
                    <a:pt x="4569" y="4299"/>
                    <a:pt x="5309" y="4606"/>
                  </a:cubicBezTo>
                  <a:cubicBezTo>
                    <a:pt x="4467" y="3330"/>
                    <a:pt x="4033" y="1951"/>
                    <a:pt x="4033" y="675"/>
                  </a:cubicBezTo>
                  <a:cubicBezTo>
                    <a:pt x="3497" y="369"/>
                    <a:pt x="2987" y="139"/>
                    <a:pt x="2451" y="37"/>
                  </a:cubicBezTo>
                  <a:cubicBezTo>
                    <a:pt x="2249" y="13"/>
                    <a:pt x="2059" y="1"/>
                    <a:pt x="188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19" name="Google Shape;2819;p36"/>
            <p:cNvSpPr/>
            <p:nvPr/>
          </p:nvSpPr>
          <p:spPr>
            <a:xfrm>
              <a:off x="1760414" y="3312567"/>
              <a:ext cx="150065" cy="124359"/>
            </a:xfrm>
            <a:custGeom>
              <a:rect b="b" l="l" r="r" t="t"/>
              <a:pathLst>
                <a:path extrusionOk="0" h="4591" w="5540">
                  <a:moveTo>
                    <a:pt x="3489" y="0"/>
                  </a:moveTo>
                  <a:cubicBezTo>
                    <a:pt x="2851" y="0"/>
                    <a:pt x="2082" y="210"/>
                    <a:pt x="1277" y="660"/>
                  </a:cubicBezTo>
                  <a:cubicBezTo>
                    <a:pt x="1277" y="1936"/>
                    <a:pt x="869" y="3315"/>
                    <a:pt x="1" y="4591"/>
                  </a:cubicBezTo>
                  <a:cubicBezTo>
                    <a:pt x="869" y="4284"/>
                    <a:pt x="1711" y="4080"/>
                    <a:pt x="2553" y="4080"/>
                  </a:cubicBezTo>
                  <a:cubicBezTo>
                    <a:pt x="3089" y="4080"/>
                    <a:pt x="3727" y="4080"/>
                    <a:pt x="4365" y="4182"/>
                  </a:cubicBezTo>
                  <a:cubicBezTo>
                    <a:pt x="5335" y="2677"/>
                    <a:pt x="5539" y="1298"/>
                    <a:pt x="4799" y="456"/>
                  </a:cubicBezTo>
                  <a:cubicBezTo>
                    <a:pt x="4502" y="159"/>
                    <a:pt x="4045" y="0"/>
                    <a:pt x="348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0" name="Google Shape;2820;p36"/>
            <p:cNvSpPr/>
            <p:nvPr/>
          </p:nvSpPr>
          <p:spPr>
            <a:xfrm>
              <a:off x="1449314" y="3451417"/>
              <a:ext cx="228185" cy="118264"/>
            </a:xfrm>
            <a:custGeom>
              <a:rect b="b" l="l" r="r" t="t"/>
              <a:pathLst>
                <a:path extrusionOk="0" h="4366" w="8424">
                  <a:moveTo>
                    <a:pt x="4595" y="1"/>
                  </a:moveTo>
                  <a:cubicBezTo>
                    <a:pt x="3319" y="1"/>
                    <a:pt x="2145" y="230"/>
                    <a:pt x="1277" y="639"/>
                  </a:cubicBezTo>
                  <a:cubicBezTo>
                    <a:pt x="435" y="1073"/>
                    <a:pt x="1" y="1609"/>
                    <a:pt x="1" y="2247"/>
                  </a:cubicBezTo>
                  <a:cubicBezTo>
                    <a:pt x="1" y="2783"/>
                    <a:pt x="435" y="3293"/>
                    <a:pt x="1277" y="3727"/>
                  </a:cubicBezTo>
                  <a:cubicBezTo>
                    <a:pt x="2145" y="4161"/>
                    <a:pt x="3319" y="4365"/>
                    <a:pt x="4595" y="4365"/>
                  </a:cubicBezTo>
                  <a:cubicBezTo>
                    <a:pt x="6177" y="4365"/>
                    <a:pt x="7658" y="3421"/>
                    <a:pt x="8423" y="2783"/>
                  </a:cubicBezTo>
                  <a:lnTo>
                    <a:pt x="5233" y="2783"/>
                  </a:lnTo>
                  <a:lnTo>
                    <a:pt x="5233" y="1609"/>
                  </a:lnTo>
                  <a:lnTo>
                    <a:pt x="8423" y="1609"/>
                  </a:lnTo>
                  <a:cubicBezTo>
                    <a:pt x="7658" y="971"/>
                    <a:pt x="6177" y="1"/>
                    <a:pt x="459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1" name="Google Shape;2821;p36"/>
            <p:cNvSpPr/>
            <p:nvPr/>
          </p:nvSpPr>
          <p:spPr>
            <a:xfrm>
              <a:off x="1723088" y="3451417"/>
              <a:ext cx="227481" cy="118264"/>
            </a:xfrm>
            <a:custGeom>
              <a:rect b="b" l="l" r="r" t="t"/>
              <a:pathLst>
                <a:path extrusionOk="0" h="4366" w="8398">
                  <a:moveTo>
                    <a:pt x="3931" y="1"/>
                  </a:moveTo>
                  <a:cubicBezTo>
                    <a:pt x="2247" y="1"/>
                    <a:pt x="868" y="971"/>
                    <a:pt x="1" y="1609"/>
                  </a:cubicBezTo>
                  <a:lnTo>
                    <a:pt x="3191" y="1609"/>
                  </a:lnTo>
                  <a:lnTo>
                    <a:pt x="3191" y="2783"/>
                  </a:lnTo>
                  <a:lnTo>
                    <a:pt x="1" y="2783"/>
                  </a:lnTo>
                  <a:cubicBezTo>
                    <a:pt x="868" y="3421"/>
                    <a:pt x="2247" y="4365"/>
                    <a:pt x="3931" y="4365"/>
                  </a:cubicBezTo>
                  <a:cubicBezTo>
                    <a:pt x="5105" y="4365"/>
                    <a:pt x="6279" y="4161"/>
                    <a:pt x="7122" y="3727"/>
                  </a:cubicBezTo>
                  <a:cubicBezTo>
                    <a:pt x="7989" y="3293"/>
                    <a:pt x="8398" y="2783"/>
                    <a:pt x="8398" y="2247"/>
                  </a:cubicBezTo>
                  <a:cubicBezTo>
                    <a:pt x="8398" y="1609"/>
                    <a:pt x="7989" y="1073"/>
                    <a:pt x="7122" y="639"/>
                  </a:cubicBezTo>
                  <a:cubicBezTo>
                    <a:pt x="6279" y="230"/>
                    <a:pt x="5105" y="1"/>
                    <a:pt x="393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2" name="Google Shape;2822;p36"/>
            <p:cNvSpPr/>
            <p:nvPr/>
          </p:nvSpPr>
          <p:spPr>
            <a:xfrm>
              <a:off x="1633916" y="3189400"/>
              <a:ext cx="132756" cy="262044"/>
            </a:xfrm>
            <a:custGeom>
              <a:rect b="b" l="l" r="r" t="t"/>
              <a:pathLst>
                <a:path extrusionOk="0" h="9674" w="4901">
                  <a:moveTo>
                    <a:pt x="2450" y="1"/>
                  </a:moveTo>
                  <a:cubicBezTo>
                    <a:pt x="1608" y="1"/>
                    <a:pt x="1072" y="843"/>
                    <a:pt x="740" y="1379"/>
                  </a:cubicBezTo>
                  <a:cubicBezTo>
                    <a:pt x="205" y="2349"/>
                    <a:pt x="0" y="3727"/>
                    <a:pt x="0" y="5207"/>
                  </a:cubicBezTo>
                  <a:cubicBezTo>
                    <a:pt x="0" y="6381"/>
                    <a:pt x="434" y="7657"/>
                    <a:pt x="1276" y="8831"/>
                  </a:cubicBezTo>
                  <a:cubicBezTo>
                    <a:pt x="1481" y="9138"/>
                    <a:pt x="1710" y="9470"/>
                    <a:pt x="1812" y="9674"/>
                  </a:cubicBezTo>
                  <a:lnTo>
                    <a:pt x="1812" y="6075"/>
                  </a:lnTo>
                  <a:lnTo>
                    <a:pt x="2986" y="6075"/>
                  </a:lnTo>
                  <a:lnTo>
                    <a:pt x="2986" y="9674"/>
                  </a:lnTo>
                  <a:cubicBezTo>
                    <a:pt x="3191" y="9470"/>
                    <a:pt x="3395" y="9138"/>
                    <a:pt x="3625" y="8831"/>
                  </a:cubicBezTo>
                  <a:cubicBezTo>
                    <a:pt x="4365" y="7657"/>
                    <a:pt x="4901" y="6381"/>
                    <a:pt x="4901" y="5207"/>
                  </a:cubicBezTo>
                  <a:cubicBezTo>
                    <a:pt x="4901" y="3727"/>
                    <a:pt x="4569" y="2349"/>
                    <a:pt x="4033" y="1379"/>
                  </a:cubicBezTo>
                  <a:cubicBezTo>
                    <a:pt x="3829" y="843"/>
                    <a:pt x="3191" y="1"/>
                    <a:pt x="245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3" name="Google Shape;2823;p36"/>
            <p:cNvSpPr/>
            <p:nvPr/>
          </p:nvSpPr>
          <p:spPr>
            <a:xfrm>
              <a:off x="1651198" y="3526775"/>
              <a:ext cx="98192" cy="166642"/>
            </a:xfrm>
            <a:custGeom>
              <a:rect b="b" l="l" r="r" t="t"/>
              <a:pathLst>
                <a:path extrusionOk="0" h="6152" w="3625">
                  <a:moveTo>
                    <a:pt x="1277" y="1"/>
                  </a:moveTo>
                  <a:lnTo>
                    <a:pt x="1277" y="1685"/>
                  </a:lnTo>
                  <a:lnTo>
                    <a:pt x="0" y="1685"/>
                  </a:lnTo>
                  <a:lnTo>
                    <a:pt x="0" y="2757"/>
                  </a:lnTo>
                  <a:lnTo>
                    <a:pt x="1277" y="2757"/>
                  </a:lnTo>
                  <a:lnTo>
                    <a:pt x="1277" y="3931"/>
                  </a:lnTo>
                  <a:lnTo>
                    <a:pt x="0" y="3931"/>
                  </a:lnTo>
                  <a:lnTo>
                    <a:pt x="0" y="4978"/>
                  </a:lnTo>
                  <a:lnTo>
                    <a:pt x="1277" y="4978"/>
                  </a:lnTo>
                  <a:lnTo>
                    <a:pt x="1277" y="6152"/>
                  </a:lnTo>
                  <a:lnTo>
                    <a:pt x="2348" y="6152"/>
                  </a:lnTo>
                  <a:lnTo>
                    <a:pt x="2348" y="3931"/>
                  </a:lnTo>
                  <a:lnTo>
                    <a:pt x="3625" y="3931"/>
                  </a:lnTo>
                  <a:lnTo>
                    <a:pt x="3625" y="2859"/>
                  </a:lnTo>
                  <a:lnTo>
                    <a:pt x="2348" y="2859"/>
                  </a:lnTo>
                  <a:lnTo>
                    <a:pt x="234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24" name="Google Shape;2824;p36"/>
          <p:cNvGrpSpPr/>
          <p:nvPr/>
        </p:nvGrpSpPr>
        <p:grpSpPr>
          <a:xfrm>
            <a:off x="5421529" y="3475710"/>
            <a:ext cx="359392" cy="448843"/>
            <a:chOff x="5490905" y="3189156"/>
            <a:chExt cx="403766" cy="504261"/>
          </a:xfrm>
        </p:grpSpPr>
        <p:sp>
          <p:nvSpPr>
            <p:cNvPr id="2825" name="Google Shape;2825;p36"/>
            <p:cNvSpPr/>
            <p:nvPr/>
          </p:nvSpPr>
          <p:spPr>
            <a:xfrm>
              <a:off x="5490905" y="3450388"/>
              <a:ext cx="158354" cy="128259"/>
            </a:xfrm>
            <a:custGeom>
              <a:rect b="b" l="l" r="r" t="t"/>
              <a:pathLst>
                <a:path extrusionOk="0" h="4735" w="5846">
                  <a:moveTo>
                    <a:pt x="3273" y="1"/>
                  </a:moveTo>
                  <a:cubicBezTo>
                    <a:pt x="2883" y="1"/>
                    <a:pt x="2431" y="51"/>
                    <a:pt x="1915" y="141"/>
                  </a:cubicBezTo>
                  <a:cubicBezTo>
                    <a:pt x="970" y="268"/>
                    <a:pt x="0" y="575"/>
                    <a:pt x="0" y="575"/>
                  </a:cubicBezTo>
                  <a:cubicBezTo>
                    <a:pt x="0" y="575"/>
                    <a:pt x="332" y="1545"/>
                    <a:pt x="638" y="2387"/>
                  </a:cubicBezTo>
                  <a:cubicBezTo>
                    <a:pt x="1174" y="3459"/>
                    <a:pt x="1710" y="4199"/>
                    <a:pt x="2144" y="4403"/>
                  </a:cubicBezTo>
                  <a:cubicBezTo>
                    <a:pt x="2451" y="4607"/>
                    <a:pt x="2884" y="4735"/>
                    <a:pt x="3293" y="4735"/>
                  </a:cubicBezTo>
                  <a:cubicBezTo>
                    <a:pt x="3931" y="4735"/>
                    <a:pt x="4569" y="4403"/>
                    <a:pt x="5105" y="3969"/>
                  </a:cubicBezTo>
                  <a:lnTo>
                    <a:pt x="3625" y="3127"/>
                  </a:lnTo>
                  <a:lnTo>
                    <a:pt x="4161" y="2183"/>
                  </a:lnTo>
                  <a:lnTo>
                    <a:pt x="5641" y="3025"/>
                  </a:lnTo>
                  <a:cubicBezTo>
                    <a:pt x="5845" y="1953"/>
                    <a:pt x="5437" y="779"/>
                    <a:pt x="4467" y="268"/>
                  </a:cubicBezTo>
                  <a:cubicBezTo>
                    <a:pt x="4166" y="82"/>
                    <a:pt x="3770" y="1"/>
                    <a:pt x="327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6" name="Google Shape;2826;p36"/>
            <p:cNvSpPr/>
            <p:nvPr/>
          </p:nvSpPr>
          <p:spPr>
            <a:xfrm>
              <a:off x="5490905" y="3277570"/>
              <a:ext cx="158354" cy="128259"/>
            </a:xfrm>
            <a:custGeom>
              <a:rect b="b" l="l" r="r" t="t"/>
              <a:pathLst>
                <a:path extrusionOk="0" h="4735" w="5846">
                  <a:moveTo>
                    <a:pt x="3273" y="0"/>
                  </a:moveTo>
                  <a:cubicBezTo>
                    <a:pt x="2883" y="0"/>
                    <a:pt x="2431" y="50"/>
                    <a:pt x="1915" y="140"/>
                  </a:cubicBezTo>
                  <a:cubicBezTo>
                    <a:pt x="970" y="268"/>
                    <a:pt x="0" y="574"/>
                    <a:pt x="0" y="574"/>
                  </a:cubicBezTo>
                  <a:cubicBezTo>
                    <a:pt x="0" y="574"/>
                    <a:pt x="332" y="1544"/>
                    <a:pt x="638" y="2386"/>
                  </a:cubicBezTo>
                  <a:cubicBezTo>
                    <a:pt x="1174" y="3458"/>
                    <a:pt x="1710" y="4198"/>
                    <a:pt x="2144" y="4402"/>
                  </a:cubicBezTo>
                  <a:cubicBezTo>
                    <a:pt x="2451" y="4607"/>
                    <a:pt x="2884" y="4734"/>
                    <a:pt x="3293" y="4734"/>
                  </a:cubicBezTo>
                  <a:cubicBezTo>
                    <a:pt x="3931" y="4734"/>
                    <a:pt x="4569" y="4402"/>
                    <a:pt x="5105" y="3969"/>
                  </a:cubicBezTo>
                  <a:lnTo>
                    <a:pt x="3625" y="3126"/>
                  </a:lnTo>
                  <a:lnTo>
                    <a:pt x="4161" y="2182"/>
                  </a:lnTo>
                  <a:lnTo>
                    <a:pt x="5641" y="3024"/>
                  </a:lnTo>
                  <a:cubicBezTo>
                    <a:pt x="5845" y="1952"/>
                    <a:pt x="5437" y="778"/>
                    <a:pt x="4467" y="268"/>
                  </a:cubicBezTo>
                  <a:cubicBezTo>
                    <a:pt x="4166" y="82"/>
                    <a:pt x="3770" y="0"/>
                    <a:pt x="327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7" name="Google Shape;2827;p36"/>
            <p:cNvSpPr/>
            <p:nvPr/>
          </p:nvSpPr>
          <p:spPr>
            <a:xfrm>
              <a:off x="5735640" y="3536228"/>
              <a:ext cx="159031" cy="128855"/>
            </a:xfrm>
            <a:custGeom>
              <a:rect b="b" l="l" r="r" t="t"/>
              <a:pathLst>
                <a:path extrusionOk="0" h="4757" w="5871">
                  <a:moveTo>
                    <a:pt x="2819" y="0"/>
                  </a:moveTo>
                  <a:cubicBezTo>
                    <a:pt x="2209" y="0"/>
                    <a:pt x="1732" y="76"/>
                    <a:pt x="1404" y="290"/>
                  </a:cubicBezTo>
                  <a:cubicBezTo>
                    <a:pt x="434" y="800"/>
                    <a:pt x="0" y="1872"/>
                    <a:pt x="230" y="2944"/>
                  </a:cubicBezTo>
                  <a:lnTo>
                    <a:pt x="1710" y="2204"/>
                  </a:lnTo>
                  <a:lnTo>
                    <a:pt x="2246" y="3148"/>
                  </a:lnTo>
                  <a:lnTo>
                    <a:pt x="766" y="3888"/>
                  </a:lnTo>
                  <a:cubicBezTo>
                    <a:pt x="1276" y="4424"/>
                    <a:pt x="1915" y="4756"/>
                    <a:pt x="2553" y="4756"/>
                  </a:cubicBezTo>
                  <a:cubicBezTo>
                    <a:pt x="2987" y="4756"/>
                    <a:pt x="3420" y="4629"/>
                    <a:pt x="3727" y="4424"/>
                  </a:cubicBezTo>
                  <a:cubicBezTo>
                    <a:pt x="4263" y="4118"/>
                    <a:pt x="4697" y="3480"/>
                    <a:pt x="5232" y="2306"/>
                  </a:cubicBezTo>
                  <a:cubicBezTo>
                    <a:pt x="5539" y="1566"/>
                    <a:pt x="5871" y="494"/>
                    <a:pt x="5871" y="494"/>
                  </a:cubicBezTo>
                  <a:lnTo>
                    <a:pt x="3956" y="60"/>
                  </a:lnTo>
                  <a:cubicBezTo>
                    <a:pt x="3537" y="24"/>
                    <a:pt x="3158" y="0"/>
                    <a:pt x="281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8" name="Google Shape;2828;p36"/>
            <p:cNvSpPr/>
            <p:nvPr/>
          </p:nvSpPr>
          <p:spPr>
            <a:xfrm>
              <a:off x="5735640" y="3363193"/>
              <a:ext cx="159031" cy="129045"/>
            </a:xfrm>
            <a:custGeom>
              <a:rect b="b" l="l" r="r" t="t"/>
              <a:pathLst>
                <a:path extrusionOk="0" h="4764" w="5871">
                  <a:moveTo>
                    <a:pt x="2659" y="0"/>
                  </a:moveTo>
                  <a:cubicBezTo>
                    <a:pt x="2125" y="0"/>
                    <a:pt x="1703" y="50"/>
                    <a:pt x="1404" y="169"/>
                  </a:cubicBezTo>
                  <a:cubicBezTo>
                    <a:pt x="434" y="705"/>
                    <a:pt x="0" y="1879"/>
                    <a:pt x="230" y="2951"/>
                  </a:cubicBezTo>
                  <a:lnTo>
                    <a:pt x="1710" y="2211"/>
                  </a:lnTo>
                  <a:lnTo>
                    <a:pt x="2246" y="3156"/>
                  </a:lnTo>
                  <a:lnTo>
                    <a:pt x="766" y="3896"/>
                  </a:lnTo>
                  <a:cubicBezTo>
                    <a:pt x="1276" y="4432"/>
                    <a:pt x="1915" y="4764"/>
                    <a:pt x="2553" y="4764"/>
                  </a:cubicBezTo>
                  <a:cubicBezTo>
                    <a:pt x="2987" y="4764"/>
                    <a:pt x="3420" y="4636"/>
                    <a:pt x="3727" y="4432"/>
                  </a:cubicBezTo>
                  <a:cubicBezTo>
                    <a:pt x="4263" y="4125"/>
                    <a:pt x="4697" y="3487"/>
                    <a:pt x="5232" y="2313"/>
                  </a:cubicBezTo>
                  <a:cubicBezTo>
                    <a:pt x="5539" y="1446"/>
                    <a:pt x="5871" y="501"/>
                    <a:pt x="5871" y="501"/>
                  </a:cubicBezTo>
                  <a:cubicBezTo>
                    <a:pt x="5871" y="501"/>
                    <a:pt x="4901" y="169"/>
                    <a:pt x="3956" y="67"/>
                  </a:cubicBezTo>
                  <a:cubicBezTo>
                    <a:pt x="3470" y="25"/>
                    <a:pt x="3036" y="0"/>
                    <a:pt x="265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29" name="Google Shape;2829;p36"/>
            <p:cNvSpPr/>
            <p:nvPr/>
          </p:nvSpPr>
          <p:spPr>
            <a:xfrm>
              <a:off x="5611878" y="3203919"/>
              <a:ext cx="144539" cy="489498"/>
            </a:xfrm>
            <a:custGeom>
              <a:rect b="b" l="l" r="r" t="t"/>
              <a:pathLst>
                <a:path extrusionOk="0" h="18071" w="5336">
                  <a:moveTo>
                    <a:pt x="869" y="1"/>
                  </a:moveTo>
                  <a:lnTo>
                    <a:pt x="1" y="639"/>
                  </a:lnTo>
                  <a:lnTo>
                    <a:pt x="2451" y="3497"/>
                  </a:lnTo>
                  <a:lnTo>
                    <a:pt x="2451" y="6381"/>
                  </a:lnTo>
                  <a:lnTo>
                    <a:pt x="1175" y="5743"/>
                  </a:lnTo>
                  <a:cubicBezTo>
                    <a:pt x="1073" y="5845"/>
                    <a:pt x="971" y="6049"/>
                    <a:pt x="971" y="6177"/>
                  </a:cubicBezTo>
                  <a:cubicBezTo>
                    <a:pt x="869" y="6381"/>
                    <a:pt x="741" y="6483"/>
                    <a:pt x="639" y="6688"/>
                  </a:cubicBezTo>
                  <a:lnTo>
                    <a:pt x="2451" y="7657"/>
                  </a:lnTo>
                  <a:lnTo>
                    <a:pt x="2451" y="12762"/>
                  </a:lnTo>
                  <a:lnTo>
                    <a:pt x="1175" y="12124"/>
                  </a:lnTo>
                  <a:cubicBezTo>
                    <a:pt x="1073" y="12226"/>
                    <a:pt x="971" y="12430"/>
                    <a:pt x="971" y="12660"/>
                  </a:cubicBezTo>
                  <a:cubicBezTo>
                    <a:pt x="869" y="12762"/>
                    <a:pt x="741" y="12864"/>
                    <a:pt x="639" y="13068"/>
                  </a:cubicBezTo>
                  <a:lnTo>
                    <a:pt x="2451" y="14038"/>
                  </a:lnTo>
                  <a:lnTo>
                    <a:pt x="2451" y="18071"/>
                  </a:lnTo>
                  <a:lnTo>
                    <a:pt x="3523" y="18071"/>
                  </a:lnTo>
                  <a:lnTo>
                    <a:pt x="3523" y="17126"/>
                  </a:lnTo>
                  <a:lnTo>
                    <a:pt x="5335" y="16156"/>
                  </a:lnTo>
                  <a:cubicBezTo>
                    <a:pt x="5207" y="16054"/>
                    <a:pt x="5105" y="15952"/>
                    <a:pt x="5003" y="15748"/>
                  </a:cubicBezTo>
                  <a:cubicBezTo>
                    <a:pt x="5003" y="15518"/>
                    <a:pt x="4901" y="15416"/>
                    <a:pt x="4799" y="15212"/>
                  </a:cubicBezTo>
                  <a:lnTo>
                    <a:pt x="3523" y="15952"/>
                  </a:lnTo>
                  <a:lnTo>
                    <a:pt x="3523" y="10746"/>
                  </a:lnTo>
                  <a:lnTo>
                    <a:pt x="5335" y="9776"/>
                  </a:lnTo>
                  <a:cubicBezTo>
                    <a:pt x="5207" y="9674"/>
                    <a:pt x="5105" y="9470"/>
                    <a:pt x="5003" y="9367"/>
                  </a:cubicBezTo>
                  <a:cubicBezTo>
                    <a:pt x="5003" y="9138"/>
                    <a:pt x="4901" y="9036"/>
                    <a:pt x="4799" y="8831"/>
                  </a:cubicBezTo>
                  <a:lnTo>
                    <a:pt x="3523" y="9572"/>
                  </a:lnTo>
                  <a:lnTo>
                    <a:pt x="3523" y="4365"/>
                  </a:lnTo>
                  <a:lnTo>
                    <a:pt x="5335" y="3395"/>
                  </a:lnTo>
                  <a:cubicBezTo>
                    <a:pt x="5207" y="3293"/>
                    <a:pt x="5105" y="3089"/>
                    <a:pt x="5003" y="2987"/>
                  </a:cubicBezTo>
                  <a:cubicBezTo>
                    <a:pt x="5003" y="2757"/>
                    <a:pt x="4901" y="2655"/>
                    <a:pt x="4799" y="2451"/>
                  </a:cubicBezTo>
                  <a:lnTo>
                    <a:pt x="3523" y="3191"/>
                  </a:lnTo>
                  <a:lnTo>
                    <a:pt x="3523" y="3089"/>
                  </a:lnTo>
                  <a:lnTo>
                    <a:pt x="869"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0" name="Google Shape;2830;p36"/>
            <p:cNvSpPr/>
            <p:nvPr/>
          </p:nvSpPr>
          <p:spPr>
            <a:xfrm>
              <a:off x="5735640" y="3189156"/>
              <a:ext cx="159031" cy="126797"/>
            </a:xfrm>
            <a:custGeom>
              <a:rect b="b" l="l" r="r" t="t"/>
              <a:pathLst>
                <a:path extrusionOk="0" h="4681" w="5871">
                  <a:moveTo>
                    <a:pt x="2748" y="0"/>
                  </a:moveTo>
                  <a:cubicBezTo>
                    <a:pt x="2172" y="0"/>
                    <a:pt x="1720" y="88"/>
                    <a:pt x="1404" y="214"/>
                  </a:cubicBezTo>
                  <a:cubicBezTo>
                    <a:pt x="434" y="750"/>
                    <a:pt x="0" y="1924"/>
                    <a:pt x="230" y="2996"/>
                  </a:cubicBezTo>
                  <a:lnTo>
                    <a:pt x="1710" y="2256"/>
                  </a:lnTo>
                  <a:lnTo>
                    <a:pt x="2246" y="3200"/>
                  </a:lnTo>
                  <a:lnTo>
                    <a:pt x="766" y="3940"/>
                  </a:lnTo>
                  <a:cubicBezTo>
                    <a:pt x="1276" y="4476"/>
                    <a:pt x="1915" y="4680"/>
                    <a:pt x="2553" y="4680"/>
                  </a:cubicBezTo>
                  <a:cubicBezTo>
                    <a:pt x="2987" y="4680"/>
                    <a:pt x="3420" y="4680"/>
                    <a:pt x="3727" y="4476"/>
                  </a:cubicBezTo>
                  <a:cubicBezTo>
                    <a:pt x="4263" y="4170"/>
                    <a:pt x="4697" y="3532"/>
                    <a:pt x="5232" y="2358"/>
                  </a:cubicBezTo>
                  <a:cubicBezTo>
                    <a:pt x="5539" y="1490"/>
                    <a:pt x="5871" y="546"/>
                    <a:pt x="5871" y="546"/>
                  </a:cubicBezTo>
                  <a:cubicBezTo>
                    <a:pt x="5871" y="546"/>
                    <a:pt x="4901" y="214"/>
                    <a:pt x="3956" y="112"/>
                  </a:cubicBezTo>
                  <a:cubicBezTo>
                    <a:pt x="3508" y="34"/>
                    <a:pt x="3104" y="0"/>
                    <a:pt x="2748"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31" name="Google Shape;2831;p36"/>
          <p:cNvGrpSpPr/>
          <p:nvPr/>
        </p:nvGrpSpPr>
        <p:grpSpPr>
          <a:xfrm>
            <a:off x="4052710" y="3475818"/>
            <a:ext cx="361249" cy="448627"/>
            <a:chOff x="3860725" y="3189400"/>
            <a:chExt cx="405852" cy="504018"/>
          </a:xfrm>
        </p:grpSpPr>
        <p:sp>
          <p:nvSpPr>
            <p:cNvPr id="2832" name="Google Shape;2832;p36"/>
            <p:cNvSpPr/>
            <p:nvPr/>
          </p:nvSpPr>
          <p:spPr>
            <a:xfrm>
              <a:off x="4010735" y="3457648"/>
              <a:ext cx="143835" cy="235770"/>
            </a:xfrm>
            <a:custGeom>
              <a:rect b="b" l="l" r="r" t="t"/>
              <a:pathLst>
                <a:path extrusionOk="0" h="8704" w="5310">
                  <a:moveTo>
                    <a:pt x="1" y="0"/>
                  </a:moveTo>
                  <a:lnTo>
                    <a:pt x="205" y="2425"/>
                  </a:lnTo>
                  <a:lnTo>
                    <a:pt x="2553" y="4033"/>
                  </a:lnTo>
                  <a:lnTo>
                    <a:pt x="2553" y="8704"/>
                  </a:lnTo>
                  <a:lnTo>
                    <a:pt x="5309" y="2961"/>
                  </a:lnTo>
                  <a:lnTo>
                    <a:pt x="3599" y="1379"/>
                  </a:lnTo>
                  <a:lnTo>
                    <a:pt x="382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3" name="Google Shape;2833;p36"/>
            <p:cNvSpPr/>
            <p:nvPr/>
          </p:nvSpPr>
          <p:spPr>
            <a:xfrm>
              <a:off x="3860725" y="3189400"/>
              <a:ext cx="405852" cy="239237"/>
            </a:xfrm>
            <a:custGeom>
              <a:rect b="b" l="l" r="r" t="t"/>
              <a:pathLst>
                <a:path extrusionOk="0" h="8832" w="14983">
                  <a:moveTo>
                    <a:pt x="7759" y="1"/>
                  </a:moveTo>
                  <a:cubicBezTo>
                    <a:pt x="6815" y="1"/>
                    <a:pt x="5845" y="332"/>
                    <a:pt x="5003" y="971"/>
                  </a:cubicBezTo>
                  <a:cubicBezTo>
                    <a:pt x="4467" y="1481"/>
                    <a:pt x="3931" y="2119"/>
                    <a:pt x="3727" y="2885"/>
                  </a:cubicBezTo>
                  <a:cubicBezTo>
                    <a:pt x="3497" y="2885"/>
                    <a:pt x="3293" y="2757"/>
                    <a:pt x="2986" y="2757"/>
                  </a:cubicBezTo>
                  <a:cubicBezTo>
                    <a:pt x="1379" y="2757"/>
                    <a:pt x="0" y="4161"/>
                    <a:pt x="0" y="5845"/>
                  </a:cubicBezTo>
                  <a:cubicBezTo>
                    <a:pt x="0" y="7453"/>
                    <a:pt x="1379" y="8831"/>
                    <a:pt x="2986" y="8831"/>
                  </a:cubicBezTo>
                  <a:lnTo>
                    <a:pt x="12226" y="8831"/>
                  </a:lnTo>
                  <a:cubicBezTo>
                    <a:pt x="12966" y="8831"/>
                    <a:pt x="13604" y="8500"/>
                    <a:pt x="14140" y="7862"/>
                  </a:cubicBezTo>
                  <a:cubicBezTo>
                    <a:pt x="14676" y="7351"/>
                    <a:pt x="14982" y="6585"/>
                    <a:pt x="14982" y="5845"/>
                  </a:cubicBezTo>
                  <a:cubicBezTo>
                    <a:pt x="14982" y="4365"/>
                    <a:pt x="13706" y="3089"/>
                    <a:pt x="12226" y="3089"/>
                  </a:cubicBezTo>
                  <a:lnTo>
                    <a:pt x="12021" y="3089"/>
                  </a:lnTo>
                  <a:cubicBezTo>
                    <a:pt x="11485" y="1277"/>
                    <a:pt x="9775" y="1"/>
                    <a:pt x="775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4" name="Google Shape;2834;p36"/>
            <p:cNvSpPr/>
            <p:nvPr/>
          </p:nvSpPr>
          <p:spPr>
            <a:xfrm>
              <a:off x="3889763" y="3463173"/>
              <a:ext cx="45642" cy="49110"/>
            </a:xfrm>
            <a:custGeom>
              <a:rect b="b" l="l" r="r" t="t"/>
              <a:pathLst>
                <a:path extrusionOk="0" h="1813" w="1685">
                  <a:moveTo>
                    <a:pt x="740" y="1"/>
                  </a:moveTo>
                  <a:lnTo>
                    <a:pt x="0" y="1175"/>
                  </a:lnTo>
                  <a:lnTo>
                    <a:pt x="843" y="1813"/>
                  </a:lnTo>
                  <a:lnTo>
                    <a:pt x="1685" y="537"/>
                  </a:lnTo>
                  <a:lnTo>
                    <a:pt x="74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5" name="Google Shape;2835;p36"/>
            <p:cNvSpPr/>
            <p:nvPr/>
          </p:nvSpPr>
          <p:spPr>
            <a:xfrm>
              <a:off x="3961653" y="3549583"/>
              <a:ext cx="45670" cy="49110"/>
            </a:xfrm>
            <a:custGeom>
              <a:rect b="b" l="l" r="r" t="t"/>
              <a:pathLst>
                <a:path extrusionOk="0" h="1813" w="1686">
                  <a:moveTo>
                    <a:pt x="741" y="1"/>
                  </a:moveTo>
                  <a:lnTo>
                    <a:pt x="1" y="1175"/>
                  </a:lnTo>
                  <a:lnTo>
                    <a:pt x="945" y="1813"/>
                  </a:lnTo>
                  <a:lnTo>
                    <a:pt x="1685" y="639"/>
                  </a:lnTo>
                  <a:lnTo>
                    <a:pt x="74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6" name="Google Shape;2836;p36"/>
            <p:cNvSpPr/>
            <p:nvPr/>
          </p:nvSpPr>
          <p:spPr>
            <a:xfrm>
              <a:off x="4200863" y="3457648"/>
              <a:ext cx="45642" cy="48405"/>
            </a:xfrm>
            <a:custGeom>
              <a:rect b="b" l="l" r="r" t="t"/>
              <a:pathLst>
                <a:path extrusionOk="0" h="1787" w="1685">
                  <a:moveTo>
                    <a:pt x="843" y="0"/>
                  </a:moveTo>
                  <a:lnTo>
                    <a:pt x="0" y="1149"/>
                  </a:lnTo>
                  <a:lnTo>
                    <a:pt x="945" y="1787"/>
                  </a:lnTo>
                  <a:lnTo>
                    <a:pt x="1685" y="511"/>
                  </a:lnTo>
                  <a:lnTo>
                    <a:pt x="84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7" name="Google Shape;2837;p36"/>
            <p:cNvSpPr/>
            <p:nvPr/>
          </p:nvSpPr>
          <p:spPr>
            <a:xfrm>
              <a:off x="4162832" y="3604218"/>
              <a:ext cx="43584" cy="49110"/>
            </a:xfrm>
            <a:custGeom>
              <a:rect b="b" l="l" r="r" t="t"/>
              <a:pathLst>
                <a:path extrusionOk="0" h="1813" w="1609">
                  <a:moveTo>
                    <a:pt x="766" y="0"/>
                  </a:moveTo>
                  <a:lnTo>
                    <a:pt x="1" y="1174"/>
                  </a:lnTo>
                  <a:lnTo>
                    <a:pt x="868" y="1812"/>
                  </a:lnTo>
                  <a:lnTo>
                    <a:pt x="1609" y="536"/>
                  </a:lnTo>
                  <a:lnTo>
                    <a:pt x="76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38" name="Google Shape;2838;p36"/>
            <p:cNvSpPr/>
            <p:nvPr/>
          </p:nvSpPr>
          <p:spPr>
            <a:xfrm>
              <a:off x="3863488" y="3604218"/>
              <a:ext cx="46347" cy="49110"/>
            </a:xfrm>
            <a:custGeom>
              <a:rect b="b" l="l" r="r" t="t"/>
              <a:pathLst>
                <a:path extrusionOk="0" h="1813" w="1711">
                  <a:moveTo>
                    <a:pt x="843" y="0"/>
                  </a:moveTo>
                  <a:lnTo>
                    <a:pt x="0" y="1174"/>
                  </a:lnTo>
                  <a:lnTo>
                    <a:pt x="970" y="1812"/>
                  </a:lnTo>
                  <a:lnTo>
                    <a:pt x="1710" y="536"/>
                  </a:lnTo>
                  <a:lnTo>
                    <a:pt x="84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39" name="Google Shape;2839;p36"/>
          <p:cNvGrpSpPr/>
          <p:nvPr/>
        </p:nvGrpSpPr>
        <p:grpSpPr>
          <a:xfrm>
            <a:off x="4693378" y="3475818"/>
            <a:ext cx="448626" cy="448626"/>
            <a:chOff x="4626732" y="3189400"/>
            <a:chExt cx="504017" cy="504017"/>
          </a:xfrm>
        </p:grpSpPr>
        <p:sp>
          <p:nvSpPr>
            <p:cNvPr id="2840" name="Google Shape;2840;p36"/>
            <p:cNvSpPr/>
            <p:nvPr/>
          </p:nvSpPr>
          <p:spPr>
            <a:xfrm>
              <a:off x="4626732" y="3189400"/>
              <a:ext cx="504017" cy="466691"/>
            </a:xfrm>
            <a:custGeom>
              <a:rect b="b" l="l" r="r" t="t"/>
              <a:pathLst>
                <a:path extrusionOk="0" h="17229" w="18607">
                  <a:moveTo>
                    <a:pt x="0" y="1"/>
                  </a:moveTo>
                  <a:lnTo>
                    <a:pt x="0" y="7351"/>
                  </a:lnTo>
                  <a:lnTo>
                    <a:pt x="740" y="9265"/>
                  </a:lnTo>
                  <a:lnTo>
                    <a:pt x="740" y="16054"/>
                  </a:lnTo>
                  <a:lnTo>
                    <a:pt x="3293" y="9470"/>
                  </a:lnTo>
                  <a:lnTo>
                    <a:pt x="2986" y="7019"/>
                  </a:lnTo>
                  <a:lnTo>
                    <a:pt x="3522" y="4033"/>
                  </a:lnTo>
                  <a:lnTo>
                    <a:pt x="5641" y="4033"/>
                  </a:lnTo>
                  <a:lnTo>
                    <a:pt x="7019" y="11180"/>
                  </a:lnTo>
                  <a:lnTo>
                    <a:pt x="8193" y="6917"/>
                  </a:lnTo>
                  <a:lnTo>
                    <a:pt x="8193" y="3829"/>
                  </a:lnTo>
                  <a:lnTo>
                    <a:pt x="10107" y="3829"/>
                  </a:lnTo>
                  <a:lnTo>
                    <a:pt x="11179" y="7657"/>
                  </a:lnTo>
                  <a:lnTo>
                    <a:pt x="12557" y="3727"/>
                  </a:lnTo>
                  <a:lnTo>
                    <a:pt x="14369" y="3727"/>
                  </a:lnTo>
                  <a:lnTo>
                    <a:pt x="14038" y="8295"/>
                  </a:lnTo>
                  <a:lnTo>
                    <a:pt x="14778" y="10541"/>
                  </a:lnTo>
                  <a:lnTo>
                    <a:pt x="14472" y="13834"/>
                  </a:lnTo>
                  <a:lnTo>
                    <a:pt x="15850" y="17228"/>
                  </a:lnTo>
                  <a:lnTo>
                    <a:pt x="16922" y="13094"/>
                  </a:lnTo>
                  <a:lnTo>
                    <a:pt x="16692" y="10746"/>
                  </a:lnTo>
                  <a:lnTo>
                    <a:pt x="17228" y="8295"/>
                  </a:lnTo>
                  <a:lnTo>
                    <a:pt x="17024" y="4671"/>
                  </a:lnTo>
                  <a:lnTo>
                    <a:pt x="18606" y="3523"/>
                  </a:lnTo>
                  <a:lnTo>
                    <a:pt x="1860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1" name="Google Shape;2841;p36"/>
            <p:cNvSpPr/>
            <p:nvPr/>
          </p:nvSpPr>
          <p:spPr>
            <a:xfrm>
              <a:off x="4903269" y="3500500"/>
              <a:ext cx="54635" cy="80910"/>
            </a:xfrm>
            <a:custGeom>
              <a:rect b="b" l="l" r="r" t="t"/>
              <a:pathLst>
                <a:path extrusionOk="0" h="2987" w="2017">
                  <a:moveTo>
                    <a:pt x="1072" y="1"/>
                  </a:moveTo>
                  <a:cubicBezTo>
                    <a:pt x="1072" y="1"/>
                    <a:pt x="0" y="1379"/>
                    <a:pt x="0" y="1915"/>
                  </a:cubicBezTo>
                  <a:cubicBezTo>
                    <a:pt x="0" y="2451"/>
                    <a:pt x="434" y="2987"/>
                    <a:pt x="1072" y="2987"/>
                  </a:cubicBezTo>
                  <a:cubicBezTo>
                    <a:pt x="1608" y="2987"/>
                    <a:pt x="2017" y="2451"/>
                    <a:pt x="2017" y="1915"/>
                  </a:cubicBezTo>
                  <a:cubicBezTo>
                    <a:pt x="2017" y="1379"/>
                    <a:pt x="1072" y="1"/>
                    <a:pt x="107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2" name="Google Shape;2842;p36"/>
            <p:cNvSpPr/>
            <p:nvPr/>
          </p:nvSpPr>
          <p:spPr>
            <a:xfrm>
              <a:off x="4788499" y="3609744"/>
              <a:ext cx="57398" cy="83673"/>
            </a:xfrm>
            <a:custGeom>
              <a:rect b="b" l="l" r="r" t="t"/>
              <a:pathLst>
                <a:path extrusionOk="0" h="3089" w="2119">
                  <a:moveTo>
                    <a:pt x="1047" y="0"/>
                  </a:moveTo>
                  <a:cubicBezTo>
                    <a:pt x="1047" y="0"/>
                    <a:pt x="1" y="1404"/>
                    <a:pt x="1" y="2042"/>
                  </a:cubicBezTo>
                  <a:cubicBezTo>
                    <a:pt x="1" y="2553"/>
                    <a:pt x="409" y="3089"/>
                    <a:pt x="1047" y="3089"/>
                  </a:cubicBezTo>
                  <a:cubicBezTo>
                    <a:pt x="1583" y="3089"/>
                    <a:pt x="2119" y="2553"/>
                    <a:pt x="2119" y="2042"/>
                  </a:cubicBezTo>
                  <a:cubicBezTo>
                    <a:pt x="2119" y="1404"/>
                    <a:pt x="1047" y="0"/>
                    <a:pt x="104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43" name="Google Shape;2843;p36"/>
          <p:cNvGrpSpPr/>
          <p:nvPr/>
        </p:nvGrpSpPr>
        <p:grpSpPr>
          <a:xfrm>
            <a:off x="7440374" y="2761060"/>
            <a:ext cx="446166" cy="448627"/>
            <a:chOff x="7927886" y="2386066"/>
            <a:chExt cx="501254" cy="504018"/>
          </a:xfrm>
        </p:grpSpPr>
        <p:sp>
          <p:nvSpPr>
            <p:cNvPr id="2844" name="Google Shape;2844;p36"/>
            <p:cNvSpPr/>
            <p:nvPr/>
          </p:nvSpPr>
          <p:spPr>
            <a:xfrm>
              <a:off x="7927886" y="2745626"/>
              <a:ext cx="501254" cy="144458"/>
            </a:xfrm>
            <a:custGeom>
              <a:rect b="b" l="l" r="r" t="t"/>
              <a:pathLst>
                <a:path extrusionOk="0" h="5333" w="18505">
                  <a:moveTo>
                    <a:pt x="8933" y="2040"/>
                  </a:moveTo>
                  <a:lnTo>
                    <a:pt x="8933" y="3086"/>
                  </a:lnTo>
                  <a:lnTo>
                    <a:pt x="7759" y="3086"/>
                  </a:lnTo>
                  <a:lnTo>
                    <a:pt x="7759" y="2040"/>
                  </a:lnTo>
                  <a:close/>
                  <a:moveTo>
                    <a:pt x="4569" y="2984"/>
                  </a:moveTo>
                  <a:lnTo>
                    <a:pt x="4569" y="3954"/>
                  </a:lnTo>
                  <a:lnTo>
                    <a:pt x="3522" y="3954"/>
                  </a:lnTo>
                  <a:lnTo>
                    <a:pt x="3522" y="2984"/>
                  </a:lnTo>
                  <a:close/>
                  <a:moveTo>
                    <a:pt x="13833" y="3189"/>
                  </a:moveTo>
                  <a:lnTo>
                    <a:pt x="13833" y="4158"/>
                  </a:lnTo>
                  <a:lnTo>
                    <a:pt x="12659" y="4158"/>
                  </a:lnTo>
                  <a:lnTo>
                    <a:pt x="12659" y="3189"/>
                  </a:lnTo>
                  <a:close/>
                  <a:moveTo>
                    <a:pt x="4344" y="0"/>
                  </a:moveTo>
                  <a:cubicBezTo>
                    <a:pt x="3561" y="0"/>
                    <a:pt x="2896" y="96"/>
                    <a:pt x="2348" y="228"/>
                  </a:cubicBezTo>
                  <a:cubicBezTo>
                    <a:pt x="868" y="534"/>
                    <a:pt x="102" y="1172"/>
                    <a:pt x="102" y="1172"/>
                  </a:cubicBezTo>
                  <a:lnTo>
                    <a:pt x="0" y="1274"/>
                  </a:lnTo>
                  <a:lnTo>
                    <a:pt x="0" y="5332"/>
                  </a:lnTo>
                  <a:lnTo>
                    <a:pt x="18504" y="5332"/>
                  </a:lnTo>
                  <a:lnTo>
                    <a:pt x="18504" y="1912"/>
                  </a:lnTo>
                  <a:lnTo>
                    <a:pt x="17662" y="1912"/>
                  </a:lnTo>
                  <a:cubicBezTo>
                    <a:pt x="14574" y="1912"/>
                    <a:pt x="11587" y="1912"/>
                    <a:pt x="8729" y="866"/>
                  </a:cubicBezTo>
                  <a:cubicBezTo>
                    <a:pt x="6991" y="220"/>
                    <a:pt x="5531" y="0"/>
                    <a:pt x="434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5" name="Google Shape;2845;p36"/>
            <p:cNvSpPr/>
            <p:nvPr/>
          </p:nvSpPr>
          <p:spPr>
            <a:xfrm>
              <a:off x="8227934" y="2386066"/>
              <a:ext cx="201206" cy="383044"/>
            </a:xfrm>
            <a:custGeom>
              <a:rect b="b" l="l" r="r" t="t"/>
              <a:pathLst>
                <a:path extrusionOk="0" h="14141" w="7428">
                  <a:moveTo>
                    <a:pt x="4237" y="1"/>
                  </a:moveTo>
                  <a:lnTo>
                    <a:pt x="2654" y="1149"/>
                  </a:lnTo>
                  <a:lnTo>
                    <a:pt x="3497" y="3395"/>
                  </a:lnTo>
                  <a:lnTo>
                    <a:pt x="3497" y="4467"/>
                  </a:lnTo>
                  <a:lnTo>
                    <a:pt x="5105" y="4467"/>
                  </a:lnTo>
                  <a:lnTo>
                    <a:pt x="5105" y="5513"/>
                  </a:lnTo>
                  <a:lnTo>
                    <a:pt x="3497" y="5513"/>
                  </a:lnTo>
                  <a:lnTo>
                    <a:pt x="3497" y="6585"/>
                  </a:lnTo>
                  <a:lnTo>
                    <a:pt x="2654" y="6483"/>
                  </a:lnTo>
                  <a:lnTo>
                    <a:pt x="2220" y="4671"/>
                  </a:lnTo>
                  <a:lnTo>
                    <a:pt x="842" y="4671"/>
                  </a:lnTo>
                  <a:lnTo>
                    <a:pt x="306" y="8295"/>
                  </a:lnTo>
                  <a:lnTo>
                    <a:pt x="1276" y="8295"/>
                  </a:lnTo>
                  <a:lnTo>
                    <a:pt x="1276" y="9342"/>
                  </a:lnTo>
                  <a:lnTo>
                    <a:pt x="204" y="9342"/>
                  </a:lnTo>
                  <a:lnTo>
                    <a:pt x="0" y="11154"/>
                  </a:lnTo>
                  <a:lnTo>
                    <a:pt x="740" y="13808"/>
                  </a:lnTo>
                  <a:cubicBezTo>
                    <a:pt x="1276" y="13910"/>
                    <a:pt x="1787" y="13910"/>
                    <a:pt x="2323" y="14038"/>
                  </a:cubicBezTo>
                  <a:lnTo>
                    <a:pt x="2323" y="11894"/>
                  </a:lnTo>
                  <a:lnTo>
                    <a:pt x="3395" y="11894"/>
                  </a:lnTo>
                  <a:lnTo>
                    <a:pt x="3395" y="14140"/>
                  </a:lnTo>
                  <a:lnTo>
                    <a:pt x="7427" y="14140"/>
                  </a:lnTo>
                  <a:lnTo>
                    <a:pt x="7427" y="12966"/>
                  </a:lnTo>
                  <a:lnTo>
                    <a:pt x="4671" y="11690"/>
                  </a:lnTo>
                  <a:lnTo>
                    <a:pt x="4671" y="9444"/>
                  </a:lnTo>
                  <a:lnTo>
                    <a:pt x="5743" y="9444"/>
                  </a:lnTo>
                  <a:lnTo>
                    <a:pt x="5743" y="10950"/>
                  </a:lnTo>
                  <a:lnTo>
                    <a:pt x="7427" y="11792"/>
                  </a:lnTo>
                  <a:lnTo>
                    <a:pt x="7427" y="843"/>
                  </a:lnTo>
                  <a:lnTo>
                    <a:pt x="5845" y="843"/>
                  </a:lnTo>
                  <a:lnTo>
                    <a:pt x="423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6" name="Google Shape;2846;p36"/>
            <p:cNvSpPr/>
            <p:nvPr/>
          </p:nvSpPr>
          <p:spPr>
            <a:xfrm>
              <a:off x="7947931" y="2518118"/>
              <a:ext cx="268275" cy="233684"/>
            </a:xfrm>
            <a:custGeom>
              <a:rect b="b" l="l" r="r" t="t"/>
              <a:pathLst>
                <a:path extrusionOk="0" h="8627" w="9904">
                  <a:moveTo>
                    <a:pt x="766" y="0"/>
                  </a:moveTo>
                  <a:lnTo>
                    <a:pt x="0" y="1710"/>
                  </a:lnTo>
                  <a:lnTo>
                    <a:pt x="1710" y="2017"/>
                  </a:lnTo>
                  <a:lnTo>
                    <a:pt x="2451" y="3522"/>
                  </a:lnTo>
                  <a:lnTo>
                    <a:pt x="4901" y="3522"/>
                  </a:lnTo>
                  <a:lnTo>
                    <a:pt x="4901" y="5641"/>
                  </a:lnTo>
                  <a:lnTo>
                    <a:pt x="5641" y="7453"/>
                  </a:lnTo>
                  <a:cubicBezTo>
                    <a:pt x="6075" y="7555"/>
                    <a:pt x="6381" y="7555"/>
                    <a:pt x="6713" y="7657"/>
                  </a:cubicBezTo>
                  <a:lnTo>
                    <a:pt x="6917" y="6483"/>
                  </a:lnTo>
                  <a:lnTo>
                    <a:pt x="6381" y="5973"/>
                  </a:lnTo>
                  <a:lnTo>
                    <a:pt x="6381" y="4161"/>
                  </a:lnTo>
                  <a:lnTo>
                    <a:pt x="7453" y="4161"/>
                  </a:lnTo>
                  <a:lnTo>
                    <a:pt x="7453" y="5539"/>
                  </a:lnTo>
                  <a:lnTo>
                    <a:pt x="8091" y="6177"/>
                  </a:lnTo>
                  <a:lnTo>
                    <a:pt x="7785" y="7989"/>
                  </a:lnTo>
                  <a:cubicBezTo>
                    <a:pt x="7989" y="8091"/>
                    <a:pt x="8193" y="8091"/>
                    <a:pt x="8423" y="8193"/>
                  </a:cubicBezTo>
                  <a:cubicBezTo>
                    <a:pt x="8831" y="8397"/>
                    <a:pt x="9367" y="8525"/>
                    <a:pt x="9801" y="8627"/>
                  </a:cubicBezTo>
                  <a:lnTo>
                    <a:pt x="9163" y="6279"/>
                  </a:lnTo>
                  <a:lnTo>
                    <a:pt x="9903" y="970"/>
                  </a:lnTo>
                  <a:lnTo>
                    <a:pt x="8831" y="638"/>
                  </a:lnTo>
                  <a:lnTo>
                    <a:pt x="7351" y="1072"/>
                  </a:lnTo>
                  <a:lnTo>
                    <a:pt x="5973" y="0"/>
                  </a:lnTo>
                  <a:lnTo>
                    <a:pt x="4263" y="0"/>
                  </a:lnTo>
                  <a:lnTo>
                    <a:pt x="4263" y="1608"/>
                  </a:lnTo>
                  <a:lnTo>
                    <a:pt x="3191" y="1608"/>
                  </a:lnTo>
                  <a:lnTo>
                    <a:pt x="319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47" name="Google Shape;2847;p36"/>
            <p:cNvSpPr/>
            <p:nvPr/>
          </p:nvSpPr>
          <p:spPr>
            <a:xfrm>
              <a:off x="7927886" y="2590008"/>
              <a:ext cx="141045" cy="155591"/>
            </a:xfrm>
            <a:custGeom>
              <a:rect b="b" l="l" r="r" t="t"/>
              <a:pathLst>
                <a:path extrusionOk="0" h="5744" w="5207">
                  <a:moveTo>
                    <a:pt x="0" y="1"/>
                  </a:moveTo>
                  <a:lnTo>
                    <a:pt x="0" y="5743"/>
                  </a:lnTo>
                  <a:cubicBezTo>
                    <a:pt x="434" y="5437"/>
                    <a:pt x="1072" y="5105"/>
                    <a:pt x="2017" y="4901"/>
                  </a:cubicBezTo>
                  <a:cubicBezTo>
                    <a:pt x="2652" y="4752"/>
                    <a:pt x="3328" y="4657"/>
                    <a:pt x="4186" y="4657"/>
                  </a:cubicBezTo>
                  <a:cubicBezTo>
                    <a:pt x="4499" y="4657"/>
                    <a:pt x="4838" y="4669"/>
                    <a:pt x="5207" y="4697"/>
                  </a:cubicBezTo>
                  <a:lnTo>
                    <a:pt x="4467" y="3191"/>
                  </a:lnTo>
                  <a:lnTo>
                    <a:pt x="4467" y="2042"/>
                  </a:lnTo>
                  <a:lnTo>
                    <a:pt x="3420" y="2042"/>
                  </a:lnTo>
                  <a:lnTo>
                    <a:pt x="3420" y="2987"/>
                  </a:lnTo>
                  <a:lnTo>
                    <a:pt x="2348" y="2987"/>
                  </a:lnTo>
                  <a:lnTo>
                    <a:pt x="2348" y="1609"/>
                  </a:lnTo>
                  <a:lnTo>
                    <a:pt x="1710" y="332"/>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48" name="Google Shape;2848;p36"/>
          <p:cNvGrpSpPr/>
          <p:nvPr/>
        </p:nvGrpSpPr>
        <p:grpSpPr>
          <a:xfrm>
            <a:off x="2639279" y="3475818"/>
            <a:ext cx="446166" cy="448626"/>
            <a:chOff x="2313487" y="3189400"/>
            <a:chExt cx="501254" cy="504017"/>
          </a:xfrm>
        </p:grpSpPr>
        <p:sp>
          <p:nvSpPr>
            <p:cNvPr id="2849" name="Google Shape;2849;p36"/>
            <p:cNvSpPr/>
            <p:nvPr/>
          </p:nvSpPr>
          <p:spPr>
            <a:xfrm>
              <a:off x="2673696" y="3189400"/>
              <a:ext cx="29065" cy="29065"/>
            </a:xfrm>
            <a:custGeom>
              <a:rect b="b" l="l" r="r" t="t"/>
              <a:pathLst>
                <a:path extrusionOk="0" h="1073" w="1073">
                  <a:moveTo>
                    <a:pt x="0" y="1"/>
                  </a:moveTo>
                  <a:lnTo>
                    <a:pt x="0" y="1073"/>
                  </a:lnTo>
                  <a:cubicBezTo>
                    <a:pt x="102" y="1073"/>
                    <a:pt x="332" y="971"/>
                    <a:pt x="536" y="971"/>
                  </a:cubicBezTo>
                  <a:cubicBezTo>
                    <a:pt x="740" y="971"/>
                    <a:pt x="868" y="1073"/>
                    <a:pt x="1072" y="1073"/>
                  </a:cubicBez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0" name="Google Shape;2850;p36"/>
            <p:cNvSpPr/>
            <p:nvPr/>
          </p:nvSpPr>
          <p:spPr>
            <a:xfrm>
              <a:off x="2621824" y="3206682"/>
              <a:ext cx="40821" cy="40144"/>
            </a:xfrm>
            <a:custGeom>
              <a:rect b="b" l="l" r="r" t="t"/>
              <a:pathLst>
                <a:path extrusionOk="0" h="1482" w="1507">
                  <a:moveTo>
                    <a:pt x="639" y="1"/>
                  </a:moveTo>
                  <a:lnTo>
                    <a:pt x="1" y="843"/>
                  </a:lnTo>
                  <a:lnTo>
                    <a:pt x="741" y="1481"/>
                  </a:lnTo>
                  <a:cubicBezTo>
                    <a:pt x="971" y="1175"/>
                    <a:pt x="1175" y="843"/>
                    <a:pt x="1507" y="639"/>
                  </a:cubicBezTo>
                  <a:lnTo>
                    <a:pt x="639"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1" name="Google Shape;2851;p36"/>
            <p:cNvSpPr/>
            <p:nvPr/>
          </p:nvSpPr>
          <p:spPr>
            <a:xfrm>
              <a:off x="2613535" y="3258527"/>
              <a:ext cx="34591" cy="34618"/>
            </a:xfrm>
            <a:custGeom>
              <a:rect b="b" l="l" r="r" t="t"/>
              <a:pathLst>
                <a:path extrusionOk="0" h="1278" w="1277">
                  <a:moveTo>
                    <a:pt x="945" y="1"/>
                  </a:moveTo>
                  <a:lnTo>
                    <a:pt x="1" y="205"/>
                  </a:lnTo>
                  <a:lnTo>
                    <a:pt x="205" y="1277"/>
                  </a:lnTo>
                  <a:lnTo>
                    <a:pt x="1277" y="1073"/>
                  </a:lnTo>
                  <a:cubicBezTo>
                    <a:pt x="1047" y="843"/>
                    <a:pt x="945" y="537"/>
                    <a:pt x="945" y="205"/>
                  </a:cubicBezTo>
                  <a:lnTo>
                    <a:pt x="94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2" name="Google Shape;2852;p36"/>
            <p:cNvSpPr/>
            <p:nvPr/>
          </p:nvSpPr>
          <p:spPr>
            <a:xfrm>
              <a:off x="2641896" y="3298644"/>
              <a:ext cx="40794" cy="38031"/>
            </a:xfrm>
            <a:custGeom>
              <a:rect b="b" l="l" r="r" t="t"/>
              <a:pathLst>
                <a:path extrusionOk="0" h="1404" w="1506">
                  <a:moveTo>
                    <a:pt x="536" y="0"/>
                  </a:moveTo>
                  <a:lnTo>
                    <a:pt x="0" y="970"/>
                  </a:lnTo>
                  <a:lnTo>
                    <a:pt x="970" y="1404"/>
                  </a:lnTo>
                  <a:lnTo>
                    <a:pt x="1506" y="434"/>
                  </a:lnTo>
                  <a:cubicBezTo>
                    <a:pt x="1072" y="434"/>
                    <a:pt x="766" y="23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3" name="Google Shape;2853;p36"/>
            <p:cNvSpPr/>
            <p:nvPr/>
          </p:nvSpPr>
          <p:spPr>
            <a:xfrm>
              <a:off x="2693741" y="3298644"/>
              <a:ext cx="40821" cy="38031"/>
            </a:xfrm>
            <a:custGeom>
              <a:rect b="b" l="l" r="r" t="t"/>
              <a:pathLst>
                <a:path extrusionOk="0" h="1404" w="1507">
                  <a:moveTo>
                    <a:pt x="970" y="0"/>
                  </a:moveTo>
                  <a:cubicBezTo>
                    <a:pt x="766" y="230"/>
                    <a:pt x="434" y="434"/>
                    <a:pt x="0" y="434"/>
                  </a:cubicBezTo>
                  <a:lnTo>
                    <a:pt x="434" y="1404"/>
                  </a:lnTo>
                  <a:lnTo>
                    <a:pt x="1506" y="970"/>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4" name="Google Shape;2854;p36"/>
            <p:cNvSpPr/>
            <p:nvPr/>
          </p:nvSpPr>
          <p:spPr>
            <a:xfrm>
              <a:off x="2728305" y="3258527"/>
              <a:ext cx="34591" cy="34618"/>
            </a:xfrm>
            <a:custGeom>
              <a:rect b="b" l="l" r="r" t="t"/>
              <a:pathLst>
                <a:path extrusionOk="0" h="1278" w="1277">
                  <a:moveTo>
                    <a:pt x="230" y="1"/>
                  </a:moveTo>
                  <a:lnTo>
                    <a:pt x="230" y="205"/>
                  </a:lnTo>
                  <a:cubicBezTo>
                    <a:pt x="230" y="537"/>
                    <a:pt x="230" y="843"/>
                    <a:pt x="0" y="1073"/>
                  </a:cubicBezTo>
                  <a:lnTo>
                    <a:pt x="1072" y="1277"/>
                  </a:lnTo>
                  <a:lnTo>
                    <a:pt x="1277" y="205"/>
                  </a:lnTo>
                  <a:lnTo>
                    <a:pt x="23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5" name="Google Shape;2855;p36"/>
            <p:cNvSpPr/>
            <p:nvPr/>
          </p:nvSpPr>
          <p:spPr>
            <a:xfrm>
              <a:off x="2714490" y="3206682"/>
              <a:ext cx="40117" cy="40144"/>
            </a:xfrm>
            <a:custGeom>
              <a:rect b="b" l="l" r="r" t="t"/>
              <a:pathLst>
                <a:path extrusionOk="0" h="1482" w="1481">
                  <a:moveTo>
                    <a:pt x="842" y="1"/>
                  </a:moveTo>
                  <a:lnTo>
                    <a:pt x="0" y="639"/>
                  </a:lnTo>
                  <a:cubicBezTo>
                    <a:pt x="306" y="843"/>
                    <a:pt x="510" y="1175"/>
                    <a:pt x="638" y="1481"/>
                  </a:cubicBezTo>
                  <a:lnTo>
                    <a:pt x="1480" y="843"/>
                  </a:lnTo>
                  <a:lnTo>
                    <a:pt x="84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6" name="Google Shape;2856;p36"/>
            <p:cNvSpPr/>
            <p:nvPr/>
          </p:nvSpPr>
          <p:spPr>
            <a:xfrm>
              <a:off x="2670934" y="3246798"/>
              <a:ext cx="34591" cy="34591"/>
            </a:xfrm>
            <a:custGeom>
              <a:rect b="b" l="l" r="r" t="t"/>
              <a:pathLst>
                <a:path extrusionOk="0" h="1277" w="1277">
                  <a:moveTo>
                    <a:pt x="638" y="0"/>
                  </a:moveTo>
                  <a:cubicBezTo>
                    <a:pt x="204" y="0"/>
                    <a:pt x="0" y="230"/>
                    <a:pt x="0" y="638"/>
                  </a:cubicBezTo>
                  <a:cubicBezTo>
                    <a:pt x="0" y="970"/>
                    <a:pt x="204" y="1276"/>
                    <a:pt x="638" y="1276"/>
                  </a:cubicBezTo>
                  <a:cubicBezTo>
                    <a:pt x="970" y="1276"/>
                    <a:pt x="1276" y="970"/>
                    <a:pt x="1276" y="638"/>
                  </a:cubicBezTo>
                  <a:cubicBezTo>
                    <a:pt x="1276" y="230"/>
                    <a:pt x="970" y="0"/>
                    <a:pt x="638"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7" name="Google Shape;2857;p36"/>
            <p:cNvSpPr/>
            <p:nvPr/>
          </p:nvSpPr>
          <p:spPr>
            <a:xfrm>
              <a:off x="2359807" y="3206682"/>
              <a:ext cx="98219" cy="66391"/>
            </a:xfrm>
            <a:custGeom>
              <a:rect b="b" l="l" r="r" t="t"/>
              <a:pathLst>
                <a:path extrusionOk="0" h="2451" w="3626">
                  <a:moveTo>
                    <a:pt x="741" y="1"/>
                  </a:moveTo>
                  <a:lnTo>
                    <a:pt x="1" y="843"/>
                  </a:lnTo>
                  <a:lnTo>
                    <a:pt x="1813" y="2451"/>
                  </a:lnTo>
                  <a:lnTo>
                    <a:pt x="3625" y="843"/>
                  </a:lnTo>
                  <a:lnTo>
                    <a:pt x="2885" y="1"/>
                  </a:lnTo>
                  <a:lnTo>
                    <a:pt x="1813" y="971"/>
                  </a:lnTo>
                  <a:lnTo>
                    <a:pt x="74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8" name="Google Shape;2858;p36"/>
            <p:cNvSpPr/>
            <p:nvPr/>
          </p:nvSpPr>
          <p:spPr>
            <a:xfrm>
              <a:off x="2463525" y="3273046"/>
              <a:ext cx="98192" cy="63629"/>
            </a:xfrm>
            <a:custGeom>
              <a:rect b="b" l="l" r="r" t="t"/>
              <a:pathLst>
                <a:path extrusionOk="0" h="2349" w="3625">
                  <a:moveTo>
                    <a:pt x="740" y="1"/>
                  </a:moveTo>
                  <a:lnTo>
                    <a:pt x="0" y="843"/>
                  </a:lnTo>
                  <a:lnTo>
                    <a:pt x="1812" y="2349"/>
                  </a:lnTo>
                  <a:lnTo>
                    <a:pt x="3625" y="843"/>
                  </a:lnTo>
                  <a:lnTo>
                    <a:pt x="2884" y="1"/>
                  </a:lnTo>
                  <a:lnTo>
                    <a:pt x="1812" y="945"/>
                  </a:lnTo>
                  <a:lnTo>
                    <a:pt x="74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59" name="Google Shape;2859;p36"/>
            <p:cNvSpPr/>
            <p:nvPr/>
          </p:nvSpPr>
          <p:spPr>
            <a:xfrm>
              <a:off x="2316954" y="3379527"/>
              <a:ext cx="492261" cy="150038"/>
            </a:xfrm>
            <a:custGeom>
              <a:rect b="b" l="l" r="r" t="t"/>
              <a:pathLst>
                <a:path extrusionOk="0" h="5539" w="18173">
                  <a:moveTo>
                    <a:pt x="1" y="0"/>
                  </a:moveTo>
                  <a:lnTo>
                    <a:pt x="1" y="1481"/>
                  </a:lnTo>
                  <a:cubicBezTo>
                    <a:pt x="1" y="2553"/>
                    <a:pt x="945" y="3522"/>
                    <a:pt x="2017" y="3522"/>
                  </a:cubicBezTo>
                  <a:lnTo>
                    <a:pt x="2017" y="5539"/>
                  </a:lnTo>
                  <a:cubicBezTo>
                    <a:pt x="2221" y="5437"/>
                    <a:pt x="2425" y="5437"/>
                    <a:pt x="2553" y="5437"/>
                  </a:cubicBezTo>
                  <a:lnTo>
                    <a:pt x="3063" y="5437"/>
                  </a:lnTo>
                  <a:lnTo>
                    <a:pt x="3063" y="3522"/>
                  </a:lnTo>
                  <a:cubicBezTo>
                    <a:pt x="3829" y="3522"/>
                    <a:pt x="4339" y="3191"/>
                    <a:pt x="4773" y="2655"/>
                  </a:cubicBezTo>
                  <a:cubicBezTo>
                    <a:pt x="5105" y="3191"/>
                    <a:pt x="5743" y="3522"/>
                    <a:pt x="6381" y="3522"/>
                  </a:cubicBezTo>
                  <a:lnTo>
                    <a:pt x="6381" y="5539"/>
                  </a:lnTo>
                  <a:cubicBezTo>
                    <a:pt x="6585" y="5437"/>
                    <a:pt x="6790" y="5437"/>
                    <a:pt x="6892" y="5437"/>
                  </a:cubicBezTo>
                  <a:lnTo>
                    <a:pt x="7428" y="5437"/>
                  </a:lnTo>
                  <a:lnTo>
                    <a:pt x="7428" y="3522"/>
                  </a:lnTo>
                  <a:cubicBezTo>
                    <a:pt x="8168" y="3522"/>
                    <a:pt x="8704" y="3191"/>
                    <a:pt x="9138" y="2655"/>
                  </a:cubicBezTo>
                  <a:cubicBezTo>
                    <a:pt x="9444" y="3191"/>
                    <a:pt x="10082" y="3522"/>
                    <a:pt x="10720" y="3522"/>
                  </a:cubicBezTo>
                  <a:lnTo>
                    <a:pt x="10720" y="5539"/>
                  </a:lnTo>
                  <a:cubicBezTo>
                    <a:pt x="10950" y="5437"/>
                    <a:pt x="11154" y="5437"/>
                    <a:pt x="11358" y="5437"/>
                  </a:cubicBezTo>
                  <a:lnTo>
                    <a:pt x="11792" y="5437"/>
                  </a:lnTo>
                  <a:lnTo>
                    <a:pt x="11792" y="3522"/>
                  </a:lnTo>
                  <a:cubicBezTo>
                    <a:pt x="12532" y="3522"/>
                    <a:pt x="13068" y="3191"/>
                    <a:pt x="13502" y="2655"/>
                  </a:cubicBezTo>
                  <a:cubicBezTo>
                    <a:pt x="13808" y="3191"/>
                    <a:pt x="14446" y="3522"/>
                    <a:pt x="15084" y="3522"/>
                  </a:cubicBezTo>
                  <a:lnTo>
                    <a:pt x="15084" y="5539"/>
                  </a:lnTo>
                  <a:cubicBezTo>
                    <a:pt x="15314" y="5437"/>
                    <a:pt x="15518" y="5437"/>
                    <a:pt x="15722" y="5437"/>
                  </a:cubicBezTo>
                  <a:lnTo>
                    <a:pt x="16156" y="5437"/>
                  </a:lnTo>
                  <a:lnTo>
                    <a:pt x="16156" y="3522"/>
                  </a:lnTo>
                  <a:cubicBezTo>
                    <a:pt x="17330" y="3522"/>
                    <a:pt x="18173" y="2553"/>
                    <a:pt x="18173" y="1481"/>
                  </a:cubicBezTo>
                  <a:lnTo>
                    <a:pt x="18173" y="0"/>
                  </a:lnTo>
                  <a:lnTo>
                    <a:pt x="17432" y="0"/>
                  </a:lnTo>
                  <a:cubicBezTo>
                    <a:pt x="16692" y="0"/>
                    <a:pt x="16054" y="332"/>
                    <a:pt x="15620" y="970"/>
                  </a:cubicBezTo>
                  <a:cubicBezTo>
                    <a:pt x="15314" y="332"/>
                    <a:pt x="14676" y="0"/>
                    <a:pt x="13910" y="0"/>
                  </a:cubicBezTo>
                  <a:lnTo>
                    <a:pt x="13068" y="0"/>
                  </a:lnTo>
                  <a:cubicBezTo>
                    <a:pt x="12328" y="0"/>
                    <a:pt x="11588" y="332"/>
                    <a:pt x="11256" y="970"/>
                  </a:cubicBezTo>
                  <a:cubicBezTo>
                    <a:pt x="10950" y="332"/>
                    <a:pt x="10312" y="0"/>
                    <a:pt x="9572" y="0"/>
                  </a:cubicBezTo>
                  <a:lnTo>
                    <a:pt x="8704" y="0"/>
                  </a:lnTo>
                  <a:cubicBezTo>
                    <a:pt x="7964" y="0"/>
                    <a:pt x="7326" y="332"/>
                    <a:pt x="6892" y="970"/>
                  </a:cubicBezTo>
                  <a:cubicBezTo>
                    <a:pt x="6585" y="332"/>
                    <a:pt x="5947" y="0"/>
                    <a:pt x="5207" y="0"/>
                  </a:cubicBezTo>
                  <a:lnTo>
                    <a:pt x="4339" y="0"/>
                  </a:lnTo>
                  <a:cubicBezTo>
                    <a:pt x="3599" y="0"/>
                    <a:pt x="2859" y="332"/>
                    <a:pt x="2553" y="970"/>
                  </a:cubicBezTo>
                  <a:cubicBezTo>
                    <a:pt x="2221" y="332"/>
                    <a:pt x="1583" y="0"/>
                    <a:pt x="84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0" name="Google Shape;2860;p36"/>
            <p:cNvSpPr/>
            <p:nvPr/>
          </p:nvSpPr>
          <p:spPr>
            <a:xfrm>
              <a:off x="2313487" y="3555135"/>
              <a:ext cx="501254" cy="138282"/>
            </a:xfrm>
            <a:custGeom>
              <a:rect b="b" l="l" r="r" t="t"/>
              <a:pathLst>
                <a:path extrusionOk="0" h="5105" w="18505">
                  <a:moveTo>
                    <a:pt x="2681" y="0"/>
                  </a:moveTo>
                  <a:cubicBezTo>
                    <a:pt x="1175" y="0"/>
                    <a:pt x="1" y="1276"/>
                    <a:pt x="1" y="2782"/>
                  </a:cubicBezTo>
                  <a:lnTo>
                    <a:pt x="1" y="5105"/>
                  </a:lnTo>
                  <a:lnTo>
                    <a:pt x="18505" y="5105"/>
                  </a:lnTo>
                  <a:lnTo>
                    <a:pt x="18505" y="2782"/>
                  </a:lnTo>
                  <a:cubicBezTo>
                    <a:pt x="18505" y="1276"/>
                    <a:pt x="17356" y="0"/>
                    <a:pt x="15850" y="0"/>
                  </a:cubicBezTo>
                  <a:cubicBezTo>
                    <a:pt x="15110" y="0"/>
                    <a:pt x="14472" y="332"/>
                    <a:pt x="13936" y="740"/>
                  </a:cubicBezTo>
                  <a:lnTo>
                    <a:pt x="13630" y="1072"/>
                  </a:lnTo>
                  <a:lnTo>
                    <a:pt x="13298" y="740"/>
                  </a:lnTo>
                  <a:cubicBezTo>
                    <a:pt x="12762" y="332"/>
                    <a:pt x="12124" y="0"/>
                    <a:pt x="11486" y="0"/>
                  </a:cubicBezTo>
                  <a:cubicBezTo>
                    <a:pt x="10746" y="0"/>
                    <a:pt x="10108" y="332"/>
                    <a:pt x="9572" y="740"/>
                  </a:cubicBezTo>
                  <a:lnTo>
                    <a:pt x="9266" y="1072"/>
                  </a:lnTo>
                  <a:lnTo>
                    <a:pt x="8934" y="740"/>
                  </a:lnTo>
                  <a:cubicBezTo>
                    <a:pt x="8423" y="332"/>
                    <a:pt x="7785" y="0"/>
                    <a:pt x="7020" y="0"/>
                  </a:cubicBezTo>
                  <a:cubicBezTo>
                    <a:pt x="6382" y="0"/>
                    <a:pt x="5744" y="332"/>
                    <a:pt x="5233" y="740"/>
                  </a:cubicBezTo>
                  <a:lnTo>
                    <a:pt x="4901" y="1072"/>
                  </a:lnTo>
                  <a:lnTo>
                    <a:pt x="4467" y="740"/>
                  </a:lnTo>
                  <a:cubicBezTo>
                    <a:pt x="4059" y="332"/>
                    <a:pt x="3421" y="0"/>
                    <a:pt x="268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1" name="Google Shape;2861;p36"/>
          <p:cNvGrpSpPr/>
          <p:nvPr/>
        </p:nvGrpSpPr>
        <p:grpSpPr>
          <a:xfrm>
            <a:off x="6062510" y="3476252"/>
            <a:ext cx="454148" cy="447758"/>
            <a:chOff x="6248623" y="3190375"/>
            <a:chExt cx="510221" cy="503042"/>
          </a:xfrm>
        </p:grpSpPr>
        <p:sp>
          <p:nvSpPr>
            <p:cNvPr id="2862" name="Google Shape;2862;p36"/>
            <p:cNvSpPr/>
            <p:nvPr/>
          </p:nvSpPr>
          <p:spPr>
            <a:xfrm>
              <a:off x="6536889" y="3246798"/>
              <a:ext cx="126553" cy="141749"/>
            </a:xfrm>
            <a:custGeom>
              <a:rect b="b" l="l" r="r" t="t"/>
              <a:pathLst>
                <a:path extrusionOk="0" h="5233" w="4672">
                  <a:moveTo>
                    <a:pt x="2451" y="0"/>
                  </a:moveTo>
                  <a:cubicBezTo>
                    <a:pt x="945" y="1276"/>
                    <a:pt x="103" y="3190"/>
                    <a:pt x="1" y="5232"/>
                  </a:cubicBezTo>
                  <a:lnTo>
                    <a:pt x="3829" y="5232"/>
                  </a:lnTo>
                  <a:cubicBezTo>
                    <a:pt x="3931" y="4466"/>
                    <a:pt x="4238" y="3726"/>
                    <a:pt x="4672" y="3190"/>
                  </a:cubicBezTo>
                  <a:lnTo>
                    <a:pt x="245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3" name="Google Shape;2863;p36"/>
            <p:cNvSpPr/>
            <p:nvPr/>
          </p:nvSpPr>
          <p:spPr>
            <a:xfrm>
              <a:off x="6355077" y="3518621"/>
              <a:ext cx="175635" cy="172033"/>
            </a:xfrm>
            <a:custGeom>
              <a:rect b="b" l="l" r="r" t="t"/>
              <a:pathLst>
                <a:path extrusionOk="0" h="6351" w="6484">
                  <a:moveTo>
                    <a:pt x="2521" y="0"/>
                  </a:moveTo>
                  <a:cubicBezTo>
                    <a:pt x="1648" y="0"/>
                    <a:pt x="765" y="262"/>
                    <a:pt x="1" y="812"/>
                  </a:cubicBezTo>
                  <a:lnTo>
                    <a:pt x="2144" y="4002"/>
                  </a:lnTo>
                  <a:cubicBezTo>
                    <a:pt x="2259" y="3926"/>
                    <a:pt x="2377" y="3893"/>
                    <a:pt x="2491" y="3893"/>
                  </a:cubicBezTo>
                  <a:cubicBezTo>
                    <a:pt x="2681" y="3893"/>
                    <a:pt x="2859" y="3986"/>
                    <a:pt x="2987" y="4130"/>
                  </a:cubicBezTo>
                  <a:cubicBezTo>
                    <a:pt x="3829" y="5406"/>
                    <a:pt x="5105" y="6146"/>
                    <a:pt x="6483" y="6350"/>
                  </a:cubicBezTo>
                  <a:lnTo>
                    <a:pt x="5973" y="1680"/>
                  </a:lnTo>
                  <a:cubicBezTo>
                    <a:pt x="5130" y="591"/>
                    <a:pt x="3835" y="0"/>
                    <a:pt x="252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4" name="Google Shape;2864;p36"/>
            <p:cNvSpPr/>
            <p:nvPr/>
          </p:nvSpPr>
          <p:spPr>
            <a:xfrm>
              <a:off x="6547967" y="3572417"/>
              <a:ext cx="144512" cy="121000"/>
            </a:xfrm>
            <a:custGeom>
              <a:rect b="b" l="l" r="r" t="t"/>
              <a:pathLst>
                <a:path extrusionOk="0" h="4467" w="5335">
                  <a:moveTo>
                    <a:pt x="1404" y="0"/>
                  </a:moveTo>
                  <a:cubicBezTo>
                    <a:pt x="1276" y="102"/>
                    <a:pt x="1174" y="230"/>
                    <a:pt x="1072" y="332"/>
                  </a:cubicBezTo>
                  <a:cubicBezTo>
                    <a:pt x="766" y="536"/>
                    <a:pt x="434" y="638"/>
                    <a:pt x="0" y="638"/>
                  </a:cubicBezTo>
                  <a:lnTo>
                    <a:pt x="434" y="4467"/>
                  </a:lnTo>
                  <a:cubicBezTo>
                    <a:pt x="1506" y="4467"/>
                    <a:pt x="2450" y="4160"/>
                    <a:pt x="3318" y="3522"/>
                  </a:cubicBezTo>
                  <a:cubicBezTo>
                    <a:pt x="4263" y="2782"/>
                    <a:pt x="5003" y="1812"/>
                    <a:pt x="5335" y="638"/>
                  </a:cubicBezTo>
                  <a:lnTo>
                    <a:pt x="140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5" name="Google Shape;2865;p36"/>
            <p:cNvSpPr/>
            <p:nvPr/>
          </p:nvSpPr>
          <p:spPr>
            <a:xfrm>
              <a:off x="6628851" y="3190375"/>
              <a:ext cx="129993" cy="122815"/>
            </a:xfrm>
            <a:custGeom>
              <a:rect b="b" l="l" r="r" t="t"/>
              <a:pathLst>
                <a:path extrusionOk="0" h="4534" w="4799">
                  <a:moveTo>
                    <a:pt x="2640" y="0"/>
                  </a:moveTo>
                  <a:cubicBezTo>
                    <a:pt x="2280" y="0"/>
                    <a:pt x="1921" y="97"/>
                    <a:pt x="1608" y="296"/>
                  </a:cubicBezTo>
                  <a:lnTo>
                    <a:pt x="0" y="1445"/>
                  </a:lnTo>
                  <a:lnTo>
                    <a:pt x="2119" y="4533"/>
                  </a:lnTo>
                  <a:lnTo>
                    <a:pt x="3727" y="3487"/>
                  </a:lnTo>
                  <a:cubicBezTo>
                    <a:pt x="4569" y="2951"/>
                    <a:pt x="4799" y="1675"/>
                    <a:pt x="4263" y="807"/>
                  </a:cubicBezTo>
                  <a:cubicBezTo>
                    <a:pt x="3862" y="278"/>
                    <a:pt x="3249" y="0"/>
                    <a:pt x="264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6" name="Google Shape;2866;p36"/>
            <p:cNvSpPr/>
            <p:nvPr/>
          </p:nvSpPr>
          <p:spPr>
            <a:xfrm>
              <a:off x="6536889" y="3416854"/>
              <a:ext cx="161116" cy="144512"/>
            </a:xfrm>
            <a:custGeom>
              <a:rect b="b" l="l" r="r" t="t"/>
              <a:pathLst>
                <a:path extrusionOk="0" h="5335" w="5948">
                  <a:moveTo>
                    <a:pt x="1" y="1"/>
                  </a:moveTo>
                  <a:cubicBezTo>
                    <a:pt x="205" y="1175"/>
                    <a:pt x="537" y="2247"/>
                    <a:pt x="1277" y="3293"/>
                  </a:cubicBezTo>
                  <a:lnTo>
                    <a:pt x="1813" y="4059"/>
                  </a:lnTo>
                  <a:cubicBezTo>
                    <a:pt x="1915" y="4263"/>
                    <a:pt x="2017" y="4467"/>
                    <a:pt x="2017" y="4697"/>
                  </a:cubicBezTo>
                  <a:lnTo>
                    <a:pt x="5948" y="5335"/>
                  </a:lnTo>
                  <a:cubicBezTo>
                    <a:pt x="5948" y="4161"/>
                    <a:pt x="5744" y="2987"/>
                    <a:pt x="5003" y="1915"/>
                  </a:cubicBezTo>
                  <a:lnTo>
                    <a:pt x="4467" y="1073"/>
                  </a:lnTo>
                  <a:cubicBezTo>
                    <a:pt x="4238" y="741"/>
                    <a:pt x="4034" y="434"/>
                    <a:pt x="393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67" name="Google Shape;2867;p36"/>
            <p:cNvSpPr/>
            <p:nvPr/>
          </p:nvSpPr>
          <p:spPr>
            <a:xfrm>
              <a:off x="6248623" y="3555135"/>
              <a:ext cx="141045" cy="131781"/>
            </a:xfrm>
            <a:custGeom>
              <a:rect b="b" l="l" r="r" t="t"/>
              <a:pathLst>
                <a:path extrusionOk="0" h="4865" w="5207">
                  <a:moveTo>
                    <a:pt x="2986" y="0"/>
                  </a:moveTo>
                  <a:lnTo>
                    <a:pt x="1174" y="1378"/>
                  </a:lnTo>
                  <a:cubicBezTo>
                    <a:pt x="204" y="1914"/>
                    <a:pt x="0" y="3190"/>
                    <a:pt x="638" y="4058"/>
                  </a:cubicBezTo>
                  <a:cubicBezTo>
                    <a:pt x="975" y="4587"/>
                    <a:pt x="1604" y="4865"/>
                    <a:pt x="2234" y="4865"/>
                  </a:cubicBezTo>
                  <a:cubicBezTo>
                    <a:pt x="2607" y="4865"/>
                    <a:pt x="2980" y="4768"/>
                    <a:pt x="3292" y="4569"/>
                  </a:cubicBezTo>
                  <a:lnTo>
                    <a:pt x="5207" y="3190"/>
                  </a:lnTo>
                  <a:lnTo>
                    <a:pt x="298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68" name="Google Shape;2868;p36"/>
          <p:cNvGrpSpPr/>
          <p:nvPr/>
        </p:nvGrpSpPr>
        <p:grpSpPr>
          <a:xfrm>
            <a:off x="3323634" y="2762290"/>
            <a:ext cx="448625" cy="446167"/>
            <a:chOff x="3053924" y="2386066"/>
            <a:chExt cx="504016" cy="501255"/>
          </a:xfrm>
        </p:grpSpPr>
        <p:sp>
          <p:nvSpPr>
            <p:cNvPr id="2869" name="Google Shape;2869;p36"/>
            <p:cNvSpPr/>
            <p:nvPr/>
          </p:nvSpPr>
          <p:spPr>
            <a:xfrm>
              <a:off x="3152089" y="2386066"/>
              <a:ext cx="46347" cy="57398"/>
            </a:xfrm>
            <a:custGeom>
              <a:rect b="b" l="l" r="r" t="t"/>
              <a:pathLst>
                <a:path extrusionOk="0" h="2119" w="1711">
                  <a:moveTo>
                    <a:pt x="1" y="1"/>
                  </a:moveTo>
                  <a:lnTo>
                    <a:pt x="1" y="1047"/>
                  </a:lnTo>
                  <a:lnTo>
                    <a:pt x="307" y="1047"/>
                  </a:lnTo>
                  <a:lnTo>
                    <a:pt x="307" y="2119"/>
                  </a:lnTo>
                  <a:cubicBezTo>
                    <a:pt x="537" y="2119"/>
                    <a:pt x="741" y="2017"/>
                    <a:pt x="843" y="2017"/>
                  </a:cubicBezTo>
                  <a:cubicBezTo>
                    <a:pt x="1073" y="2017"/>
                    <a:pt x="1277" y="2119"/>
                    <a:pt x="1379" y="2119"/>
                  </a:cubicBezTo>
                  <a:lnTo>
                    <a:pt x="1379" y="1047"/>
                  </a:lnTo>
                  <a:lnTo>
                    <a:pt x="1711" y="1047"/>
                  </a:lnTo>
                  <a:lnTo>
                    <a:pt x="171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0" name="Google Shape;2870;p36"/>
            <p:cNvSpPr/>
            <p:nvPr/>
          </p:nvSpPr>
          <p:spPr>
            <a:xfrm>
              <a:off x="3082962" y="2397118"/>
              <a:ext cx="66391" cy="69181"/>
            </a:xfrm>
            <a:custGeom>
              <a:rect b="b" l="l" r="r" t="t"/>
              <a:pathLst>
                <a:path extrusionOk="0" h="2554" w="2451">
                  <a:moveTo>
                    <a:pt x="1277" y="1"/>
                  </a:moveTo>
                  <a:lnTo>
                    <a:pt x="1" y="1175"/>
                  </a:lnTo>
                  <a:lnTo>
                    <a:pt x="639" y="2017"/>
                  </a:lnTo>
                  <a:lnTo>
                    <a:pt x="945" y="1813"/>
                  </a:lnTo>
                  <a:lnTo>
                    <a:pt x="1583" y="2553"/>
                  </a:lnTo>
                  <a:cubicBezTo>
                    <a:pt x="1813" y="2349"/>
                    <a:pt x="2017" y="2017"/>
                    <a:pt x="2451" y="1915"/>
                  </a:cubicBezTo>
                  <a:lnTo>
                    <a:pt x="1711" y="1073"/>
                  </a:lnTo>
                  <a:lnTo>
                    <a:pt x="2017" y="869"/>
                  </a:lnTo>
                  <a:lnTo>
                    <a:pt x="127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1" name="Google Shape;2871;p36"/>
            <p:cNvSpPr/>
            <p:nvPr/>
          </p:nvSpPr>
          <p:spPr>
            <a:xfrm>
              <a:off x="3053924" y="2460719"/>
              <a:ext cx="63629" cy="51900"/>
            </a:xfrm>
            <a:custGeom>
              <a:rect b="b" l="l" r="r" t="t"/>
              <a:pathLst>
                <a:path extrusionOk="0" h="1916" w="2349">
                  <a:moveTo>
                    <a:pt x="332" y="1"/>
                  </a:moveTo>
                  <a:lnTo>
                    <a:pt x="1" y="1711"/>
                  </a:lnTo>
                  <a:lnTo>
                    <a:pt x="1073" y="1915"/>
                  </a:lnTo>
                  <a:lnTo>
                    <a:pt x="1175" y="1583"/>
                  </a:lnTo>
                  <a:lnTo>
                    <a:pt x="2247" y="1813"/>
                  </a:lnTo>
                  <a:cubicBezTo>
                    <a:pt x="2247" y="1711"/>
                    <a:pt x="2144" y="1711"/>
                    <a:pt x="2144" y="1583"/>
                  </a:cubicBezTo>
                  <a:cubicBezTo>
                    <a:pt x="2144" y="1277"/>
                    <a:pt x="2247" y="945"/>
                    <a:pt x="2349" y="639"/>
                  </a:cubicBezTo>
                  <a:lnTo>
                    <a:pt x="1379" y="537"/>
                  </a:lnTo>
                  <a:lnTo>
                    <a:pt x="1379" y="205"/>
                  </a:lnTo>
                  <a:lnTo>
                    <a:pt x="33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2" name="Google Shape;2872;p36"/>
            <p:cNvSpPr/>
            <p:nvPr/>
          </p:nvSpPr>
          <p:spPr>
            <a:xfrm>
              <a:off x="3062917" y="2520881"/>
              <a:ext cx="69154" cy="63629"/>
            </a:xfrm>
            <a:custGeom>
              <a:rect b="b" l="l" r="r" t="t"/>
              <a:pathLst>
                <a:path extrusionOk="0" h="2349" w="2553">
                  <a:moveTo>
                    <a:pt x="1915" y="0"/>
                  </a:moveTo>
                  <a:lnTo>
                    <a:pt x="1047" y="536"/>
                  </a:lnTo>
                  <a:lnTo>
                    <a:pt x="843" y="332"/>
                  </a:lnTo>
                  <a:lnTo>
                    <a:pt x="0" y="868"/>
                  </a:lnTo>
                  <a:lnTo>
                    <a:pt x="843" y="2349"/>
                  </a:lnTo>
                  <a:lnTo>
                    <a:pt x="1812" y="1813"/>
                  </a:lnTo>
                  <a:lnTo>
                    <a:pt x="1583" y="1506"/>
                  </a:lnTo>
                  <a:lnTo>
                    <a:pt x="2553" y="970"/>
                  </a:lnTo>
                  <a:cubicBezTo>
                    <a:pt x="2221" y="766"/>
                    <a:pt x="2017" y="434"/>
                    <a:pt x="191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3" name="Google Shape;2873;p36"/>
            <p:cNvSpPr/>
            <p:nvPr/>
          </p:nvSpPr>
          <p:spPr>
            <a:xfrm>
              <a:off x="3221243" y="2520881"/>
              <a:ext cx="69154" cy="63629"/>
            </a:xfrm>
            <a:custGeom>
              <a:rect b="b" l="l" r="r" t="t"/>
              <a:pathLst>
                <a:path extrusionOk="0" h="2349" w="2553">
                  <a:moveTo>
                    <a:pt x="536" y="0"/>
                  </a:moveTo>
                  <a:cubicBezTo>
                    <a:pt x="434" y="434"/>
                    <a:pt x="204" y="766"/>
                    <a:pt x="0" y="970"/>
                  </a:cubicBezTo>
                  <a:lnTo>
                    <a:pt x="842" y="1506"/>
                  </a:lnTo>
                  <a:lnTo>
                    <a:pt x="740" y="1813"/>
                  </a:lnTo>
                  <a:lnTo>
                    <a:pt x="1710" y="2349"/>
                  </a:lnTo>
                  <a:lnTo>
                    <a:pt x="2552" y="868"/>
                  </a:lnTo>
                  <a:lnTo>
                    <a:pt x="1582" y="332"/>
                  </a:lnTo>
                  <a:lnTo>
                    <a:pt x="1480" y="536"/>
                  </a:lnTo>
                  <a:lnTo>
                    <a:pt x="53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4" name="Google Shape;2874;p36"/>
            <p:cNvSpPr/>
            <p:nvPr/>
          </p:nvSpPr>
          <p:spPr>
            <a:xfrm>
              <a:off x="3232972" y="2460719"/>
              <a:ext cx="62951" cy="51900"/>
            </a:xfrm>
            <a:custGeom>
              <a:rect b="b" l="l" r="r" t="t"/>
              <a:pathLst>
                <a:path extrusionOk="0" h="1916" w="2324">
                  <a:moveTo>
                    <a:pt x="2017" y="1"/>
                  </a:moveTo>
                  <a:lnTo>
                    <a:pt x="945" y="205"/>
                  </a:lnTo>
                  <a:lnTo>
                    <a:pt x="1047" y="537"/>
                  </a:lnTo>
                  <a:lnTo>
                    <a:pt x="1" y="639"/>
                  </a:lnTo>
                  <a:cubicBezTo>
                    <a:pt x="103" y="945"/>
                    <a:pt x="205" y="1277"/>
                    <a:pt x="205" y="1583"/>
                  </a:cubicBezTo>
                  <a:lnTo>
                    <a:pt x="205" y="1813"/>
                  </a:lnTo>
                  <a:lnTo>
                    <a:pt x="1277" y="1583"/>
                  </a:lnTo>
                  <a:lnTo>
                    <a:pt x="1277" y="1915"/>
                  </a:lnTo>
                  <a:lnTo>
                    <a:pt x="2323" y="1711"/>
                  </a:lnTo>
                  <a:lnTo>
                    <a:pt x="201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5" name="Google Shape;2875;p36"/>
            <p:cNvSpPr/>
            <p:nvPr/>
          </p:nvSpPr>
          <p:spPr>
            <a:xfrm>
              <a:off x="3203934" y="2397118"/>
              <a:ext cx="66419" cy="69181"/>
            </a:xfrm>
            <a:custGeom>
              <a:rect b="b" l="l" r="r" t="t"/>
              <a:pathLst>
                <a:path extrusionOk="0" h="2554" w="2452">
                  <a:moveTo>
                    <a:pt x="1073" y="1"/>
                  </a:moveTo>
                  <a:lnTo>
                    <a:pt x="435" y="869"/>
                  </a:lnTo>
                  <a:lnTo>
                    <a:pt x="639" y="1073"/>
                  </a:lnTo>
                  <a:lnTo>
                    <a:pt x="1" y="1915"/>
                  </a:lnTo>
                  <a:cubicBezTo>
                    <a:pt x="307" y="2017"/>
                    <a:pt x="639" y="2349"/>
                    <a:pt x="843" y="2553"/>
                  </a:cubicBezTo>
                  <a:lnTo>
                    <a:pt x="1481" y="1813"/>
                  </a:lnTo>
                  <a:lnTo>
                    <a:pt x="1711" y="2017"/>
                  </a:lnTo>
                  <a:lnTo>
                    <a:pt x="2451" y="1175"/>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6" name="Google Shape;2876;p36"/>
            <p:cNvSpPr/>
            <p:nvPr/>
          </p:nvSpPr>
          <p:spPr>
            <a:xfrm>
              <a:off x="3097480" y="2564437"/>
              <a:ext cx="158354" cy="230244"/>
            </a:xfrm>
            <a:custGeom>
              <a:rect b="b" l="l" r="r" t="t"/>
              <a:pathLst>
                <a:path extrusionOk="0" h="8500" w="5846">
                  <a:moveTo>
                    <a:pt x="2323" y="0"/>
                  </a:moveTo>
                  <a:lnTo>
                    <a:pt x="2323" y="2859"/>
                  </a:lnTo>
                  <a:cubicBezTo>
                    <a:pt x="2017" y="2553"/>
                    <a:pt x="1481" y="2348"/>
                    <a:pt x="945" y="2348"/>
                  </a:cubicBezTo>
                  <a:lnTo>
                    <a:pt x="0" y="2348"/>
                  </a:lnTo>
                  <a:lnTo>
                    <a:pt x="0" y="3293"/>
                  </a:lnTo>
                  <a:cubicBezTo>
                    <a:pt x="0" y="4365"/>
                    <a:pt x="843" y="5207"/>
                    <a:pt x="1915" y="5207"/>
                  </a:cubicBezTo>
                  <a:lnTo>
                    <a:pt x="2323" y="5207"/>
                  </a:lnTo>
                  <a:lnTo>
                    <a:pt x="2323" y="8499"/>
                  </a:lnTo>
                  <a:lnTo>
                    <a:pt x="3395" y="8499"/>
                  </a:lnTo>
                  <a:lnTo>
                    <a:pt x="3395" y="5207"/>
                  </a:lnTo>
                  <a:lnTo>
                    <a:pt x="3931" y="5207"/>
                  </a:lnTo>
                  <a:cubicBezTo>
                    <a:pt x="5003" y="5207"/>
                    <a:pt x="5845" y="4365"/>
                    <a:pt x="5845" y="3293"/>
                  </a:cubicBezTo>
                  <a:lnTo>
                    <a:pt x="5845" y="2348"/>
                  </a:lnTo>
                  <a:lnTo>
                    <a:pt x="4773" y="2348"/>
                  </a:lnTo>
                  <a:cubicBezTo>
                    <a:pt x="4237" y="2348"/>
                    <a:pt x="3829" y="2553"/>
                    <a:pt x="3395" y="2859"/>
                  </a:cubicBezTo>
                  <a:lnTo>
                    <a:pt x="3395" y="0"/>
                  </a:lnTo>
                  <a:cubicBezTo>
                    <a:pt x="3293" y="102"/>
                    <a:pt x="3089" y="102"/>
                    <a:pt x="2859" y="102"/>
                  </a:cubicBezTo>
                  <a:cubicBezTo>
                    <a:pt x="2757" y="102"/>
                    <a:pt x="2553" y="102"/>
                    <a:pt x="232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7" name="Google Shape;2877;p36"/>
            <p:cNvSpPr/>
            <p:nvPr/>
          </p:nvSpPr>
          <p:spPr>
            <a:xfrm>
              <a:off x="3414106" y="2386066"/>
              <a:ext cx="46347" cy="57398"/>
            </a:xfrm>
            <a:custGeom>
              <a:rect b="b" l="l" r="r" t="t"/>
              <a:pathLst>
                <a:path extrusionOk="0" h="2119" w="1711">
                  <a:moveTo>
                    <a:pt x="1" y="1"/>
                  </a:moveTo>
                  <a:lnTo>
                    <a:pt x="1" y="1047"/>
                  </a:lnTo>
                  <a:lnTo>
                    <a:pt x="333" y="1047"/>
                  </a:lnTo>
                  <a:lnTo>
                    <a:pt x="333" y="2119"/>
                  </a:lnTo>
                  <a:cubicBezTo>
                    <a:pt x="537" y="2119"/>
                    <a:pt x="639" y="2017"/>
                    <a:pt x="843" y="2017"/>
                  </a:cubicBezTo>
                  <a:cubicBezTo>
                    <a:pt x="1073" y="2017"/>
                    <a:pt x="1175" y="2119"/>
                    <a:pt x="1379" y="2119"/>
                  </a:cubicBezTo>
                  <a:lnTo>
                    <a:pt x="1379" y="1047"/>
                  </a:lnTo>
                  <a:lnTo>
                    <a:pt x="1711" y="1047"/>
                  </a:lnTo>
                  <a:lnTo>
                    <a:pt x="171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8" name="Google Shape;2878;p36"/>
            <p:cNvSpPr/>
            <p:nvPr/>
          </p:nvSpPr>
          <p:spPr>
            <a:xfrm>
              <a:off x="3342216" y="2397118"/>
              <a:ext cx="66391" cy="69181"/>
            </a:xfrm>
            <a:custGeom>
              <a:rect b="b" l="l" r="r" t="t"/>
              <a:pathLst>
                <a:path extrusionOk="0" h="2554" w="2451">
                  <a:moveTo>
                    <a:pt x="1379" y="1"/>
                  </a:moveTo>
                  <a:lnTo>
                    <a:pt x="0" y="1175"/>
                  </a:lnTo>
                  <a:lnTo>
                    <a:pt x="741" y="2017"/>
                  </a:lnTo>
                  <a:lnTo>
                    <a:pt x="945" y="1813"/>
                  </a:lnTo>
                  <a:lnTo>
                    <a:pt x="1583" y="2553"/>
                  </a:lnTo>
                  <a:cubicBezTo>
                    <a:pt x="1915" y="2349"/>
                    <a:pt x="2119" y="2017"/>
                    <a:pt x="2451" y="1915"/>
                  </a:cubicBezTo>
                  <a:lnTo>
                    <a:pt x="1813" y="1073"/>
                  </a:lnTo>
                  <a:lnTo>
                    <a:pt x="2017" y="869"/>
                  </a:lnTo>
                  <a:lnTo>
                    <a:pt x="1379"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79" name="Google Shape;2879;p36"/>
            <p:cNvSpPr/>
            <p:nvPr/>
          </p:nvSpPr>
          <p:spPr>
            <a:xfrm>
              <a:off x="3315941" y="2460719"/>
              <a:ext cx="63629" cy="51900"/>
            </a:xfrm>
            <a:custGeom>
              <a:rect b="b" l="l" r="r" t="t"/>
              <a:pathLst>
                <a:path extrusionOk="0" h="1916" w="2349">
                  <a:moveTo>
                    <a:pt x="332" y="1"/>
                  </a:moveTo>
                  <a:lnTo>
                    <a:pt x="1" y="1711"/>
                  </a:lnTo>
                  <a:lnTo>
                    <a:pt x="1073" y="1915"/>
                  </a:lnTo>
                  <a:lnTo>
                    <a:pt x="1175" y="1583"/>
                  </a:lnTo>
                  <a:lnTo>
                    <a:pt x="2144" y="1813"/>
                  </a:lnTo>
                  <a:lnTo>
                    <a:pt x="2144" y="1583"/>
                  </a:lnTo>
                  <a:cubicBezTo>
                    <a:pt x="2144" y="1277"/>
                    <a:pt x="2247" y="945"/>
                    <a:pt x="2349" y="639"/>
                  </a:cubicBezTo>
                  <a:lnTo>
                    <a:pt x="1404" y="537"/>
                  </a:lnTo>
                  <a:lnTo>
                    <a:pt x="1404" y="205"/>
                  </a:lnTo>
                  <a:lnTo>
                    <a:pt x="33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0" name="Google Shape;2880;p36"/>
            <p:cNvSpPr/>
            <p:nvPr/>
          </p:nvSpPr>
          <p:spPr>
            <a:xfrm>
              <a:off x="3322171" y="2520881"/>
              <a:ext cx="69154" cy="63629"/>
            </a:xfrm>
            <a:custGeom>
              <a:rect b="b" l="l" r="r" t="t"/>
              <a:pathLst>
                <a:path extrusionOk="0" h="2349" w="2553">
                  <a:moveTo>
                    <a:pt x="2017" y="0"/>
                  </a:moveTo>
                  <a:lnTo>
                    <a:pt x="1174" y="536"/>
                  </a:lnTo>
                  <a:lnTo>
                    <a:pt x="945" y="332"/>
                  </a:lnTo>
                  <a:lnTo>
                    <a:pt x="0" y="868"/>
                  </a:lnTo>
                  <a:lnTo>
                    <a:pt x="843" y="2349"/>
                  </a:lnTo>
                  <a:lnTo>
                    <a:pt x="1812" y="1813"/>
                  </a:lnTo>
                  <a:lnTo>
                    <a:pt x="1685" y="1506"/>
                  </a:lnTo>
                  <a:lnTo>
                    <a:pt x="2553" y="970"/>
                  </a:lnTo>
                  <a:cubicBezTo>
                    <a:pt x="2323" y="766"/>
                    <a:pt x="2119" y="434"/>
                    <a:pt x="201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1" name="Google Shape;2881;p36"/>
            <p:cNvSpPr/>
            <p:nvPr/>
          </p:nvSpPr>
          <p:spPr>
            <a:xfrm>
              <a:off x="3483261" y="2520881"/>
              <a:ext cx="69154" cy="63629"/>
            </a:xfrm>
            <a:custGeom>
              <a:rect b="b" l="l" r="r" t="t"/>
              <a:pathLst>
                <a:path extrusionOk="0" h="2349" w="2553">
                  <a:moveTo>
                    <a:pt x="536" y="0"/>
                  </a:moveTo>
                  <a:cubicBezTo>
                    <a:pt x="434" y="434"/>
                    <a:pt x="204" y="766"/>
                    <a:pt x="0" y="970"/>
                  </a:cubicBezTo>
                  <a:lnTo>
                    <a:pt x="842" y="1506"/>
                  </a:lnTo>
                  <a:lnTo>
                    <a:pt x="740" y="1813"/>
                  </a:lnTo>
                  <a:lnTo>
                    <a:pt x="1608" y="2349"/>
                  </a:lnTo>
                  <a:lnTo>
                    <a:pt x="2552" y="868"/>
                  </a:lnTo>
                  <a:lnTo>
                    <a:pt x="1608" y="332"/>
                  </a:lnTo>
                  <a:lnTo>
                    <a:pt x="1378" y="536"/>
                  </a:lnTo>
                  <a:lnTo>
                    <a:pt x="53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2" name="Google Shape;2882;p36"/>
            <p:cNvSpPr/>
            <p:nvPr/>
          </p:nvSpPr>
          <p:spPr>
            <a:xfrm>
              <a:off x="3494989" y="2460719"/>
              <a:ext cx="62951" cy="51900"/>
            </a:xfrm>
            <a:custGeom>
              <a:rect b="b" l="l" r="r" t="t"/>
              <a:pathLst>
                <a:path extrusionOk="0" h="1916" w="2324">
                  <a:moveTo>
                    <a:pt x="2017" y="1"/>
                  </a:moveTo>
                  <a:lnTo>
                    <a:pt x="945" y="205"/>
                  </a:lnTo>
                  <a:lnTo>
                    <a:pt x="945" y="537"/>
                  </a:lnTo>
                  <a:lnTo>
                    <a:pt x="1" y="639"/>
                  </a:lnTo>
                  <a:cubicBezTo>
                    <a:pt x="103" y="945"/>
                    <a:pt x="205" y="1277"/>
                    <a:pt x="205" y="1583"/>
                  </a:cubicBezTo>
                  <a:lnTo>
                    <a:pt x="205" y="1813"/>
                  </a:lnTo>
                  <a:lnTo>
                    <a:pt x="1175" y="1583"/>
                  </a:lnTo>
                  <a:lnTo>
                    <a:pt x="1277" y="1915"/>
                  </a:lnTo>
                  <a:lnTo>
                    <a:pt x="2323" y="1711"/>
                  </a:lnTo>
                  <a:lnTo>
                    <a:pt x="201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3" name="Google Shape;2883;p36"/>
            <p:cNvSpPr/>
            <p:nvPr/>
          </p:nvSpPr>
          <p:spPr>
            <a:xfrm>
              <a:off x="3465952" y="2397118"/>
              <a:ext cx="66419" cy="69181"/>
            </a:xfrm>
            <a:custGeom>
              <a:rect b="b" l="l" r="r" t="t"/>
              <a:pathLst>
                <a:path extrusionOk="0" h="2554" w="2452">
                  <a:moveTo>
                    <a:pt x="1073" y="1"/>
                  </a:moveTo>
                  <a:lnTo>
                    <a:pt x="435" y="869"/>
                  </a:lnTo>
                  <a:lnTo>
                    <a:pt x="639" y="1073"/>
                  </a:lnTo>
                  <a:lnTo>
                    <a:pt x="1" y="1915"/>
                  </a:lnTo>
                  <a:cubicBezTo>
                    <a:pt x="333" y="2017"/>
                    <a:pt x="537" y="2349"/>
                    <a:pt x="741" y="2553"/>
                  </a:cubicBezTo>
                  <a:lnTo>
                    <a:pt x="1481" y="1813"/>
                  </a:lnTo>
                  <a:lnTo>
                    <a:pt x="1711" y="2017"/>
                  </a:lnTo>
                  <a:lnTo>
                    <a:pt x="2451" y="1175"/>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4" name="Google Shape;2884;p36"/>
            <p:cNvSpPr/>
            <p:nvPr/>
          </p:nvSpPr>
          <p:spPr>
            <a:xfrm>
              <a:off x="3359498" y="2564437"/>
              <a:ext cx="155591" cy="230244"/>
            </a:xfrm>
            <a:custGeom>
              <a:rect b="b" l="l" r="r" t="t"/>
              <a:pathLst>
                <a:path extrusionOk="0" h="8500" w="5744">
                  <a:moveTo>
                    <a:pt x="2349" y="0"/>
                  </a:moveTo>
                  <a:lnTo>
                    <a:pt x="2349" y="2859"/>
                  </a:lnTo>
                  <a:cubicBezTo>
                    <a:pt x="2017" y="2553"/>
                    <a:pt x="1481" y="2348"/>
                    <a:pt x="945" y="2348"/>
                  </a:cubicBezTo>
                  <a:lnTo>
                    <a:pt x="1" y="2348"/>
                  </a:lnTo>
                  <a:lnTo>
                    <a:pt x="1" y="3293"/>
                  </a:lnTo>
                  <a:cubicBezTo>
                    <a:pt x="1" y="4365"/>
                    <a:pt x="843" y="5207"/>
                    <a:pt x="1915" y="5207"/>
                  </a:cubicBezTo>
                  <a:lnTo>
                    <a:pt x="2349" y="5207"/>
                  </a:lnTo>
                  <a:lnTo>
                    <a:pt x="2349" y="8499"/>
                  </a:lnTo>
                  <a:lnTo>
                    <a:pt x="3395" y="8499"/>
                  </a:lnTo>
                  <a:lnTo>
                    <a:pt x="3395" y="5207"/>
                  </a:lnTo>
                  <a:lnTo>
                    <a:pt x="3829" y="5207"/>
                  </a:lnTo>
                  <a:cubicBezTo>
                    <a:pt x="4901" y="5207"/>
                    <a:pt x="5743" y="4365"/>
                    <a:pt x="5743" y="3293"/>
                  </a:cubicBezTo>
                  <a:lnTo>
                    <a:pt x="5743" y="2348"/>
                  </a:lnTo>
                  <a:lnTo>
                    <a:pt x="4773" y="2348"/>
                  </a:lnTo>
                  <a:cubicBezTo>
                    <a:pt x="4263" y="2348"/>
                    <a:pt x="3727" y="2553"/>
                    <a:pt x="3395" y="2859"/>
                  </a:cubicBezTo>
                  <a:lnTo>
                    <a:pt x="3395" y="0"/>
                  </a:lnTo>
                  <a:cubicBezTo>
                    <a:pt x="3191" y="102"/>
                    <a:pt x="3089" y="102"/>
                    <a:pt x="2859" y="102"/>
                  </a:cubicBezTo>
                  <a:cubicBezTo>
                    <a:pt x="2655" y="102"/>
                    <a:pt x="2553" y="102"/>
                    <a:pt x="234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5" name="Google Shape;2885;p36"/>
            <p:cNvSpPr/>
            <p:nvPr/>
          </p:nvSpPr>
          <p:spPr>
            <a:xfrm>
              <a:off x="3053924" y="2823692"/>
              <a:ext cx="501254" cy="63629"/>
            </a:xfrm>
            <a:custGeom>
              <a:rect b="b" l="l" r="r" t="t"/>
              <a:pathLst>
                <a:path extrusionOk="0" h="2349" w="18505">
                  <a:moveTo>
                    <a:pt x="1" y="0"/>
                  </a:moveTo>
                  <a:lnTo>
                    <a:pt x="1" y="2348"/>
                  </a:lnTo>
                  <a:lnTo>
                    <a:pt x="18504" y="2348"/>
                  </a:lnTo>
                  <a:lnTo>
                    <a:pt x="1850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6" name="Google Shape;2886;p36"/>
            <p:cNvSpPr/>
            <p:nvPr/>
          </p:nvSpPr>
          <p:spPr>
            <a:xfrm>
              <a:off x="3143096" y="2472475"/>
              <a:ext cx="66419" cy="65714"/>
            </a:xfrm>
            <a:custGeom>
              <a:rect b="b" l="l" r="r" t="t"/>
              <a:pathLst>
                <a:path extrusionOk="0" h="2426" w="2452">
                  <a:moveTo>
                    <a:pt x="1175" y="1"/>
                  </a:moveTo>
                  <a:cubicBezTo>
                    <a:pt x="537" y="1"/>
                    <a:pt x="1" y="511"/>
                    <a:pt x="1" y="1149"/>
                  </a:cubicBezTo>
                  <a:cubicBezTo>
                    <a:pt x="1" y="1915"/>
                    <a:pt x="537" y="2426"/>
                    <a:pt x="1175" y="2426"/>
                  </a:cubicBezTo>
                  <a:cubicBezTo>
                    <a:pt x="1915" y="2426"/>
                    <a:pt x="2451" y="1915"/>
                    <a:pt x="2451" y="1149"/>
                  </a:cubicBezTo>
                  <a:cubicBezTo>
                    <a:pt x="2451" y="511"/>
                    <a:pt x="1915" y="1"/>
                    <a:pt x="11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87" name="Google Shape;2887;p36"/>
            <p:cNvSpPr/>
            <p:nvPr/>
          </p:nvSpPr>
          <p:spPr>
            <a:xfrm>
              <a:off x="3402350" y="2472475"/>
              <a:ext cx="69181" cy="65714"/>
            </a:xfrm>
            <a:custGeom>
              <a:rect b="b" l="l" r="r" t="t"/>
              <a:pathLst>
                <a:path extrusionOk="0" h="2426" w="2554">
                  <a:moveTo>
                    <a:pt x="1277" y="1"/>
                  </a:moveTo>
                  <a:cubicBezTo>
                    <a:pt x="639" y="1"/>
                    <a:pt x="1" y="511"/>
                    <a:pt x="1" y="1149"/>
                  </a:cubicBezTo>
                  <a:cubicBezTo>
                    <a:pt x="1" y="1915"/>
                    <a:pt x="639" y="2426"/>
                    <a:pt x="1277" y="2426"/>
                  </a:cubicBezTo>
                  <a:cubicBezTo>
                    <a:pt x="1915" y="2426"/>
                    <a:pt x="2553" y="1915"/>
                    <a:pt x="2553" y="1149"/>
                  </a:cubicBezTo>
                  <a:cubicBezTo>
                    <a:pt x="2553" y="511"/>
                    <a:pt x="1915" y="1"/>
                    <a:pt x="127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88" name="Google Shape;2888;p36"/>
          <p:cNvGrpSpPr/>
          <p:nvPr/>
        </p:nvGrpSpPr>
        <p:grpSpPr>
          <a:xfrm>
            <a:off x="4009023" y="2769981"/>
            <a:ext cx="448626" cy="430784"/>
            <a:chOff x="3872481" y="2386066"/>
            <a:chExt cx="504017" cy="483972"/>
          </a:xfrm>
        </p:grpSpPr>
        <p:sp>
          <p:nvSpPr>
            <p:cNvPr id="2889" name="Google Shape;2889;p36"/>
            <p:cNvSpPr/>
            <p:nvPr/>
          </p:nvSpPr>
          <p:spPr>
            <a:xfrm>
              <a:off x="3872481" y="2760090"/>
              <a:ext cx="504017" cy="109948"/>
            </a:xfrm>
            <a:custGeom>
              <a:rect b="b" l="l" r="r" t="t"/>
              <a:pathLst>
                <a:path extrusionOk="0" h="4059" w="18607">
                  <a:moveTo>
                    <a:pt x="0" y="0"/>
                  </a:moveTo>
                  <a:lnTo>
                    <a:pt x="0" y="4058"/>
                  </a:lnTo>
                  <a:lnTo>
                    <a:pt x="18606" y="4058"/>
                  </a:lnTo>
                  <a:lnTo>
                    <a:pt x="18606" y="1710"/>
                  </a:lnTo>
                  <a:lnTo>
                    <a:pt x="11996" y="1710"/>
                  </a:lnTo>
                  <a:cubicBezTo>
                    <a:pt x="10515" y="1710"/>
                    <a:pt x="9137" y="1378"/>
                    <a:pt x="7861" y="740"/>
                  </a:cubicBezTo>
                  <a:cubicBezTo>
                    <a:pt x="6687" y="230"/>
                    <a:pt x="5411" y="0"/>
                    <a:pt x="413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0" name="Google Shape;2890;p36"/>
            <p:cNvSpPr/>
            <p:nvPr/>
          </p:nvSpPr>
          <p:spPr>
            <a:xfrm>
              <a:off x="4258234" y="2386066"/>
              <a:ext cx="100982" cy="250288"/>
            </a:xfrm>
            <a:custGeom>
              <a:rect b="b" l="l" r="r" t="t"/>
              <a:pathLst>
                <a:path extrusionOk="0" h="9240" w="3728">
                  <a:moveTo>
                    <a:pt x="1175" y="1"/>
                  </a:moveTo>
                  <a:cubicBezTo>
                    <a:pt x="843" y="1"/>
                    <a:pt x="639" y="205"/>
                    <a:pt x="435" y="639"/>
                  </a:cubicBezTo>
                  <a:lnTo>
                    <a:pt x="103" y="945"/>
                  </a:lnTo>
                  <a:lnTo>
                    <a:pt x="1" y="1047"/>
                  </a:lnTo>
                  <a:cubicBezTo>
                    <a:pt x="1" y="1149"/>
                    <a:pt x="103" y="1379"/>
                    <a:pt x="205" y="1481"/>
                  </a:cubicBezTo>
                  <a:cubicBezTo>
                    <a:pt x="307" y="2017"/>
                    <a:pt x="307" y="2425"/>
                    <a:pt x="205" y="2757"/>
                  </a:cubicBezTo>
                  <a:lnTo>
                    <a:pt x="205" y="3063"/>
                  </a:lnTo>
                  <a:cubicBezTo>
                    <a:pt x="205" y="3191"/>
                    <a:pt x="307" y="3293"/>
                    <a:pt x="307" y="3395"/>
                  </a:cubicBezTo>
                  <a:cubicBezTo>
                    <a:pt x="537" y="3701"/>
                    <a:pt x="741" y="4135"/>
                    <a:pt x="741" y="4671"/>
                  </a:cubicBezTo>
                  <a:cubicBezTo>
                    <a:pt x="741" y="5207"/>
                    <a:pt x="537" y="5616"/>
                    <a:pt x="307" y="5845"/>
                  </a:cubicBezTo>
                  <a:cubicBezTo>
                    <a:pt x="307" y="5947"/>
                    <a:pt x="205" y="6049"/>
                    <a:pt x="205" y="6151"/>
                  </a:cubicBezTo>
                  <a:lnTo>
                    <a:pt x="205" y="6483"/>
                  </a:lnTo>
                  <a:cubicBezTo>
                    <a:pt x="307" y="6790"/>
                    <a:pt x="307" y="7326"/>
                    <a:pt x="205" y="7759"/>
                  </a:cubicBezTo>
                  <a:cubicBezTo>
                    <a:pt x="103" y="7964"/>
                    <a:pt x="1" y="8066"/>
                    <a:pt x="1" y="8168"/>
                  </a:cubicBezTo>
                  <a:cubicBezTo>
                    <a:pt x="1" y="8295"/>
                    <a:pt x="103" y="8295"/>
                    <a:pt x="103" y="8397"/>
                  </a:cubicBezTo>
                  <a:cubicBezTo>
                    <a:pt x="205" y="8500"/>
                    <a:pt x="307" y="8500"/>
                    <a:pt x="435" y="8602"/>
                  </a:cubicBezTo>
                  <a:cubicBezTo>
                    <a:pt x="639" y="9036"/>
                    <a:pt x="843" y="9240"/>
                    <a:pt x="1175" y="9240"/>
                  </a:cubicBezTo>
                  <a:cubicBezTo>
                    <a:pt x="1481" y="9240"/>
                    <a:pt x="1711" y="9036"/>
                    <a:pt x="2017" y="8602"/>
                  </a:cubicBezTo>
                  <a:cubicBezTo>
                    <a:pt x="2017" y="8500"/>
                    <a:pt x="2119" y="8500"/>
                    <a:pt x="2221" y="8397"/>
                  </a:cubicBezTo>
                  <a:lnTo>
                    <a:pt x="2553" y="8066"/>
                  </a:lnTo>
                  <a:cubicBezTo>
                    <a:pt x="2859" y="7861"/>
                    <a:pt x="3089" y="7657"/>
                    <a:pt x="3191" y="7326"/>
                  </a:cubicBezTo>
                  <a:cubicBezTo>
                    <a:pt x="3293" y="7121"/>
                    <a:pt x="3293" y="6892"/>
                    <a:pt x="3191" y="6585"/>
                  </a:cubicBezTo>
                  <a:lnTo>
                    <a:pt x="3191" y="5947"/>
                  </a:lnTo>
                  <a:cubicBezTo>
                    <a:pt x="3293" y="5743"/>
                    <a:pt x="3293" y="5616"/>
                    <a:pt x="3395" y="5411"/>
                  </a:cubicBezTo>
                  <a:cubicBezTo>
                    <a:pt x="3625" y="5207"/>
                    <a:pt x="3727" y="4875"/>
                    <a:pt x="3727" y="4671"/>
                  </a:cubicBezTo>
                  <a:cubicBezTo>
                    <a:pt x="3727" y="4339"/>
                    <a:pt x="3625" y="4135"/>
                    <a:pt x="3395" y="3829"/>
                  </a:cubicBezTo>
                  <a:cubicBezTo>
                    <a:pt x="3293" y="3701"/>
                    <a:pt x="3293" y="3497"/>
                    <a:pt x="3191" y="3293"/>
                  </a:cubicBezTo>
                  <a:lnTo>
                    <a:pt x="3191" y="2655"/>
                  </a:lnTo>
                  <a:cubicBezTo>
                    <a:pt x="3293" y="2323"/>
                    <a:pt x="3293" y="2119"/>
                    <a:pt x="3191" y="1915"/>
                  </a:cubicBezTo>
                  <a:cubicBezTo>
                    <a:pt x="3089" y="1583"/>
                    <a:pt x="2859" y="1379"/>
                    <a:pt x="2553" y="1149"/>
                  </a:cubicBezTo>
                  <a:cubicBezTo>
                    <a:pt x="2451" y="1149"/>
                    <a:pt x="2349" y="1047"/>
                    <a:pt x="2221" y="945"/>
                  </a:cubicBezTo>
                  <a:cubicBezTo>
                    <a:pt x="2119" y="843"/>
                    <a:pt x="2017" y="741"/>
                    <a:pt x="2017" y="639"/>
                  </a:cubicBezTo>
                  <a:cubicBezTo>
                    <a:pt x="1711" y="205"/>
                    <a:pt x="1481" y="1"/>
                    <a:pt x="11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1" name="Google Shape;2891;p36"/>
            <p:cNvSpPr/>
            <p:nvPr/>
          </p:nvSpPr>
          <p:spPr>
            <a:xfrm>
              <a:off x="4145550" y="2386066"/>
              <a:ext cx="103718" cy="250288"/>
            </a:xfrm>
            <a:custGeom>
              <a:rect b="b" l="l" r="r" t="t"/>
              <a:pathLst>
                <a:path extrusionOk="0" h="9240" w="3829">
                  <a:moveTo>
                    <a:pt x="1277" y="1"/>
                  </a:moveTo>
                  <a:cubicBezTo>
                    <a:pt x="970" y="1"/>
                    <a:pt x="766" y="205"/>
                    <a:pt x="434" y="639"/>
                  </a:cubicBezTo>
                  <a:cubicBezTo>
                    <a:pt x="434" y="741"/>
                    <a:pt x="332" y="843"/>
                    <a:pt x="230" y="945"/>
                  </a:cubicBezTo>
                  <a:cubicBezTo>
                    <a:pt x="230" y="945"/>
                    <a:pt x="128" y="1047"/>
                    <a:pt x="1" y="1047"/>
                  </a:cubicBezTo>
                  <a:cubicBezTo>
                    <a:pt x="128" y="1149"/>
                    <a:pt x="230" y="1379"/>
                    <a:pt x="230" y="1481"/>
                  </a:cubicBezTo>
                  <a:cubicBezTo>
                    <a:pt x="434" y="2017"/>
                    <a:pt x="434" y="2425"/>
                    <a:pt x="332" y="2757"/>
                  </a:cubicBezTo>
                  <a:lnTo>
                    <a:pt x="332" y="3063"/>
                  </a:lnTo>
                  <a:cubicBezTo>
                    <a:pt x="332" y="3191"/>
                    <a:pt x="434" y="3293"/>
                    <a:pt x="434" y="3395"/>
                  </a:cubicBezTo>
                  <a:cubicBezTo>
                    <a:pt x="639" y="3701"/>
                    <a:pt x="868" y="4135"/>
                    <a:pt x="868" y="4671"/>
                  </a:cubicBezTo>
                  <a:cubicBezTo>
                    <a:pt x="868" y="5207"/>
                    <a:pt x="639" y="5616"/>
                    <a:pt x="434" y="5845"/>
                  </a:cubicBezTo>
                  <a:cubicBezTo>
                    <a:pt x="434" y="5947"/>
                    <a:pt x="332" y="6049"/>
                    <a:pt x="332" y="6151"/>
                  </a:cubicBezTo>
                  <a:lnTo>
                    <a:pt x="332" y="6483"/>
                  </a:lnTo>
                  <a:cubicBezTo>
                    <a:pt x="434" y="6790"/>
                    <a:pt x="434" y="7326"/>
                    <a:pt x="230" y="7759"/>
                  </a:cubicBezTo>
                  <a:cubicBezTo>
                    <a:pt x="230" y="7964"/>
                    <a:pt x="128" y="8066"/>
                    <a:pt x="1" y="8168"/>
                  </a:cubicBezTo>
                  <a:cubicBezTo>
                    <a:pt x="128" y="8168"/>
                    <a:pt x="230" y="8295"/>
                    <a:pt x="230" y="8397"/>
                  </a:cubicBezTo>
                  <a:cubicBezTo>
                    <a:pt x="332" y="8500"/>
                    <a:pt x="434" y="8500"/>
                    <a:pt x="434" y="8602"/>
                  </a:cubicBezTo>
                  <a:cubicBezTo>
                    <a:pt x="766" y="9036"/>
                    <a:pt x="970" y="9240"/>
                    <a:pt x="1277" y="9240"/>
                  </a:cubicBezTo>
                  <a:cubicBezTo>
                    <a:pt x="1609" y="9240"/>
                    <a:pt x="1813" y="9036"/>
                    <a:pt x="2042" y="8602"/>
                  </a:cubicBezTo>
                  <a:cubicBezTo>
                    <a:pt x="2144" y="8500"/>
                    <a:pt x="2247" y="8500"/>
                    <a:pt x="2349" y="8397"/>
                  </a:cubicBezTo>
                  <a:cubicBezTo>
                    <a:pt x="2451" y="8295"/>
                    <a:pt x="2553" y="8168"/>
                    <a:pt x="2680" y="8066"/>
                  </a:cubicBezTo>
                  <a:cubicBezTo>
                    <a:pt x="2885" y="7861"/>
                    <a:pt x="3191" y="7657"/>
                    <a:pt x="3319" y="7326"/>
                  </a:cubicBezTo>
                  <a:cubicBezTo>
                    <a:pt x="3421" y="7121"/>
                    <a:pt x="3421" y="6892"/>
                    <a:pt x="3319" y="6585"/>
                  </a:cubicBezTo>
                  <a:lnTo>
                    <a:pt x="3319" y="5947"/>
                  </a:lnTo>
                  <a:cubicBezTo>
                    <a:pt x="3319" y="5743"/>
                    <a:pt x="3421" y="5616"/>
                    <a:pt x="3523" y="5411"/>
                  </a:cubicBezTo>
                  <a:cubicBezTo>
                    <a:pt x="3625" y="5207"/>
                    <a:pt x="3829" y="4875"/>
                    <a:pt x="3829" y="4671"/>
                  </a:cubicBezTo>
                  <a:cubicBezTo>
                    <a:pt x="3829" y="4339"/>
                    <a:pt x="3625" y="4135"/>
                    <a:pt x="3523" y="3829"/>
                  </a:cubicBezTo>
                  <a:cubicBezTo>
                    <a:pt x="3421" y="3701"/>
                    <a:pt x="3319" y="3497"/>
                    <a:pt x="3319" y="3293"/>
                  </a:cubicBezTo>
                  <a:lnTo>
                    <a:pt x="3319" y="2655"/>
                  </a:lnTo>
                  <a:cubicBezTo>
                    <a:pt x="3421" y="2323"/>
                    <a:pt x="3421" y="2119"/>
                    <a:pt x="3319" y="1915"/>
                  </a:cubicBezTo>
                  <a:cubicBezTo>
                    <a:pt x="3191" y="1583"/>
                    <a:pt x="2885" y="1379"/>
                    <a:pt x="2680" y="1149"/>
                  </a:cubicBezTo>
                  <a:cubicBezTo>
                    <a:pt x="2553" y="1149"/>
                    <a:pt x="2451" y="1047"/>
                    <a:pt x="2349" y="945"/>
                  </a:cubicBezTo>
                  <a:lnTo>
                    <a:pt x="2042" y="639"/>
                  </a:lnTo>
                  <a:cubicBezTo>
                    <a:pt x="1813" y="205"/>
                    <a:pt x="1609" y="1"/>
                    <a:pt x="127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2" name="Google Shape;2892;p36"/>
            <p:cNvSpPr/>
            <p:nvPr/>
          </p:nvSpPr>
          <p:spPr>
            <a:xfrm>
              <a:off x="4036333" y="2386066"/>
              <a:ext cx="100955" cy="250288"/>
            </a:xfrm>
            <a:custGeom>
              <a:rect b="b" l="l" r="r" t="t"/>
              <a:pathLst>
                <a:path extrusionOk="0" h="9240" w="3727">
                  <a:moveTo>
                    <a:pt x="1276" y="1"/>
                  </a:moveTo>
                  <a:cubicBezTo>
                    <a:pt x="970" y="1"/>
                    <a:pt x="740" y="205"/>
                    <a:pt x="434" y="639"/>
                  </a:cubicBezTo>
                  <a:cubicBezTo>
                    <a:pt x="332" y="741"/>
                    <a:pt x="332" y="843"/>
                    <a:pt x="204" y="945"/>
                  </a:cubicBezTo>
                  <a:cubicBezTo>
                    <a:pt x="102" y="945"/>
                    <a:pt x="102" y="1047"/>
                    <a:pt x="0" y="1047"/>
                  </a:cubicBezTo>
                  <a:cubicBezTo>
                    <a:pt x="102" y="1149"/>
                    <a:pt x="102" y="1379"/>
                    <a:pt x="204" y="1481"/>
                  </a:cubicBezTo>
                  <a:cubicBezTo>
                    <a:pt x="434" y="2017"/>
                    <a:pt x="332" y="2425"/>
                    <a:pt x="332" y="2757"/>
                  </a:cubicBezTo>
                  <a:cubicBezTo>
                    <a:pt x="332" y="2859"/>
                    <a:pt x="204" y="3063"/>
                    <a:pt x="332" y="3063"/>
                  </a:cubicBezTo>
                  <a:cubicBezTo>
                    <a:pt x="332" y="3191"/>
                    <a:pt x="332" y="3293"/>
                    <a:pt x="434" y="3395"/>
                  </a:cubicBezTo>
                  <a:cubicBezTo>
                    <a:pt x="536" y="3701"/>
                    <a:pt x="740" y="4135"/>
                    <a:pt x="740" y="4671"/>
                  </a:cubicBezTo>
                  <a:cubicBezTo>
                    <a:pt x="740" y="5207"/>
                    <a:pt x="536" y="5616"/>
                    <a:pt x="434" y="5845"/>
                  </a:cubicBezTo>
                  <a:cubicBezTo>
                    <a:pt x="332" y="5947"/>
                    <a:pt x="332" y="6049"/>
                    <a:pt x="332" y="6151"/>
                  </a:cubicBezTo>
                  <a:cubicBezTo>
                    <a:pt x="204" y="6254"/>
                    <a:pt x="332" y="6381"/>
                    <a:pt x="332" y="6483"/>
                  </a:cubicBezTo>
                  <a:cubicBezTo>
                    <a:pt x="332" y="6790"/>
                    <a:pt x="434" y="7326"/>
                    <a:pt x="204" y="7759"/>
                  </a:cubicBezTo>
                  <a:cubicBezTo>
                    <a:pt x="102" y="7964"/>
                    <a:pt x="102" y="8066"/>
                    <a:pt x="0" y="8168"/>
                  </a:cubicBezTo>
                  <a:cubicBezTo>
                    <a:pt x="102" y="8168"/>
                    <a:pt x="102" y="8295"/>
                    <a:pt x="204" y="8397"/>
                  </a:cubicBezTo>
                  <a:cubicBezTo>
                    <a:pt x="332" y="8500"/>
                    <a:pt x="332" y="8500"/>
                    <a:pt x="434" y="8602"/>
                  </a:cubicBezTo>
                  <a:cubicBezTo>
                    <a:pt x="740" y="9036"/>
                    <a:pt x="970" y="9240"/>
                    <a:pt x="1276" y="9240"/>
                  </a:cubicBezTo>
                  <a:cubicBezTo>
                    <a:pt x="1480" y="9240"/>
                    <a:pt x="1710" y="9036"/>
                    <a:pt x="2016" y="8602"/>
                  </a:cubicBezTo>
                  <a:cubicBezTo>
                    <a:pt x="2118" y="8500"/>
                    <a:pt x="2246" y="8500"/>
                    <a:pt x="2246" y="8397"/>
                  </a:cubicBezTo>
                  <a:cubicBezTo>
                    <a:pt x="2348" y="8295"/>
                    <a:pt x="2450" y="8168"/>
                    <a:pt x="2654" y="8066"/>
                  </a:cubicBezTo>
                  <a:cubicBezTo>
                    <a:pt x="2884" y="7861"/>
                    <a:pt x="3190" y="7657"/>
                    <a:pt x="3292" y="7326"/>
                  </a:cubicBezTo>
                  <a:cubicBezTo>
                    <a:pt x="3395" y="7121"/>
                    <a:pt x="3292" y="6892"/>
                    <a:pt x="3292" y="6585"/>
                  </a:cubicBezTo>
                  <a:cubicBezTo>
                    <a:pt x="3292" y="6381"/>
                    <a:pt x="3190" y="6151"/>
                    <a:pt x="3292" y="5947"/>
                  </a:cubicBezTo>
                  <a:cubicBezTo>
                    <a:pt x="3292" y="5743"/>
                    <a:pt x="3395" y="5616"/>
                    <a:pt x="3522" y="5411"/>
                  </a:cubicBezTo>
                  <a:cubicBezTo>
                    <a:pt x="3624" y="5207"/>
                    <a:pt x="3726" y="4875"/>
                    <a:pt x="3726" y="4671"/>
                  </a:cubicBezTo>
                  <a:cubicBezTo>
                    <a:pt x="3726" y="4339"/>
                    <a:pt x="3624" y="4135"/>
                    <a:pt x="3522" y="3829"/>
                  </a:cubicBezTo>
                  <a:cubicBezTo>
                    <a:pt x="3395" y="3701"/>
                    <a:pt x="3292" y="3497"/>
                    <a:pt x="3292" y="3293"/>
                  </a:cubicBezTo>
                  <a:cubicBezTo>
                    <a:pt x="3190" y="3063"/>
                    <a:pt x="3292" y="2859"/>
                    <a:pt x="3292" y="2655"/>
                  </a:cubicBezTo>
                  <a:cubicBezTo>
                    <a:pt x="3292" y="2323"/>
                    <a:pt x="3395" y="2119"/>
                    <a:pt x="3292" y="1915"/>
                  </a:cubicBezTo>
                  <a:cubicBezTo>
                    <a:pt x="3190" y="1583"/>
                    <a:pt x="2884" y="1379"/>
                    <a:pt x="2654" y="1149"/>
                  </a:cubicBezTo>
                  <a:cubicBezTo>
                    <a:pt x="2450" y="1149"/>
                    <a:pt x="2348" y="1047"/>
                    <a:pt x="2246" y="945"/>
                  </a:cubicBezTo>
                  <a:cubicBezTo>
                    <a:pt x="2246" y="843"/>
                    <a:pt x="2118" y="741"/>
                    <a:pt x="2016" y="639"/>
                  </a:cubicBezTo>
                  <a:cubicBezTo>
                    <a:pt x="1710" y="205"/>
                    <a:pt x="1480" y="1"/>
                    <a:pt x="1276"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3" name="Google Shape;2893;p36"/>
            <p:cNvSpPr/>
            <p:nvPr/>
          </p:nvSpPr>
          <p:spPr>
            <a:xfrm>
              <a:off x="3892526" y="2386066"/>
              <a:ext cx="135519" cy="250288"/>
            </a:xfrm>
            <a:custGeom>
              <a:rect b="b" l="l" r="r" t="t"/>
              <a:pathLst>
                <a:path extrusionOk="0" h="9240" w="5003">
                  <a:moveTo>
                    <a:pt x="2451" y="1"/>
                  </a:moveTo>
                  <a:cubicBezTo>
                    <a:pt x="2119" y="1"/>
                    <a:pt x="1915" y="205"/>
                    <a:pt x="1685" y="639"/>
                  </a:cubicBezTo>
                  <a:cubicBezTo>
                    <a:pt x="1583" y="741"/>
                    <a:pt x="1481" y="843"/>
                    <a:pt x="1379" y="945"/>
                  </a:cubicBezTo>
                  <a:cubicBezTo>
                    <a:pt x="1379" y="1047"/>
                    <a:pt x="1174" y="1149"/>
                    <a:pt x="1047" y="1149"/>
                  </a:cubicBezTo>
                  <a:cubicBezTo>
                    <a:pt x="843" y="1379"/>
                    <a:pt x="536" y="1583"/>
                    <a:pt x="409" y="1915"/>
                  </a:cubicBezTo>
                  <a:cubicBezTo>
                    <a:pt x="307" y="2119"/>
                    <a:pt x="409" y="2323"/>
                    <a:pt x="409" y="2655"/>
                  </a:cubicBezTo>
                  <a:lnTo>
                    <a:pt x="409" y="3293"/>
                  </a:lnTo>
                  <a:cubicBezTo>
                    <a:pt x="409" y="3497"/>
                    <a:pt x="307" y="3701"/>
                    <a:pt x="205" y="3829"/>
                  </a:cubicBezTo>
                  <a:cubicBezTo>
                    <a:pt x="102" y="4135"/>
                    <a:pt x="0" y="4339"/>
                    <a:pt x="0" y="4671"/>
                  </a:cubicBezTo>
                  <a:cubicBezTo>
                    <a:pt x="0" y="4875"/>
                    <a:pt x="102" y="5207"/>
                    <a:pt x="205" y="5411"/>
                  </a:cubicBezTo>
                  <a:cubicBezTo>
                    <a:pt x="307" y="5616"/>
                    <a:pt x="409" y="5743"/>
                    <a:pt x="409" y="5947"/>
                  </a:cubicBezTo>
                  <a:lnTo>
                    <a:pt x="409" y="6585"/>
                  </a:lnTo>
                  <a:cubicBezTo>
                    <a:pt x="409" y="6892"/>
                    <a:pt x="307" y="7121"/>
                    <a:pt x="409" y="7326"/>
                  </a:cubicBezTo>
                  <a:cubicBezTo>
                    <a:pt x="536" y="7657"/>
                    <a:pt x="843" y="7861"/>
                    <a:pt x="1047" y="8066"/>
                  </a:cubicBezTo>
                  <a:cubicBezTo>
                    <a:pt x="1174" y="8168"/>
                    <a:pt x="1379" y="8295"/>
                    <a:pt x="1379" y="8397"/>
                  </a:cubicBezTo>
                  <a:cubicBezTo>
                    <a:pt x="1481" y="8500"/>
                    <a:pt x="1583" y="8500"/>
                    <a:pt x="1685" y="8602"/>
                  </a:cubicBezTo>
                  <a:cubicBezTo>
                    <a:pt x="1915" y="9036"/>
                    <a:pt x="2119" y="9240"/>
                    <a:pt x="2451" y="9240"/>
                  </a:cubicBezTo>
                  <a:cubicBezTo>
                    <a:pt x="2757" y="9240"/>
                    <a:pt x="2961" y="9036"/>
                    <a:pt x="3293" y="8602"/>
                  </a:cubicBezTo>
                  <a:cubicBezTo>
                    <a:pt x="3293" y="8500"/>
                    <a:pt x="3395" y="8500"/>
                    <a:pt x="3497" y="8397"/>
                  </a:cubicBezTo>
                  <a:cubicBezTo>
                    <a:pt x="3599" y="8295"/>
                    <a:pt x="3727" y="8168"/>
                    <a:pt x="3829" y="8066"/>
                  </a:cubicBezTo>
                  <a:cubicBezTo>
                    <a:pt x="4135" y="7861"/>
                    <a:pt x="4365" y="7657"/>
                    <a:pt x="4467" y="7326"/>
                  </a:cubicBezTo>
                  <a:cubicBezTo>
                    <a:pt x="4569" y="7121"/>
                    <a:pt x="4569" y="6892"/>
                    <a:pt x="4569" y="6585"/>
                  </a:cubicBezTo>
                  <a:cubicBezTo>
                    <a:pt x="4467" y="6381"/>
                    <a:pt x="4467" y="6151"/>
                    <a:pt x="4467" y="5947"/>
                  </a:cubicBezTo>
                  <a:cubicBezTo>
                    <a:pt x="4569" y="5743"/>
                    <a:pt x="4671" y="5616"/>
                    <a:pt x="4773" y="5411"/>
                  </a:cubicBezTo>
                  <a:cubicBezTo>
                    <a:pt x="4875" y="5207"/>
                    <a:pt x="5003" y="4875"/>
                    <a:pt x="5003" y="4671"/>
                  </a:cubicBezTo>
                  <a:cubicBezTo>
                    <a:pt x="5003" y="4339"/>
                    <a:pt x="4875" y="4135"/>
                    <a:pt x="4773" y="3829"/>
                  </a:cubicBezTo>
                  <a:cubicBezTo>
                    <a:pt x="4671" y="3701"/>
                    <a:pt x="4569" y="3497"/>
                    <a:pt x="4467" y="3293"/>
                  </a:cubicBezTo>
                  <a:cubicBezTo>
                    <a:pt x="4467" y="3063"/>
                    <a:pt x="4467" y="2859"/>
                    <a:pt x="4569" y="2655"/>
                  </a:cubicBezTo>
                  <a:cubicBezTo>
                    <a:pt x="4569" y="2323"/>
                    <a:pt x="4569" y="2119"/>
                    <a:pt x="4467" y="1915"/>
                  </a:cubicBezTo>
                  <a:cubicBezTo>
                    <a:pt x="4365" y="1583"/>
                    <a:pt x="4135" y="1379"/>
                    <a:pt x="3829" y="1149"/>
                  </a:cubicBezTo>
                  <a:cubicBezTo>
                    <a:pt x="3727" y="1149"/>
                    <a:pt x="3599" y="1047"/>
                    <a:pt x="3497" y="945"/>
                  </a:cubicBezTo>
                  <a:cubicBezTo>
                    <a:pt x="3395" y="843"/>
                    <a:pt x="3293" y="741"/>
                    <a:pt x="3293" y="639"/>
                  </a:cubicBezTo>
                  <a:cubicBezTo>
                    <a:pt x="2961" y="205"/>
                    <a:pt x="2757" y="1"/>
                    <a:pt x="245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4" name="Google Shape;2894;p36"/>
            <p:cNvSpPr/>
            <p:nvPr/>
          </p:nvSpPr>
          <p:spPr>
            <a:xfrm>
              <a:off x="3944371" y="2665365"/>
              <a:ext cx="28361" cy="62951"/>
            </a:xfrm>
            <a:custGeom>
              <a:rect b="b" l="l" r="r" t="t"/>
              <a:pathLst>
                <a:path extrusionOk="0" h="2324" w="1047">
                  <a:moveTo>
                    <a:pt x="1" y="1"/>
                  </a:moveTo>
                  <a:lnTo>
                    <a:pt x="1" y="2323"/>
                  </a:lnTo>
                  <a:lnTo>
                    <a:pt x="1047" y="2323"/>
                  </a:ln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5" name="Google Shape;2895;p36"/>
            <p:cNvSpPr/>
            <p:nvPr/>
          </p:nvSpPr>
          <p:spPr>
            <a:xfrm>
              <a:off x="3984461" y="2665365"/>
              <a:ext cx="392037" cy="112034"/>
            </a:xfrm>
            <a:custGeom>
              <a:rect b="b" l="l" r="r" t="t"/>
              <a:pathLst>
                <a:path extrusionOk="0" h="4136" w="14473">
                  <a:moveTo>
                    <a:pt x="2553" y="1"/>
                  </a:moveTo>
                  <a:lnTo>
                    <a:pt x="2553" y="2323"/>
                  </a:lnTo>
                  <a:lnTo>
                    <a:pt x="1" y="2323"/>
                  </a:lnTo>
                  <a:cubicBezTo>
                    <a:pt x="1379" y="2323"/>
                    <a:pt x="2885" y="2655"/>
                    <a:pt x="4161" y="3293"/>
                  </a:cubicBezTo>
                  <a:cubicBezTo>
                    <a:pt x="5310" y="3829"/>
                    <a:pt x="6586" y="4135"/>
                    <a:pt x="7862" y="4135"/>
                  </a:cubicBezTo>
                  <a:lnTo>
                    <a:pt x="14472" y="4135"/>
                  </a:lnTo>
                  <a:lnTo>
                    <a:pt x="14472" y="945"/>
                  </a:lnTo>
                  <a:lnTo>
                    <a:pt x="12864" y="945"/>
                  </a:lnTo>
                  <a:cubicBezTo>
                    <a:pt x="12558" y="945"/>
                    <a:pt x="12124" y="1047"/>
                    <a:pt x="11818" y="1047"/>
                  </a:cubicBezTo>
                  <a:lnTo>
                    <a:pt x="11818" y="1"/>
                  </a:lnTo>
                  <a:lnTo>
                    <a:pt x="10746" y="1"/>
                  </a:lnTo>
                  <a:lnTo>
                    <a:pt x="10746" y="1277"/>
                  </a:lnTo>
                  <a:cubicBezTo>
                    <a:pt x="10210" y="1379"/>
                    <a:pt x="9776" y="1481"/>
                    <a:pt x="9266" y="1685"/>
                  </a:cubicBezTo>
                  <a:cubicBezTo>
                    <a:pt x="8730" y="1915"/>
                    <a:pt x="8296" y="2119"/>
                    <a:pt x="7760" y="2221"/>
                  </a:cubicBezTo>
                  <a:lnTo>
                    <a:pt x="7760" y="1"/>
                  </a:lnTo>
                  <a:lnTo>
                    <a:pt x="6713" y="1"/>
                  </a:lnTo>
                  <a:lnTo>
                    <a:pt x="6713" y="2323"/>
                  </a:lnTo>
                  <a:lnTo>
                    <a:pt x="3727" y="2323"/>
                  </a:lnTo>
                  <a:lnTo>
                    <a:pt x="372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896" name="Google Shape;2896;p36"/>
          <p:cNvGrpSpPr/>
          <p:nvPr/>
        </p:nvGrpSpPr>
        <p:grpSpPr>
          <a:xfrm>
            <a:off x="4693380" y="2772754"/>
            <a:ext cx="448626" cy="425238"/>
            <a:chOff x="4693097" y="2386066"/>
            <a:chExt cx="504017" cy="477742"/>
          </a:xfrm>
        </p:grpSpPr>
        <p:sp>
          <p:nvSpPr>
            <p:cNvPr id="2897" name="Google Shape;2897;p36"/>
            <p:cNvSpPr/>
            <p:nvPr/>
          </p:nvSpPr>
          <p:spPr>
            <a:xfrm>
              <a:off x="4840344" y="2769083"/>
              <a:ext cx="106508" cy="94725"/>
            </a:xfrm>
            <a:custGeom>
              <a:rect b="b" l="l" r="r" t="t"/>
              <a:pathLst>
                <a:path extrusionOk="0" h="3497" w="3932">
                  <a:moveTo>
                    <a:pt x="2553" y="0"/>
                  </a:moveTo>
                  <a:cubicBezTo>
                    <a:pt x="2119" y="0"/>
                    <a:pt x="1787" y="102"/>
                    <a:pt x="1379" y="102"/>
                  </a:cubicBezTo>
                  <a:lnTo>
                    <a:pt x="1379" y="1582"/>
                  </a:lnTo>
                  <a:cubicBezTo>
                    <a:pt x="639" y="1812"/>
                    <a:pt x="1" y="2552"/>
                    <a:pt x="1" y="3497"/>
                  </a:cubicBezTo>
                  <a:lnTo>
                    <a:pt x="1149" y="3497"/>
                  </a:lnTo>
                  <a:cubicBezTo>
                    <a:pt x="1149" y="2961"/>
                    <a:pt x="1481" y="2654"/>
                    <a:pt x="2017" y="2654"/>
                  </a:cubicBezTo>
                  <a:cubicBezTo>
                    <a:pt x="2425" y="2654"/>
                    <a:pt x="2757" y="2961"/>
                    <a:pt x="2757" y="3497"/>
                  </a:cubicBezTo>
                  <a:lnTo>
                    <a:pt x="3931" y="3497"/>
                  </a:lnTo>
                  <a:cubicBezTo>
                    <a:pt x="3931" y="2552"/>
                    <a:pt x="3293" y="1812"/>
                    <a:pt x="2553" y="1582"/>
                  </a:cubicBezTo>
                  <a:lnTo>
                    <a:pt x="255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8" name="Google Shape;2898;p36"/>
            <p:cNvSpPr/>
            <p:nvPr/>
          </p:nvSpPr>
          <p:spPr>
            <a:xfrm>
              <a:off x="5093369" y="2426156"/>
              <a:ext cx="103745" cy="66419"/>
            </a:xfrm>
            <a:custGeom>
              <a:rect b="b" l="l" r="r" t="t"/>
              <a:pathLst>
                <a:path extrusionOk="0" h="2452" w="3830">
                  <a:moveTo>
                    <a:pt x="1" y="1"/>
                  </a:moveTo>
                  <a:cubicBezTo>
                    <a:pt x="231" y="537"/>
                    <a:pt x="333" y="1073"/>
                    <a:pt x="435" y="1711"/>
                  </a:cubicBezTo>
                  <a:cubicBezTo>
                    <a:pt x="435" y="1915"/>
                    <a:pt x="435" y="2221"/>
                    <a:pt x="333" y="2451"/>
                  </a:cubicBezTo>
                  <a:lnTo>
                    <a:pt x="3829" y="843"/>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899" name="Google Shape;2899;p36"/>
            <p:cNvSpPr/>
            <p:nvPr/>
          </p:nvSpPr>
          <p:spPr>
            <a:xfrm>
              <a:off x="4693097" y="2386066"/>
              <a:ext cx="383017" cy="356769"/>
            </a:xfrm>
            <a:custGeom>
              <a:rect b="b" l="l" r="r" t="t"/>
              <a:pathLst>
                <a:path extrusionOk="0" h="13171" w="14140">
                  <a:moveTo>
                    <a:pt x="11817" y="2221"/>
                  </a:moveTo>
                  <a:lnTo>
                    <a:pt x="11817" y="3293"/>
                  </a:lnTo>
                  <a:lnTo>
                    <a:pt x="10643" y="3293"/>
                  </a:lnTo>
                  <a:lnTo>
                    <a:pt x="10643" y="2221"/>
                  </a:lnTo>
                  <a:close/>
                  <a:moveTo>
                    <a:pt x="11179" y="1"/>
                  </a:moveTo>
                  <a:cubicBezTo>
                    <a:pt x="10312" y="1"/>
                    <a:pt x="9571" y="307"/>
                    <a:pt x="8933" y="843"/>
                  </a:cubicBezTo>
                  <a:cubicBezTo>
                    <a:pt x="8397" y="1379"/>
                    <a:pt x="8091" y="2017"/>
                    <a:pt x="8091" y="2757"/>
                  </a:cubicBezTo>
                  <a:cubicBezTo>
                    <a:pt x="7121" y="2757"/>
                    <a:pt x="5105" y="2961"/>
                    <a:pt x="3293" y="4339"/>
                  </a:cubicBezTo>
                  <a:cubicBezTo>
                    <a:pt x="1710" y="5743"/>
                    <a:pt x="843" y="7530"/>
                    <a:pt x="434" y="8704"/>
                  </a:cubicBezTo>
                  <a:cubicBezTo>
                    <a:pt x="205" y="9571"/>
                    <a:pt x="0" y="10312"/>
                    <a:pt x="0" y="10720"/>
                  </a:cubicBezTo>
                  <a:lnTo>
                    <a:pt x="3293" y="10312"/>
                  </a:lnTo>
                  <a:cubicBezTo>
                    <a:pt x="5003" y="10210"/>
                    <a:pt x="6585" y="9342"/>
                    <a:pt x="7555" y="7964"/>
                  </a:cubicBezTo>
                  <a:cubicBezTo>
                    <a:pt x="7861" y="7428"/>
                    <a:pt x="8091" y="6892"/>
                    <a:pt x="8091" y="6585"/>
                  </a:cubicBezTo>
                  <a:lnTo>
                    <a:pt x="9265" y="6585"/>
                  </a:lnTo>
                  <a:cubicBezTo>
                    <a:pt x="9265" y="7223"/>
                    <a:pt x="8933" y="7861"/>
                    <a:pt x="8397" y="8602"/>
                  </a:cubicBezTo>
                  <a:cubicBezTo>
                    <a:pt x="7989" y="9138"/>
                    <a:pt x="7555" y="9674"/>
                    <a:pt x="7019" y="10082"/>
                  </a:cubicBezTo>
                  <a:lnTo>
                    <a:pt x="7019" y="10516"/>
                  </a:lnTo>
                  <a:cubicBezTo>
                    <a:pt x="7019" y="11486"/>
                    <a:pt x="6585" y="12430"/>
                    <a:pt x="6075" y="13068"/>
                  </a:cubicBezTo>
                  <a:cubicBezTo>
                    <a:pt x="6279" y="13170"/>
                    <a:pt x="6483" y="13170"/>
                    <a:pt x="6713" y="13170"/>
                  </a:cubicBezTo>
                  <a:cubicBezTo>
                    <a:pt x="9571" y="13170"/>
                    <a:pt x="12022" y="10720"/>
                    <a:pt x="12022" y="7759"/>
                  </a:cubicBezTo>
                  <a:cubicBezTo>
                    <a:pt x="12022" y="7223"/>
                    <a:pt x="11919" y="6585"/>
                    <a:pt x="11817" y="6049"/>
                  </a:cubicBezTo>
                  <a:cubicBezTo>
                    <a:pt x="12328" y="5947"/>
                    <a:pt x="12864" y="5616"/>
                    <a:pt x="13400" y="5105"/>
                  </a:cubicBezTo>
                  <a:cubicBezTo>
                    <a:pt x="13936" y="4569"/>
                    <a:pt x="14140" y="3829"/>
                    <a:pt x="14140" y="2961"/>
                  </a:cubicBezTo>
                  <a:cubicBezTo>
                    <a:pt x="14038" y="1379"/>
                    <a:pt x="12762" y="103"/>
                    <a:pt x="1117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0" name="Google Shape;2900;p36"/>
            <p:cNvSpPr/>
            <p:nvPr/>
          </p:nvSpPr>
          <p:spPr>
            <a:xfrm>
              <a:off x="4695860" y="2676444"/>
              <a:ext cx="155591" cy="69154"/>
            </a:xfrm>
            <a:custGeom>
              <a:rect b="b" l="l" r="r" t="t"/>
              <a:pathLst>
                <a:path extrusionOk="0" h="2553" w="5744">
                  <a:moveTo>
                    <a:pt x="5743" y="0"/>
                  </a:moveTo>
                  <a:lnTo>
                    <a:pt x="5743" y="0"/>
                  </a:lnTo>
                  <a:cubicBezTo>
                    <a:pt x="5003" y="434"/>
                    <a:pt x="4161" y="638"/>
                    <a:pt x="3293" y="766"/>
                  </a:cubicBezTo>
                  <a:lnTo>
                    <a:pt x="103" y="1072"/>
                  </a:lnTo>
                  <a:lnTo>
                    <a:pt x="1" y="2552"/>
                  </a:lnTo>
                  <a:lnTo>
                    <a:pt x="2987" y="2552"/>
                  </a:lnTo>
                  <a:cubicBezTo>
                    <a:pt x="4467" y="2552"/>
                    <a:pt x="5641" y="1506"/>
                    <a:pt x="574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1" name="Google Shape;2901;p36"/>
          <p:cNvGrpSpPr/>
          <p:nvPr/>
        </p:nvGrpSpPr>
        <p:grpSpPr>
          <a:xfrm>
            <a:off x="5376612" y="2795827"/>
            <a:ext cx="449228" cy="379091"/>
            <a:chOff x="5510950" y="2386066"/>
            <a:chExt cx="504694" cy="425897"/>
          </a:xfrm>
        </p:grpSpPr>
        <p:sp>
          <p:nvSpPr>
            <p:cNvPr id="2902" name="Google Shape;2902;p36"/>
            <p:cNvSpPr/>
            <p:nvPr/>
          </p:nvSpPr>
          <p:spPr>
            <a:xfrm>
              <a:off x="5510950" y="2656372"/>
              <a:ext cx="504694" cy="155591"/>
            </a:xfrm>
            <a:custGeom>
              <a:rect b="b" l="l" r="r" t="t"/>
              <a:pathLst>
                <a:path extrusionOk="0" h="5744" w="18632">
                  <a:moveTo>
                    <a:pt x="4799" y="1711"/>
                  </a:moveTo>
                  <a:lnTo>
                    <a:pt x="4799" y="2885"/>
                  </a:lnTo>
                  <a:lnTo>
                    <a:pt x="3625" y="2885"/>
                  </a:lnTo>
                  <a:lnTo>
                    <a:pt x="3625" y="1711"/>
                  </a:lnTo>
                  <a:close/>
                  <a:moveTo>
                    <a:pt x="11486" y="1711"/>
                  </a:moveTo>
                  <a:lnTo>
                    <a:pt x="11486" y="2885"/>
                  </a:lnTo>
                  <a:lnTo>
                    <a:pt x="10439" y="2885"/>
                  </a:lnTo>
                  <a:lnTo>
                    <a:pt x="10439" y="1711"/>
                  </a:lnTo>
                  <a:close/>
                  <a:moveTo>
                    <a:pt x="8091" y="2885"/>
                  </a:moveTo>
                  <a:lnTo>
                    <a:pt x="8091" y="3931"/>
                  </a:lnTo>
                  <a:lnTo>
                    <a:pt x="7019" y="3931"/>
                  </a:lnTo>
                  <a:lnTo>
                    <a:pt x="7019" y="2885"/>
                  </a:lnTo>
                  <a:close/>
                  <a:moveTo>
                    <a:pt x="15008" y="2885"/>
                  </a:moveTo>
                  <a:lnTo>
                    <a:pt x="15008" y="3931"/>
                  </a:lnTo>
                  <a:lnTo>
                    <a:pt x="13936" y="3931"/>
                  </a:lnTo>
                  <a:lnTo>
                    <a:pt x="13936" y="2885"/>
                  </a:lnTo>
                  <a:close/>
                  <a:moveTo>
                    <a:pt x="1" y="1"/>
                  </a:moveTo>
                  <a:lnTo>
                    <a:pt x="1" y="5743"/>
                  </a:lnTo>
                  <a:lnTo>
                    <a:pt x="18632" y="5743"/>
                  </a:lnTo>
                  <a:lnTo>
                    <a:pt x="1863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3" name="Google Shape;2903;p36"/>
            <p:cNvSpPr/>
            <p:nvPr/>
          </p:nvSpPr>
          <p:spPr>
            <a:xfrm>
              <a:off x="5510950" y="2576193"/>
              <a:ext cx="504694" cy="51873"/>
            </a:xfrm>
            <a:custGeom>
              <a:rect b="b" l="l" r="r" t="t"/>
              <a:pathLst>
                <a:path extrusionOk="0" h="1915" w="18632">
                  <a:moveTo>
                    <a:pt x="1" y="0"/>
                  </a:moveTo>
                  <a:lnTo>
                    <a:pt x="1" y="1914"/>
                  </a:lnTo>
                  <a:lnTo>
                    <a:pt x="18632" y="1914"/>
                  </a:lnTo>
                  <a:lnTo>
                    <a:pt x="1863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4" name="Google Shape;2904;p36"/>
            <p:cNvSpPr/>
            <p:nvPr/>
          </p:nvSpPr>
          <p:spPr>
            <a:xfrm>
              <a:off x="5532737" y="2424118"/>
              <a:ext cx="71917" cy="123790"/>
            </a:xfrm>
            <a:custGeom>
              <a:rect b="b" l="l" r="r" t="t"/>
              <a:pathLst>
                <a:path extrusionOk="0" h="4570" w="2655">
                  <a:moveTo>
                    <a:pt x="2655" y="1"/>
                  </a:moveTo>
                  <a:lnTo>
                    <a:pt x="1583" y="1047"/>
                  </a:lnTo>
                  <a:cubicBezTo>
                    <a:pt x="638" y="2017"/>
                    <a:pt x="103" y="3293"/>
                    <a:pt x="0" y="4569"/>
                  </a:cubicBezTo>
                  <a:lnTo>
                    <a:pt x="2451" y="4569"/>
                  </a:lnTo>
                  <a:cubicBezTo>
                    <a:pt x="2221" y="3497"/>
                    <a:pt x="2221" y="2451"/>
                    <a:pt x="2451" y="1481"/>
                  </a:cubicBezTo>
                  <a:lnTo>
                    <a:pt x="265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5" name="Google Shape;2905;p36"/>
            <p:cNvSpPr/>
            <p:nvPr/>
          </p:nvSpPr>
          <p:spPr>
            <a:xfrm>
              <a:off x="5833805" y="2423393"/>
              <a:ext cx="71917" cy="123790"/>
            </a:xfrm>
            <a:custGeom>
              <a:rect b="b" l="l" r="r" t="t"/>
              <a:pathLst>
                <a:path extrusionOk="0" h="4570" w="2655">
                  <a:moveTo>
                    <a:pt x="2655" y="1"/>
                  </a:moveTo>
                  <a:lnTo>
                    <a:pt x="1608" y="1047"/>
                  </a:lnTo>
                  <a:cubicBezTo>
                    <a:pt x="639" y="2017"/>
                    <a:pt x="103" y="3293"/>
                    <a:pt x="1" y="4569"/>
                  </a:cubicBezTo>
                  <a:lnTo>
                    <a:pt x="2451" y="4569"/>
                  </a:lnTo>
                  <a:cubicBezTo>
                    <a:pt x="2247" y="3497"/>
                    <a:pt x="2247" y="2451"/>
                    <a:pt x="2349" y="1481"/>
                  </a:cubicBezTo>
                  <a:lnTo>
                    <a:pt x="265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6" name="Google Shape;2906;p36"/>
            <p:cNvSpPr/>
            <p:nvPr/>
          </p:nvSpPr>
          <p:spPr>
            <a:xfrm>
              <a:off x="5649231" y="2386066"/>
              <a:ext cx="86436" cy="161116"/>
            </a:xfrm>
            <a:custGeom>
              <a:rect b="b" l="l" r="r" t="t"/>
              <a:pathLst>
                <a:path extrusionOk="0" h="5948" w="3191">
                  <a:moveTo>
                    <a:pt x="0" y="1"/>
                  </a:moveTo>
                  <a:lnTo>
                    <a:pt x="230" y="1583"/>
                  </a:lnTo>
                  <a:cubicBezTo>
                    <a:pt x="434" y="2961"/>
                    <a:pt x="434" y="4467"/>
                    <a:pt x="128" y="5947"/>
                  </a:cubicBezTo>
                  <a:lnTo>
                    <a:pt x="3190" y="5947"/>
                  </a:lnTo>
                  <a:cubicBezTo>
                    <a:pt x="3190" y="5105"/>
                    <a:pt x="2986" y="4237"/>
                    <a:pt x="2680" y="3395"/>
                  </a:cubicBezTo>
                  <a:cubicBezTo>
                    <a:pt x="2348" y="2553"/>
                    <a:pt x="1812" y="1787"/>
                    <a:pt x="1174" y="1149"/>
                  </a:cubicBez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7" name="Google Shape;2907;p36"/>
            <p:cNvSpPr/>
            <p:nvPr/>
          </p:nvSpPr>
          <p:spPr>
            <a:xfrm>
              <a:off x="5741871" y="2414400"/>
              <a:ext cx="62924" cy="132783"/>
            </a:xfrm>
            <a:custGeom>
              <a:rect b="b" l="l" r="r" t="t"/>
              <a:pathLst>
                <a:path extrusionOk="0" h="4902" w="2323">
                  <a:moveTo>
                    <a:pt x="842" y="1"/>
                  </a:moveTo>
                  <a:lnTo>
                    <a:pt x="0" y="639"/>
                  </a:lnTo>
                  <a:lnTo>
                    <a:pt x="102" y="869"/>
                  </a:lnTo>
                  <a:cubicBezTo>
                    <a:pt x="842" y="1915"/>
                    <a:pt x="1276" y="3191"/>
                    <a:pt x="1276" y="4467"/>
                  </a:cubicBezTo>
                  <a:lnTo>
                    <a:pt x="1276" y="4901"/>
                  </a:lnTo>
                  <a:lnTo>
                    <a:pt x="2323" y="4901"/>
                  </a:lnTo>
                  <a:lnTo>
                    <a:pt x="2323" y="4467"/>
                  </a:lnTo>
                  <a:cubicBezTo>
                    <a:pt x="2323" y="2987"/>
                    <a:pt x="1914" y="1507"/>
                    <a:pt x="944" y="231"/>
                  </a:cubicBezTo>
                  <a:lnTo>
                    <a:pt x="84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08" name="Google Shape;2908;p36"/>
            <p:cNvSpPr/>
            <p:nvPr/>
          </p:nvSpPr>
          <p:spPr>
            <a:xfrm>
              <a:off x="5940286" y="2455193"/>
              <a:ext cx="54635" cy="91989"/>
            </a:xfrm>
            <a:custGeom>
              <a:rect b="b" l="l" r="r" t="t"/>
              <a:pathLst>
                <a:path extrusionOk="0" h="3396" w="2017">
                  <a:moveTo>
                    <a:pt x="1174" y="1"/>
                  </a:moveTo>
                  <a:cubicBezTo>
                    <a:pt x="434" y="945"/>
                    <a:pt x="0" y="2119"/>
                    <a:pt x="0" y="3395"/>
                  </a:cubicBezTo>
                  <a:lnTo>
                    <a:pt x="1072" y="3395"/>
                  </a:lnTo>
                  <a:cubicBezTo>
                    <a:pt x="1072" y="2425"/>
                    <a:pt x="1378" y="1583"/>
                    <a:pt x="1812" y="945"/>
                  </a:cubicBezTo>
                  <a:lnTo>
                    <a:pt x="2016" y="639"/>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09" name="Google Shape;2909;p36"/>
          <p:cNvGrpSpPr/>
          <p:nvPr/>
        </p:nvGrpSpPr>
        <p:grpSpPr>
          <a:xfrm>
            <a:off x="1973745" y="2761060"/>
            <a:ext cx="403081" cy="448626"/>
            <a:chOff x="1535751" y="2386066"/>
            <a:chExt cx="452849" cy="504017"/>
          </a:xfrm>
        </p:grpSpPr>
        <p:sp>
          <p:nvSpPr>
            <p:cNvPr id="2910" name="Google Shape;2910;p36"/>
            <p:cNvSpPr/>
            <p:nvPr/>
          </p:nvSpPr>
          <p:spPr>
            <a:xfrm>
              <a:off x="1631153" y="2754564"/>
              <a:ext cx="259282" cy="135519"/>
            </a:xfrm>
            <a:custGeom>
              <a:rect b="b" l="l" r="r" t="t"/>
              <a:pathLst>
                <a:path extrusionOk="0" h="5003" w="9572">
                  <a:moveTo>
                    <a:pt x="4262" y="0"/>
                  </a:moveTo>
                  <a:lnTo>
                    <a:pt x="4262" y="1710"/>
                  </a:lnTo>
                  <a:cubicBezTo>
                    <a:pt x="2859" y="1582"/>
                    <a:pt x="1583" y="1276"/>
                    <a:pt x="434" y="740"/>
                  </a:cubicBezTo>
                  <a:lnTo>
                    <a:pt x="0" y="1812"/>
                  </a:lnTo>
                  <a:cubicBezTo>
                    <a:pt x="1276" y="2348"/>
                    <a:pt x="2757" y="2654"/>
                    <a:pt x="4262" y="2756"/>
                  </a:cubicBezTo>
                  <a:lnTo>
                    <a:pt x="4262" y="5002"/>
                  </a:lnTo>
                  <a:lnTo>
                    <a:pt x="5309" y="5002"/>
                  </a:lnTo>
                  <a:lnTo>
                    <a:pt x="5309" y="2756"/>
                  </a:lnTo>
                  <a:cubicBezTo>
                    <a:pt x="6815" y="2654"/>
                    <a:pt x="8295" y="2348"/>
                    <a:pt x="9571" y="1812"/>
                  </a:cubicBezTo>
                  <a:lnTo>
                    <a:pt x="9137" y="740"/>
                  </a:lnTo>
                  <a:cubicBezTo>
                    <a:pt x="7963" y="1276"/>
                    <a:pt x="6687" y="1582"/>
                    <a:pt x="5309" y="1710"/>
                  </a:cubicBezTo>
                  <a:lnTo>
                    <a:pt x="530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1" name="Google Shape;2911;p36"/>
            <p:cNvSpPr/>
            <p:nvPr/>
          </p:nvSpPr>
          <p:spPr>
            <a:xfrm>
              <a:off x="1535751" y="2386066"/>
              <a:ext cx="452849" cy="339488"/>
            </a:xfrm>
            <a:custGeom>
              <a:rect b="b" l="l" r="r" t="t"/>
              <a:pathLst>
                <a:path extrusionOk="0" h="12533" w="16718">
                  <a:moveTo>
                    <a:pt x="8831" y="6687"/>
                  </a:moveTo>
                  <a:lnTo>
                    <a:pt x="8831" y="9036"/>
                  </a:lnTo>
                  <a:lnTo>
                    <a:pt x="7784" y="9036"/>
                  </a:lnTo>
                  <a:lnTo>
                    <a:pt x="7784" y="6687"/>
                  </a:lnTo>
                  <a:close/>
                  <a:moveTo>
                    <a:pt x="4696" y="8066"/>
                  </a:moveTo>
                  <a:lnTo>
                    <a:pt x="6177" y="9980"/>
                  </a:lnTo>
                  <a:lnTo>
                    <a:pt x="5334" y="10618"/>
                  </a:lnTo>
                  <a:lnTo>
                    <a:pt x="3829" y="8806"/>
                  </a:lnTo>
                  <a:lnTo>
                    <a:pt x="4696" y="8066"/>
                  </a:lnTo>
                  <a:close/>
                  <a:moveTo>
                    <a:pt x="11919" y="8066"/>
                  </a:moveTo>
                  <a:lnTo>
                    <a:pt x="12761" y="8806"/>
                  </a:lnTo>
                  <a:lnTo>
                    <a:pt x="11281" y="10618"/>
                  </a:lnTo>
                  <a:lnTo>
                    <a:pt x="10439" y="9980"/>
                  </a:lnTo>
                  <a:lnTo>
                    <a:pt x="11919" y="8066"/>
                  </a:lnTo>
                  <a:close/>
                  <a:moveTo>
                    <a:pt x="7784" y="1"/>
                  </a:moveTo>
                  <a:cubicBezTo>
                    <a:pt x="7019" y="1149"/>
                    <a:pt x="5972" y="3063"/>
                    <a:pt x="5972" y="5207"/>
                  </a:cubicBezTo>
                  <a:lnTo>
                    <a:pt x="5972" y="5411"/>
                  </a:lnTo>
                  <a:lnTo>
                    <a:pt x="5972" y="6892"/>
                  </a:lnTo>
                  <a:lnTo>
                    <a:pt x="5003" y="5845"/>
                  </a:lnTo>
                  <a:cubicBezTo>
                    <a:pt x="3726" y="4467"/>
                    <a:pt x="2042" y="3701"/>
                    <a:pt x="868" y="3293"/>
                  </a:cubicBezTo>
                  <a:lnTo>
                    <a:pt x="868" y="3293"/>
                  </a:lnTo>
                  <a:lnTo>
                    <a:pt x="3726" y="6892"/>
                  </a:lnTo>
                  <a:lnTo>
                    <a:pt x="2884" y="7657"/>
                  </a:lnTo>
                  <a:lnTo>
                    <a:pt x="0" y="3931"/>
                  </a:lnTo>
                  <a:lnTo>
                    <a:pt x="0" y="3931"/>
                  </a:lnTo>
                  <a:cubicBezTo>
                    <a:pt x="0" y="5309"/>
                    <a:pt x="434" y="7530"/>
                    <a:pt x="1710" y="9240"/>
                  </a:cubicBezTo>
                  <a:lnTo>
                    <a:pt x="1710" y="9342"/>
                  </a:lnTo>
                  <a:cubicBezTo>
                    <a:pt x="3318" y="11358"/>
                    <a:pt x="5743" y="12532"/>
                    <a:pt x="8295" y="12532"/>
                  </a:cubicBezTo>
                  <a:cubicBezTo>
                    <a:pt x="10975" y="12532"/>
                    <a:pt x="13297" y="11358"/>
                    <a:pt x="14905" y="9342"/>
                  </a:cubicBezTo>
                  <a:cubicBezTo>
                    <a:pt x="14905" y="9240"/>
                    <a:pt x="14905" y="9240"/>
                    <a:pt x="15007" y="9240"/>
                  </a:cubicBezTo>
                  <a:cubicBezTo>
                    <a:pt x="16283" y="7530"/>
                    <a:pt x="16590" y="5411"/>
                    <a:pt x="16717" y="3931"/>
                  </a:cubicBezTo>
                  <a:lnTo>
                    <a:pt x="16717" y="3931"/>
                  </a:lnTo>
                  <a:lnTo>
                    <a:pt x="13731" y="7657"/>
                  </a:lnTo>
                  <a:lnTo>
                    <a:pt x="12889" y="6892"/>
                  </a:lnTo>
                  <a:lnTo>
                    <a:pt x="15850" y="3293"/>
                  </a:lnTo>
                  <a:lnTo>
                    <a:pt x="15850" y="3293"/>
                  </a:lnTo>
                  <a:cubicBezTo>
                    <a:pt x="14573" y="3701"/>
                    <a:pt x="12889" y="4467"/>
                    <a:pt x="11613" y="5845"/>
                  </a:cubicBezTo>
                  <a:lnTo>
                    <a:pt x="10643" y="6892"/>
                  </a:lnTo>
                  <a:lnTo>
                    <a:pt x="10643" y="5411"/>
                  </a:lnTo>
                  <a:lnTo>
                    <a:pt x="10643" y="5207"/>
                  </a:lnTo>
                  <a:cubicBezTo>
                    <a:pt x="10643" y="3063"/>
                    <a:pt x="9699" y="1149"/>
                    <a:pt x="8831" y="1"/>
                  </a:cubicBezTo>
                  <a:lnTo>
                    <a:pt x="8831" y="5105"/>
                  </a:lnTo>
                  <a:lnTo>
                    <a:pt x="7784" y="5105"/>
                  </a:lnTo>
                  <a:lnTo>
                    <a:pt x="778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12" name="Google Shape;2912;p36"/>
          <p:cNvGrpSpPr/>
          <p:nvPr/>
        </p:nvGrpSpPr>
        <p:grpSpPr>
          <a:xfrm>
            <a:off x="6064975" y="2031365"/>
            <a:ext cx="449228" cy="400019"/>
            <a:chOff x="6478840" y="1539175"/>
            <a:chExt cx="504694" cy="449409"/>
          </a:xfrm>
        </p:grpSpPr>
        <p:sp>
          <p:nvSpPr>
            <p:cNvPr id="2913" name="Google Shape;2913;p36"/>
            <p:cNvSpPr/>
            <p:nvPr/>
          </p:nvSpPr>
          <p:spPr>
            <a:xfrm>
              <a:off x="6850779" y="1881399"/>
              <a:ext cx="25598" cy="26275"/>
            </a:xfrm>
            <a:custGeom>
              <a:rect b="b" l="l" r="r" t="t"/>
              <a:pathLst>
                <a:path extrusionOk="0" h="970" w="945">
                  <a:moveTo>
                    <a:pt x="536" y="0"/>
                  </a:moveTo>
                  <a:cubicBezTo>
                    <a:pt x="204" y="0"/>
                    <a:pt x="0" y="230"/>
                    <a:pt x="0" y="536"/>
                  </a:cubicBezTo>
                  <a:cubicBezTo>
                    <a:pt x="0" y="766"/>
                    <a:pt x="204" y="970"/>
                    <a:pt x="536" y="970"/>
                  </a:cubicBezTo>
                  <a:cubicBezTo>
                    <a:pt x="740" y="970"/>
                    <a:pt x="945" y="766"/>
                    <a:pt x="945" y="536"/>
                  </a:cubicBezTo>
                  <a:cubicBezTo>
                    <a:pt x="945" y="230"/>
                    <a:pt x="740"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4" name="Google Shape;2914;p36"/>
            <p:cNvSpPr/>
            <p:nvPr/>
          </p:nvSpPr>
          <p:spPr>
            <a:xfrm>
              <a:off x="6767105" y="1587581"/>
              <a:ext cx="216429" cy="401003"/>
            </a:xfrm>
            <a:custGeom>
              <a:rect b="b" l="l" r="r" t="t"/>
              <a:pathLst>
                <a:path extrusionOk="0" h="14804" w="7990">
                  <a:moveTo>
                    <a:pt x="4799" y="3190"/>
                  </a:moveTo>
                  <a:lnTo>
                    <a:pt x="5003" y="3522"/>
                  </a:lnTo>
                  <a:cubicBezTo>
                    <a:pt x="5003" y="3726"/>
                    <a:pt x="5539" y="4900"/>
                    <a:pt x="4901" y="5743"/>
                  </a:cubicBezTo>
                  <a:cubicBezTo>
                    <a:pt x="4365" y="6713"/>
                    <a:pt x="3089" y="6815"/>
                    <a:pt x="2885" y="6815"/>
                  </a:cubicBezTo>
                  <a:lnTo>
                    <a:pt x="2553" y="6815"/>
                  </a:lnTo>
                  <a:lnTo>
                    <a:pt x="2349" y="6381"/>
                  </a:lnTo>
                  <a:cubicBezTo>
                    <a:pt x="2349" y="6279"/>
                    <a:pt x="1915" y="5105"/>
                    <a:pt x="2451" y="4160"/>
                  </a:cubicBezTo>
                  <a:cubicBezTo>
                    <a:pt x="2987" y="3318"/>
                    <a:pt x="4263" y="3190"/>
                    <a:pt x="4467" y="3190"/>
                  </a:cubicBezTo>
                  <a:close/>
                  <a:moveTo>
                    <a:pt x="3625" y="9801"/>
                  </a:moveTo>
                  <a:cubicBezTo>
                    <a:pt x="4467" y="9801"/>
                    <a:pt x="5105" y="10439"/>
                    <a:pt x="5105" y="11383"/>
                  </a:cubicBezTo>
                  <a:cubicBezTo>
                    <a:pt x="5105" y="12251"/>
                    <a:pt x="4467" y="12889"/>
                    <a:pt x="3625" y="12889"/>
                  </a:cubicBezTo>
                  <a:cubicBezTo>
                    <a:pt x="2655" y="12889"/>
                    <a:pt x="2017" y="12251"/>
                    <a:pt x="2017" y="11383"/>
                  </a:cubicBezTo>
                  <a:cubicBezTo>
                    <a:pt x="2017" y="10439"/>
                    <a:pt x="2655" y="9801"/>
                    <a:pt x="3625" y="9801"/>
                  </a:cubicBezTo>
                  <a:close/>
                  <a:moveTo>
                    <a:pt x="6177" y="0"/>
                  </a:moveTo>
                  <a:cubicBezTo>
                    <a:pt x="3829" y="0"/>
                    <a:pt x="1711" y="1276"/>
                    <a:pt x="435" y="3088"/>
                  </a:cubicBezTo>
                  <a:lnTo>
                    <a:pt x="435" y="3190"/>
                  </a:lnTo>
                  <a:lnTo>
                    <a:pt x="435" y="9367"/>
                  </a:lnTo>
                  <a:cubicBezTo>
                    <a:pt x="435" y="10643"/>
                    <a:pt x="333" y="11919"/>
                    <a:pt x="1" y="13093"/>
                  </a:cubicBezTo>
                  <a:cubicBezTo>
                    <a:pt x="741" y="14165"/>
                    <a:pt x="1813" y="14803"/>
                    <a:pt x="3191" y="14803"/>
                  </a:cubicBezTo>
                  <a:lnTo>
                    <a:pt x="7989" y="14803"/>
                  </a:lnTo>
                  <a:lnTo>
                    <a:pt x="7556" y="10975"/>
                  </a:lnTo>
                  <a:cubicBezTo>
                    <a:pt x="7454" y="9801"/>
                    <a:pt x="6713" y="8831"/>
                    <a:pt x="5744" y="8295"/>
                  </a:cubicBezTo>
                  <a:cubicBezTo>
                    <a:pt x="5948" y="8193"/>
                    <a:pt x="6075" y="8091"/>
                    <a:pt x="6177" y="7989"/>
                  </a:cubicBezTo>
                  <a:cubicBezTo>
                    <a:pt x="6918" y="7248"/>
                    <a:pt x="7454" y="6279"/>
                    <a:pt x="7454" y="5334"/>
                  </a:cubicBezTo>
                  <a:lnTo>
                    <a:pt x="786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5" name="Google Shape;2915;p36"/>
            <p:cNvSpPr/>
            <p:nvPr/>
          </p:nvSpPr>
          <p:spPr>
            <a:xfrm>
              <a:off x="6853542" y="1705791"/>
              <a:ext cx="26302" cy="34591"/>
            </a:xfrm>
            <a:custGeom>
              <a:rect b="b" l="l" r="r" t="t"/>
              <a:pathLst>
                <a:path extrusionOk="0" h="1277" w="971">
                  <a:moveTo>
                    <a:pt x="843" y="0"/>
                  </a:moveTo>
                  <a:cubicBezTo>
                    <a:pt x="638" y="103"/>
                    <a:pt x="332" y="230"/>
                    <a:pt x="204" y="434"/>
                  </a:cubicBezTo>
                  <a:cubicBezTo>
                    <a:pt x="0" y="639"/>
                    <a:pt x="0" y="970"/>
                    <a:pt x="102" y="1277"/>
                  </a:cubicBezTo>
                  <a:cubicBezTo>
                    <a:pt x="332" y="1174"/>
                    <a:pt x="638" y="1072"/>
                    <a:pt x="843" y="868"/>
                  </a:cubicBezTo>
                  <a:cubicBezTo>
                    <a:pt x="970" y="639"/>
                    <a:pt x="970" y="332"/>
                    <a:pt x="84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6" name="Google Shape;2916;p36"/>
            <p:cNvSpPr/>
            <p:nvPr/>
          </p:nvSpPr>
          <p:spPr>
            <a:xfrm>
              <a:off x="6582531" y="1881399"/>
              <a:ext cx="26302" cy="26275"/>
            </a:xfrm>
            <a:custGeom>
              <a:rect b="b" l="l" r="r" t="t"/>
              <a:pathLst>
                <a:path extrusionOk="0" h="970" w="971">
                  <a:moveTo>
                    <a:pt x="536" y="0"/>
                  </a:moveTo>
                  <a:cubicBezTo>
                    <a:pt x="230" y="0"/>
                    <a:pt x="0" y="230"/>
                    <a:pt x="0" y="536"/>
                  </a:cubicBezTo>
                  <a:cubicBezTo>
                    <a:pt x="0" y="766"/>
                    <a:pt x="230" y="970"/>
                    <a:pt x="536" y="970"/>
                  </a:cubicBezTo>
                  <a:cubicBezTo>
                    <a:pt x="766" y="970"/>
                    <a:pt x="970" y="766"/>
                    <a:pt x="970" y="536"/>
                  </a:cubicBezTo>
                  <a:cubicBezTo>
                    <a:pt x="970" y="230"/>
                    <a:pt x="766"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7" name="Google Shape;2917;p36"/>
            <p:cNvSpPr/>
            <p:nvPr/>
          </p:nvSpPr>
          <p:spPr>
            <a:xfrm>
              <a:off x="6478840" y="1587581"/>
              <a:ext cx="213639" cy="401003"/>
            </a:xfrm>
            <a:custGeom>
              <a:rect b="b" l="l" r="r" t="t"/>
              <a:pathLst>
                <a:path extrusionOk="0" h="14804" w="7887">
                  <a:moveTo>
                    <a:pt x="3420" y="3190"/>
                  </a:moveTo>
                  <a:cubicBezTo>
                    <a:pt x="3624" y="3190"/>
                    <a:pt x="4900" y="3318"/>
                    <a:pt x="5436" y="4160"/>
                  </a:cubicBezTo>
                  <a:cubicBezTo>
                    <a:pt x="6074" y="5105"/>
                    <a:pt x="5538" y="6279"/>
                    <a:pt x="5538" y="6381"/>
                  </a:cubicBezTo>
                  <a:lnTo>
                    <a:pt x="5436" y="6815"/>
                  </a:lnTo>
                  <a:lnTo>
                    <a:pt x="5002" y="6815"/>
                  </a:lnTo>
                  <a:cubicBezTo>
                    <a:pt x="4798" y="6815"/>
                    <a:pt x="3522" y="6713"/>
                    <a:pt x="2986" y="5743"/>
                  </a:cubicBezTo>
                  <a:cubicBezTo>
                    <a:pt x="2450" y="4900"/>
                    <a:pt x="2884" y="3726"/>
                    <a:pt x="2884" y="3522"/>
                  </a:cubicBezTo>
                  <a:lnTo>
                    <a:pt x="3088" y="3190"/>
                  </a:lnTo>
                  <a:close/>
                  <a:moveTo>
                    <a:pt x="4364" y="9801"/>
                  </a:moveTo>
                  <a:cubicBezTo>
                    <a:pt x="5232" y="9801"/>
                    <a:pt x="5870" y="10439"/>
                    <a:pt x="5870" y="11383"/>
                  </a:cubicBezTo>
                  <a:cubicBezTo>
                    <a:pt x="5870" y="12251"/>
                    <a:pt x="5232" y="12889"/>
                    <a:pt x="4364" y="12889"/>
                  </a:cubicBezTo>
                  <a:cubicBezTo>
                    <a:pt x="3420" y="12889"/>
                    <a:pt x="2782" y="12251"/>
                    <a:pt x="2782" y="11383"/>
                  </a:cubicBezTo>
                  <a:cubicBezTo>
                    <a:pt x="2782" y="10439"/>
                    <a:pt x="3420" y="9801"/>
                    <a:pt x="4364" y="9801"/>
                  </a:cubicBezTo>
                  <a:close/>
                  <a:moveTo>
                    <a:pt x="0" y="0"/>
                  </a:moveTo>
                  <a:lnTo>
                    <a:pt x="434" y="5334"/>
                  </a:lnTo>
                  <a:cubicBezTo>
                    <a:pt x="536" y="6279"/>
                    <a:pt x="970" y="7248"/>
                    <a:pt x="1710" y="7989"/>
                  </a:cubicBezTo>
                  <a:cubicBezTo>
                    <a:pt x="1812" y="8091"/>
                    <a:pt x="2042" y="8193"/>
                    <a:pt x="2144" y="8295"/>
                  </a:cubicBezTo>
                  <a:cubicBezTo>
                    <a:pt x="1174" y="8831"/>
                    <a:pt x="434" y="9801"/>
                    <a:pt x="332" y="10975"/>
                  </a:cubicBezTo>
                  <a:lnTo>
                    <a:pt x="0" y="14803"/>
                  </a:lnTo>
                  <a:lnTo>
                    <a:pt x="4798" y="14803"/>
                  </a:lnTo>
                  <a:cubicBezTo>
                    <a:pt x="6074" y="14803"/>
                    <a:pt x="7248" y="14165"/>
                    <a:pt x="7887" y="13093"/>
                  </a:cubicBezTo>
                  <a:cubicBezTo>
                    <a:pt x="7657" y="11919"/>
                    <a:pt x="7453" y="10643"/>
                    <a:pt x="7453" y="9367"/>
                  </a:cubicBezTo>
                  <a:lnTo>
                    <a:pt x="7453" y="3190"/>
                  </a:lnTo>
                  <a:lnTo>
                    <a:pt x="7453" y="3088"/>
                  </a:lnTo>
                  <a:cubicBezTo>
                    <a:pt x="6279" y="1276"/>
                    <a:pt x="4160" y="0"/>
                    <a:pt x="171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8" name="Google Shape;2918;p36"/>
            <p:cNvSpPr/>
            <p:nvPr/>
          </p:nvSpPr>
          <p:spPr>
            <a:xfrm>
              <a:off x="6579768" y="1705791"/>
              <a:ext cx="26302" cy="34591"/>
            </a:xfrm>
            <a:custGeom>
              <a:rect b="b" l="l" r="r" t="t"/>
              <a:pathLst>
                <a:path extrusionOk="0" h="1277" w="971">
                  <a:moveTo>
                    <a:pt x="102" y="0"/>
                  </a:moveTo>
                  <a:lnTo>
                    <a:pt x="102" y="0"/>
                  </a:lnTo>
                  <a:cubicBezTo>
                    <a:pt x="0" y="332"/>
                    <a:pt x="0" y="639"/>
                    <a:pt x="230" y="868"/>
                  </a:cubicBezTo>
                  <a:cubicBezTo>
                    <a:pt x="332" y="1072"/>
                    <a:pt x="638" y="1174"/>
                    <a:pt x="868" y="1277"/>
                  </a:cubicBezTo>
                  <a:cubicBezTo>
                    <a:pt x="970" y="970"/>
                    <a:pt x="970" y="639"/>
                    <a:pt x="868" y="434"/>
                  </a:cubicBezTo>
                  <a:cubicBezTo>
                    <a:pt x="638" y="230"/>
                    <a:pt x="332" y="103"/>
                    <a:pt x="10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19" name="Google Shape;2919;p36"/>
            <p:cNvSpPr/>
            <p:nvPr/>
          </p:nvSpPr>
          <p:spPr>
            <a:xfrm>
              <a:off x="6626088" y="1539175"/>
              <a:ext cx="210199" cy="89199"/>
            </a:xfrm>
            <a:custGeom>
              <a:rect b="b" l="l" r="r" t="t"/>
              <a:pathLst>
                <a:path extrusionOk="0" h="3293" w="7760">
                  <a:moveTo>
                    <a:pt x="0" y="1"/>
                  </a:moveTo>
                  <a:lnTo>
                    <a:pt x="0" y="1149"/>
                  </a:lnTo>
                  <a:lnTo>
                    <a:pt x="945" y="1149"/>
                  </a:lnTo>
                  <a:cubicBezTo>
                    <a:pt x="2119" y="1149"/>
                    <a:pt x="3293" y="1685"/>
                    <a:pt x="3293" y="3063"/>
                  </a:cubicBezTo>
                  <a:lnTo>
                    <a:pt x="3293" y="3293"/>
                  </a:lnTo>
                  <a:cubicBezTo>
                    <a:pt x="3497" y="3191"/>
                    <a:pt x="3625" y="3191"/>
                    <a:pt x="3829" y="3191"/>
                  </a:cubicBezTo>
                  <a:cubicBezTo>
                    <a:pt x="4033" y="3191"/>
                    <a:pt x="4263" y="3191"/>
                    <a:pt x="4365" y="3293"/>
                  </a:cubicBezTo>
                  <a:lnTo>
                    <a:pt x="4365" y="3063"/>
                  </a:lnTo>
                  <a:cubicBezTo>
                    <a:pt x="4365" y="1685"/>
                    <a:pt x="5539" y="1149"/>
                    <a:pt x="6687" y="1149"/>
                  </a:cubicBezTo>
                  <a:lnTo>
                    <a:pt x="7759" y="1149"/>
                  </a:lnTo>
                  <a:lnTo>
                    <a:pt x="7759" y="1"/>
                  </a:lnTo>
                  <a:lnTo>
                    <a:pt x="6687" y="1"/>
                  </a:lnTo>
                  <a:cubicBezTo>
                    <a:pt x="5743" y="1"/>
                    <a:pt x="5003" y="307"/>
                    <a:pt x="4365" y="843"/>
                  </a:cubicBezTo>
                  <a:cubicBezTo>
                    <a:pt x="4135" y="945"/>
                    <a:pt x="3931" y="1149"/>
                    <a:pt x="3829" y="1379"/>
                  </a:cubicBezTo>
                  <a:cubicBezTo>
                    <a:pt x="3727" y="1149"/>
                    <a:pt x="3497" y="945"/>
                    <a:pt x="3293" y="843"/>
                  </a:cubicBezTo>
                  <a:cubicBezTo>
                    <a:pt x="2757" y="307"/>
                    <a:pt x="1915" y="1"/>
                    <a:pt x="94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0" name="Google Shape;2920;p36"/>
            <p:cNvSpPr/>
            <p:nvPr/>
          </p:nvSpPr>
          <p:spPr>
            <a:xfrm>
              <a:off x="6715260" y="1904884"/>
              <a:ext cx="29065" cy="62951"/>
            </a:xfrm>
            <a:custGeom>
              <a:rect b="b" l="l" r="r" t="t"/>
              <a:pathLst>
                <a:path extrusionOk="0" h="2324" w="1073">
                  <a:moveTo>
                    <a:pt x="1" y="1"/>
                  </a:moveTo>
                  <a:cubicBezTo>
                    <a:pt x="103" y="843"/>
                    <a:pt x="333" y="1583"/>
                    <a:pt x="537" y="2323"/>
                  </a:cubicBezTo>
                  <a:cubicBezTo>
                    <a:pt x="741" y="1583"/>
                    <a:pt x="971" y="843"/>
                    <a:pt x="107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1" name="Google Shape;2921;p36"/>
            <p:cNvSpPr/>
            <p:nvPr/>
          </p:nvSpPr>
          <p:spPr>
            <a:xfrm>
              <a:off x="6712497" y="1794963"/>
              <a:ext cx="37354" cy="80910"/>
            </a:xfrm>
            <a:custGeom>
              <a:rect b="b" l="l" r="r" t="t"/>
              <a:pathLst>
                <a:path extrusionOk="0" h="2987" w="1379">
                  <a:moveTo>
                    <a:pt x="1" y="1"/>
                  </a:moveTo>
                  <a:lnTo>
                    <a:pt x="1" y="1711"/>
                  </a:lnTo>
                  <a:lnTo>
                    <a:pt x="1" y="2987"/>
                  </a:lnTo>
                  <a:lnTo>
                    <a:pt x="1277" y="2987"/>
                  </a:lnTo>
                  <a:cubicBezTo>
                    <a:pt x="1277" y="2553"/>
                    <a:pt x="1379" y="2145"/>
                    <a:pt x="1379" y="1711"/>
                  </a:cubicBezTo>
                  <a:lnTo>
                    <a:pt x="1379"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2" name="Google Shape;2922;p36"/>
            <p:cNvSpPr/>
            <p:nvPr/>
          </p:nvSpPr>
          <p:spPr>
            <a:xfrm>
              <a:off x="6712497" y="1653945"/>
              <a:ext cx="37354" cy="109948"/>
            </a:xfrm>
            <a:custGeom>
              <a:rect b="b" l="l" r="r" t="t"/>
              <a:pathLst>
                <a:path extrusionOk="0" h="4059" w="1379">
                  <a:moveTo>
                    <a:pt x="639" y="0"/>
                  </a:moveTo>
                  <a:cubicBezTo>
                    <a:pt x="307" y="0"/>
                    <a:pt x="1" y="332"/>
                    <a:pt x="1" y="740"/>
                  </a:cubicBezTo>
                  <a:lnTo>
                    <a:pt x="1" y="4058"/>
                  </a:lnTo>
                  <a:lnTo>
                    <a:pt x="1379" y="4058"/>
                  </a:lnTo>
                  <a:lnTo>
                    <a:pt x="1379" y="740"/>
                  </a:lnTo>
                  <a:cubicBezTo>
                    <a:pt x="1379" y="332"/>
                    <a:pt x="1073" y="0"/>
                    <a:pt x="63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23" name="Google Shape;2923;p36"/>
          <p:cNvGrpSpPr/>
          <p:nvPr/>
        </p:nvGrpSpPr>
        <p:grpSpPr>
          <a:xfrm>
            <a:off x="6746045" y="2761060"/>
            <a:ext cx="448602" cy="448626"/>
            <a:chOff x="7107270" y="2386066"/>
            <a:chExt cx="503990" cy="504017"/>
          </a:xfrm>
        </p:grpSpPr>
        <p:sp>
          <p:nvSpPr>
            <p:cNvPr id="2924" name="Google Shape;2924;p36"/>
            <p:cNvSpPr/>
            <p:nvPr/>
          </p:nvSpPr>
          <p:spPr>
            <a:xfrm>
              <a:off x="7176397" y="2386066"/>
              <a:ext cx="86436" cy="100278"/>
            </a:xfrm>
            <a:custGeom>
              <a:rect b="b" l="l" r="r" t="t"/>
              <a:pathLst>
                <a:path extrusionOk="0" h="3702" w="3191">
                  <a:moveTo>
                    <a:pt x="0" y="1"/>
                  </a:moveTo>
                  <a:lnTo>
                    <a:pt x="0" y="3701"/>
                  </a:lnTo>
                  <a:lnTo>
                    <a:pt x="3191" y="3701"/>
                  </a:lnTo>
                  <a:lnTo>
                    <a:pt x="319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5" name="Google Shape;2925;p36"/>
            <p:cNvSpPr/>
            <p:nvPr/>
          </p:nvSpPr>
          <p:spPr>
            <a:xfrm>
              <a:off x="7176397" y="2515355"/>
              <a:ext cx="86436" cy="106481"/>
            </a:xfrm>
            <a:custGeom>
              <a:rect b="b" l="l" r="r" t="t"/>
              <a:pathLst>
                <a:path extrusionOk="0" h="3931" w="3191">
                  <a:moveTo>
                    <a:pt x="0" y="0"/>
                  </a:moveTo>
                  <a:lnTo>
                    <a:pt x="0" y="3931"/>
                  </a:lnTo>
                  <a:lnTo>
                    <a:pt x="3191" y="3931"/>
                  </a:lnTo>
                  <a:lnTo>
                    <a:pt x="319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6" name="Google Shape;2926;p36"/>
            <p:cNvSpPr/>
            <p:nvPr/>
          </p:nvSpPr>
          <p:spPr>
            <a:xfrm>
              <a:off x="7176397" y="2786365"/>
              <a:ext cx="86436" cy="103718"/>
            </a:xfrm>
            <a:custGeom>
              <a:rect b="b" l="l" r="r" t="t"/>
              <a:pathLst>
                <a:path extrusionOk="0" h="3829" w="3191">
                  <a:moveTo>
                    <a:pt x="0" y="0"/>
                  </a:moveTo>
                  <a:lnTo>
                    <a:pt x="0" y="3828"/>
                  </a:lnTo>
                  <a:lnTo>
                    <a:pt x="3191" y="3828"/>
                  </a:lnTo>
                  <a:lnTo>
                    <a:pt x="319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7" name="Google Shape;2927;p36"/>
            <p:cNvSpPr/>
            <p:nvPr/>
          </p:nvSpPr>
          <p:spPr>
            <a:xfrm>
              <a:off x="7573906" y="2498073"/>
              <a:ext cx="37354" cy="63629"/>
            </a:xfrm>
            <a:custGeom>
              <a:rect b="b" l="l" r="r" t="t"/>
              <a:pathLst>
                <a:path extrusionOk="0" h="2349" w="1379">
                  <a:moveTo>
                    <a:pt x="639" y="0"/>
                  </a:moveTo>
                  <a:lnTo>
                    <a:pt x="1" y="638"/>
                  </a:lnTo>
                  <a:lnTo>
                    <a:pt x="1" y="2348"/>
                  </a:lnTo>
                  <a:lnTo>
                    <a:pt x="1379" y="740"/>
                  </a:lnTo>
                  <a:lnTo>
                    <a:pt x="63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8" name="Google Shape;2928;p36"/>
            <p:cNvSpPr/>
            <p:nvPr/>
          </p:nvSpPr>
          <p:spPr>
            <a:xfrm>
              <a:off x="7458460" y="2650846"/>
              <a:ext cx="86436" cy="106508"/>
            </a:xfrm>
            <a:custGeom>
              <a:rect b="b" l="l" r="r" t="t"/>
              <a:pathLst>
                <a:path extrusionOk="0" h="3932" w="3191">
                  <a:moveTo>
                    <a:pt x="0" y="1"/>
                  </a:moveTo>
                  <a:lnTo>
                    <a:pt x="0" y="3931"/>
                  </a:lnTo>
                  <a:lnTo>
                    <a:pt x="3191" y="3931"/>
                  </a:lnTo>
                  <a:lnTo>
                    <a:pt x="319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29" name="Google Shape;2929;p36"/>
            <p:cNvSpPr/>
            <p:nvPr/>
          </p:nvSpPr>
          <p:spPr>
            <a:xfrm>
              <a:off x="7458460" y="2786365"/>
              <a:ext cx="86436" cy="103718"/>
            </a:xfrm>
            <a:custGeom>
              <a:rect b="b" l="l" r="r" t="t"/>
              <a:pathLst>
                <a:path extrusionOk="0" h="3829" w="3191">
                  <a:moveTo>
                    <a:pt x="0" y="0"/>
                  </a:moveTo>
                  <a:lnTo>
                    <a:pt x="0" y="3828"/>
                  </a:lnTo>
                  <a:lnTo>
                    <a:pt x="3191" y="3828"/>
                  </a:lnTo>
                  <a:lnTo>
                    <a:pt x="319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0" name="Google Shape;2930;p36"/>
            <p:cNvSpPr/>
            <p:nvPr/>
          </p:nvSpPr>
          <p:spPr>
            <a:xfrm>
              <a:off x="7107270" y="2492547"/>
              <a:ext cx="37354" cy="62924"/>
            </a:xfrm>
            <a:custGeom>
              <a:rect b="b" l="l" r="r" t="t"/>
              <a:pathLst>
                <a:path extrusionOk="0" h="2323" w="1379">
                  <a:moveTo>
                    <a:pt x="842" y="0"/>
                  </a:moveTo>
                  <a:lnTo>
                    <a:pt x="0" y="740"/>
                  </a:lnTo>
                  <a:lnTo>
                    <a:pt x="1378" y="2323"/>
                  </a:lnTo>
                  <a:lnTo>
                    <a:pt x="1378" y="638"/>
                  </a:lnTo>
                  <a:lnTo>
                    <a:pt x="84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1" name="Google Shape;2931;p36"/>
            <p:cNvSpPr/>
            <p:nvPr/>
          </p:nvSpPr>
          <p:spPr>
            <a:xfrm>
              <a:off x="7392095" y="2386066"/>
              <a:ext cx="152801" cy="100278"/>
            </a:xfrm>
            <a:custGeom>
              <a:rect b="b" l="l" r="r" t="t"/>
              <a:pathLst>
                <a:path extrusionOk="0" h="3702" w="5641">
                  <a:moveTo>
                    <a:pt x="2450" y="1"/>
                  </a:moveTo>
                  <a:lnTo>
                    <a:pt x="2450" y="2017"/>
                  </a:lnTo>
                  <a:lnTo>
                    <a:pt x="868" y="103"/>
                  </a:lnTo>
                  <a:lnTo>
                    <a:pt x="0" y="843"/>
                  </a:lnTo>
                  <a:lnTo>
                    <a:pt x="2450" y="3599"/>
                  </a:lnTo>
                  <a:lnTo>
                    <a:pt x="2450" y="3701"/>
                  </a:lnTo>
                  <a:lnTo>
                    <a:pt x="5641" y="3701"/>
                  </a:lnTo>
                  <a:lnTo>
                    <a:pt x="564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2" name="Google Shape;2932;p36"/>
            <p:cNvSpPr/>
            <p:nvPr/>
          </p:nvSpPr>
          <p:spPr>
            <a:xfrm>
              <a:off x="7325731" y="2466272"/>
              <a:ext cx="219165" cy="155564"/>
            </a:xfrm>
            <a:custGeom>
              <a:rect b="b" l="l" r="r" t="t"/>
              <a:pathLst>
                <a:path extrusionOk="0" h="5743" w="8091">
                  <a:moveTo>
                    <a:pt x="0" y="0"/>
                  </a:moveTo>
                  <a:lnTo>
                    <a:pt x="128" y="434"/>
                  </a:lnTo>
                  <a:cubicBezTo>
                    <a:pt x="128" y="434"/>
                    <a:pt x="128" y="536"/>
                    <a:pt x="230" y="740"/>
                  </a:cubicBezTo>
                  <a:cubicBezTo>
                    <a:pt x="332" y="970"/>
                    <a:pt x="434" y="1378"/>
                    <a:pt x="766" y="1812"/>
                  </a:cubicBezTo>
                  <a:cubicBezTo>
                    <a:pt x="1072" y="2348"/>
                    <a:pt x="1506" y="2884"/>
                    <a:pt x="2144" y="3420"/>
                  </a:cubicBezTo>
                  <a:cubicBezTo>
                    <a:pt x="3088" y="4058"/>
                    <a:pt x="4262" y="4365"/>
                    <a:pt x="4900" y="4365"/>
                  </a:cubicBezTo>
                  <a:lnTo>
                    <a:pt x="4900" y="5743"/>
                  </a:lnTo>
                  <a:lnTo>
                    <a:pt x="8091" y="5743"/>
                  </a:lnTo>
                  <a:lnTo>
                    <a:pt x="8091" y="1812"/>
                  </a:lnTo>
                  <a:lnTo>
                    <a:pt x="4900" y="1812"/>
                  </a:lnTo>
                  <a:lnTo>
                    <a:pt x="4900" y="2246"/>
                  </a:lnTo>
                  <a:cubicBezTo>
                    <a:pt x="4798" y="2144"/>
                    <a:pt x="4696" y="1914"/>
                    <a:pt x="4467" y="1812"/>
                  </a:cubicBezTo>
                  <a:cubicBezTo>
                    <a:pt x="4262" y="1608"/>
                    <a:pt x="4058" y="1276"/>
                    <a:pt x="3726" y="1072"/>
                  </a:cubicBezTo>
                  <a:cubicBezTo>
                    <a:pt x="3522" y="970"/>
                    <a:pt x="3318" y="868"/>
                    <a:pt x="3088" y="740"/>
                  </a:cubicBezTo>
                  <a:cubicBezTo>
                    <a:pt x="1812" y="0"/>
                    <a:pt x="434" y="0"/>
                    <a:pt x="43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3" name="Google Shape;2933;p36"/>
            <p:cNvSpPr/>
            <p:nvPr/>
          </p:nvSpPr>
          <p:spPr>
            <a:xfrm>
              <a:off x="7176397" y="2596238"/>
              <a:ext cx="250288" cy="161116"/>
            </a:xfrm>
            <a:custGeom>
              <a:rect b="b" l="l" r="r" t="t"/>
              <a:pathLst>
                <a:path extrusionOk="0" h="5948" w="9240">
                  <a:moveTo>
                    <a:pt x="4773" y="0"/>
                  </a:moveTo>
                  <a:lnTo>
                    <a:pt x="2961" y="2017"/>
                  </a:lnTo>
                  <a:lnTo>
                    <a:pt x="0" y="2017"/>
                  </a:lnTo>
                  <a:lnTo>
                    <a:pt x="0" y="5947"/>
                  </a:lnTo>
                  <a:lnTo>
                    <a:pt x="3191" y="5947"/>
                  </a:lnTo>
                  <a:lnTo>
                    <a:pt x="3191" y="5003"/>
                  </a:lnTo>
                  <a:cubicBezTo>
                    <a:pt x="3599" y="5105"/>
                    <a:pt x="4135" y="5207"/>
                    <a:pt x="4773" y="5207"/>
                  </a:cubicBezTo>
                  <a:cubicBezTo>
                    <a:pt x="5207" y="5207"/>
                    <a:pt x="5641" y="5207"/>
                    <a:pt x="6049" y="5105"/>
                  </a:cubicBezTo>
                  <a:cubicBezTo>
                    <a:pt x="7759" y="4569"/>
                    <a:pt x="8933" y="3191"/>
                    <a:pt x="8933" y="3089"/>
                  </a:cubicBezTo>
                  <a:lnTo>
                    <a:pt x="9239" y="2757"/>
                  </a:lnTo>
                  <a:lnTo>
                    <a:pt x="8831" y="2655"/>
                  </a:lnTo>
                  <a:cubicBezTo>
                    <a:pt x="8831" y="2655"/>
                    <a:pt x="7781" y="2200"/>
                    <a:pt x="6454" y="2200"/>
                  </a:cubicBezTo>
                  <a:cubicBezTo>
                    <a:pt x="6088" y="2200"/>
                    <a:pt x="5701" y="2235"/>
                    <a:pt x="5309" y="2323"/>
                  </a:cubicBezTo>
                  <a:cubicBezTo>
                    <a:pt x="4467" y="2553"/>
                    <a:pt x="3727" y="3089"/>
                    <a:pt x="3191" y="3497"/>
                  </a:cubicBezTo>
                  <a:lnTo>
                    <a:pt x="5411" y="945"/>
                  </a:lnTo>
                  <a:lnTo>
                    <a:pt x="5641" y="741"/>
                  </a:lnTo>
                  <a:lnTo>
                    <a:pt x="477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34" name="Google Shape;2934;p36"/>
          <p:cNvGrpSpPr/>
          <p:nvPr/>
        </p:nvGrpSpPr>
        <p:grpSpPr>
          <a:xfrm>
            <a:off x="1257455" y="2762290"/>
            <a:ext cx="448626" cy="446166"/>
            <a:chOff x="715108" y="2386066"/>
            <a:chExt cx="504017" cy="501254"/>
          </a:xfrm>
        </p:grpSpPr>
        <p:sp>
          <p:nvSpPr>
            <p:cNvPr id="2935" name="Google Shape;2935;p36"/>
            <p:cNvSpPr/>
            <p:nvPr/>
          </p:nvSpPr>
          <p:spPr>
            <a:xfrm>
              <a:off x="930805" y="2386066"/>
              <a:ext cx="72622" cy="82996"/>
            </a:xfrm>
            <a:custGeom>
              <a:rect b="b" l="l" r="r" t="t"/>
              <a:pathLst>
                <a:path extrusionOk="0" h="3064" w="2681">
                  <a:moveTo>
                    <a:pt x="1405" y="1"/>
                  </a:moveTo>
                  <a:lnTo>
                    <a:pt x="971" y="409"/>
                  </a:lnTo>
                  <a:cubicBezTo>
                    <a:pt x="971" y="409"/>
                    <a:pt x="435" y="843"/>
                    <a:pt x="1" y="1481"/>
                  </a:cubicBezTo>
                  <a:lnTo>
                    <a:pt x="1073" y="2859"/>
                  </a:lnTo>
                  <a:cubicBezTo>
                    <a:pt x="1175" y="2859"/>
                    <a:pt x="1277" y="2961"/>
                    <a:pt x="1405" y="3063"/>
                  </a:cubicBezTo>
                  <a:cubicBezTo>
                    <a:pt x="1405" y="2961"/>
                    <a:pt x="1507" y="2859"/>
                    <a:pt x="1609" y="2859"/>
                  </a:cubicBezTo>
                  <a:lnTo>
                    <a:pt x="2681" y="1481"/>
                  </a:lnTo>
                  <a:cubicBezTo>
                    <a:pt x="2247" y="945"/>
                    <a:pt x="1711" y="409"/>
                    <a:pt x="1711" y="409"/>
                  </a:cubicBezTo>
                  <a:lnTo>
                    <a:pt x="140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6" name="Google Shape;2936;p36"/>
            <p:cNvSpPr/>
            <p:nvPr/>
          </p:nvSpPr>
          <p:spPr>
            <a:xfrm>
              <a:off x="1003400" y="2411637"/>
              <a:ext cx="106508" cy="63629"/>
            </a:xfrm>
            <a:custGeom>
              <a:rect b="b" l="l" r="r" t="t"/>
              <a:pathLst>
                <a:path extrusionOk="0" h="2349" w="3932">
                  <a:moveTo>
                    <a:pt x="2961" y="1"/>
                  </a:moveTo>
                  <a:cubicBezTo>
                    <a:pt x="2323" y="1"/>
                    <a:pt x="1685" y="205"/>
                    <a:pt x="1277" y="741"/>
                  </a:cubicBezTo>
                  <a:lnTo>
                    <a:pt x="1" y="2349"/>
                  </a:lnTo>
                  <a:cubicBezTo>
                    <a:pt x="307" y="2247"/>
                    <a:pt x="639" y="2119"/>
                    <a:pt x="945" y="2119"/>
                  </a:cubicBezTo>
                  <a:lnTo>
                    <a:pt x="2323" y="2119"/>
                  </a:lnTo>
                  <a:lnTo>
                    <a:pt x="3931" y="205"/>
                  </a:lnTo>
                  <a:cubicBezTo>
                    <a:pt x="3599" y="1"/>
                    <a:pt x="3293" y="1"/>
                    <a:pt x="296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7" name="Google Shape;2937;p36"/>
            <p:cNvSpPr/>
            <p:nvPr/>
          </p:nvSpPr>
          <p:spPr>
            <a:xfrm>
              <a:off x="824352" y="2410553"/>
              <a:ext cx="109948" cy="64712"/>
            </a:xfrm>
            <a:custGeom>
              <a:rect b="b" l="l" r="r" t="t"/>
              <a:pathLst>
                <a:path extrusionOk="0" h="2389" w="4059">
                  <a:moveTo>
                    <a:pt x="832" y="1"/>
                  </a:moveTo>
                  <a:cubicBezTo>
                    <a:pt x="527" y="1"/>
                    <a:pt x="243" y="96"/>
                    <a:pt x="0" y="245"/>
                  </a:cubicBezTo>
                  <a:lnTo>
                    <a:pt x="1608" y="2159"/>
                  </a:lnTo>
                  <a:lnTo>
                    <a:pt x="2987" y="2159"/>
                  </a:lnTo>
                  <a:cubicBezTo>
                    <a:pt x="3420" y="2159"/>
                    <a:pt x="3727" y="2287"/>
                    <a:pt x="4059" y="2389"/>
                  </a:cubicBezTo>
                  <a:lnTo>
                    <a:pt x="2782" y="781"/>
                  </a:lnTo>
                  <a:cubicBezTo>
                    <a:pt x="2349" y="373"/>
                    <a:pt x="1813" y="41"/>
                    <a:pt x="1175" y="41"/>
                  </a:cubicBezTo>
                  <a:cubicBezTo>
                    <a:pt x="1058" y="14"/>
                    <a:pt x="944" y="1"/>
                    <a:pt x="83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8" name="Google Shape;2938;p36"/>
            <p:cNvSpPr/>
            <p:nvPr/>
          </p:nvSpPr>
          <p:spPr>
            <a:xfrm>
              <a:off x="1028998" y="2569963"/>
              <a:ext cx="40117" cy="49110"/>
            </a:xfrm>
            <a:custGeom>
              <a:rect b="b" l="l" r="r" t="t"/>
              <a:pathLst>
                <a:path extrusionOk="0" h="1813" w="1481">
                  <a:moveTo>
                    <a:pt x="0" y="1"/>
                  </a:moveTo>
                  <a:lnTo>
                    <a:pt x="0" y="1813"/>
                  </a:lnTo>
                  <a:cubicBezTo>
                    <a:pt x="842" y="1813"/>
                    <a:pt x="1480" y="1175"/>
                    <a:pt x="1480" y="332"/>
                  </a:cubicBezTo>
                  <a:cubicBezTo>
                    <a:pt x="1480" y="230"/>
                    <a:pt x="1480" y="103"/>
                    <a:pt x="137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39" name="Google Shape;2939;p36"/>
            <p:cNvSpPr/>
            <p:nvPr/>
          </p:nvSpPr>
          <p:spPr>
            <a:xfrm>
              <a:off x="865145" y="2569963"/>
              <a:ext cx="40117" cy="49110"/>
            </a:xfrm>
            <a:custGeom>
              <a:rect b="b" l="l" r="r" t="t"/>
              <a:pathLst>
                <a:path extrusionOk="0" h="1813" w="1481">
                  <a:moveTo>
                    <a:pt x="102" y="1"/>
                  </a:moveTo>
                  <a:cubicBezTo>
                    <a:pt x="0" y="103"/>
                    <a:pt x="0" y="230"/>
                    <a:pt x="0" y="332"/>
                  </a:cubicBezTo>
                  <a:cubicBezTo>
                    <a:pt x="0" y="1175"/>
                    <a:pt x="740" y="1813"/>
                    <a:pt x="1481" y="1813"/>
                  </a:cubicBezTo>
                  <a:lnTo>
                    <a:pt x="148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0" name="Google Shape;2940;p36"/>
            <p:cNvSpPr/>
            <p:nvPr/>
          </p:nvSpPr>
          <p:spPr>
            <a:xfrm>
              <a:off x="982678" y="2498073"/>
              <a:ext cx="167319" cy="40117"/>
            </a:xfrm>
            <a:custGeom>
              <a:rect b="b" l="l" r="r" t="t"/>
              <a:pathLst>
                <a:path extrusionOk="0" h="1481" w="6177">
                  <a:moveTo>
                    <a:pt x="1710" y="0"/>
                  </a:moveTo>
                  <a:cubicBezTo>
                    <a:pt x="868" y="0"/>
                    <a:pt x="128" y="638"/>
                    <a:pt x="0" y="1481"/>
                  </a:cubicBezTo>
                  <a:lnTo>
                    <a:pt x="6177" y="1481"/>
                  </a:lnTo>
                  <a:cubicBezTo>
                    <a:pt x="6074" y="638"/>
                    <a:pt x="5436" y="0"/>
                    <a:pt x="459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1" name="Google Shape;2941;p36"/>
            <p:cNvSpPr/>
            <p:nvPr/>
          </p:nvSpPr>
          <p:spPr>
            <a:xfrm>
              <a:off x="784262" y="2498073"/>
              <a:ext cx="167319" cy="40117"/>
            </a:xfrm>
            <a:custGeom>
              <a:rect b="b" l="l" r="r" t="t"/>
              <a:pathLst>
                <a:path extrusionOk="0" h="1481" w="6177">
                  <a:moveTo>
                    <a:pt x="1583" y="0"/>
                  </a:moveTo>
                  <a:cubicBezTo>
                    <a:pt x="842" y="0"/>
                    <a:pt x="102" y="638"/>
                    <a:pt x="0" y="1481"/>
                  </a:cubicBezTo>
                  <a:lnTo>
                    <a:pt x="6177" y="1481"/>
                  </a:lnTo>
                  <a:cubicBezTo>
                    <a:pt x="6049" y="638"/>
                    <a:pt x="5309" y="0"/>
                    <a:pt x="446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2" name="Google Shape;2942;p36"/>
            <p:cNvSpPr/>
            <p:nvPr/>
          </p:nvSpPr>
          <p:spPr>
            <a:xfrm>
              <a:off x="937036" y="2567200"/>
              <a:ext cx="62951" cy="49110"/>
            </a:xfrm>
            <a:custGeom>
              <a:rect b="b" l="l" r="r" t="t"/>
              <a:pathLst>
                <a:path extrusionOk="0" h="1813" w="2324">
                  <a:moveTo>
                    <a:pt x="1" y="0"/>
                  </a:moveTo>
                  <a:lnTo>
                    <a:pt x="1" y="1174"/>
                  </a:lnTo>
                  <a:lnTo>
                    <a:pt x="1175" y="1813"/>
                  </a:lnTo>
                  <a:lnTo>
                    <a:pt x="2323" y="1174"/>
                  </a:lnTo>
                  <a:lnTo>
                    <a:pt x="232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3" name="Google Shape;2943;p36"/>
            <p:cNvSpPr/>
            <p:nvPr/>
          </p:nvSpPr>
          <p:spPr>
            <a:xfrm>
              <a:off x="937036" y="2633565"/>
              <a:ext cx="62951" cy="66391"/>
            </a:xfrm>
            <a:custGeom>
              <a:rect b="b" l="l" r="r" t="t"/>
              <a:pathLst>
                <a:path extrusionOk="0" h="2451" w="2324">
                  <a:moveTo>
                    <a:pt x="1" y="1"/>
                  </a:moveTo>
                  <a:lnTo>
                    <a:pt x="1" y="1813"/>
                  </a:lnTo>
                  <a:lnTo>
                    <a:pt x="1175" y="2451"/>
                  </a:lnTo>
                  <a:lnTo>
                    <a:pt x="2323" y="1813"/>
                  </a:lnTo>
                  <a:lnTo>
                    <a:pt x="2323" y="1"/>
                  </a:lnTo>
                  <a:lnTo>
                    <a:pt x="1175" y="639"/>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4" name="Google Shape;2944;p36"/>
            <p:cNvSpPr/>
            <p:nvPr/>
          </p:nvSpPr>
          <p:spPr>
            <a:xfrm>
              <a:off x="752461" y="2717211"/>
              <a:ext cx="429337" cy="112034"/>
            </a:xfrm>
            <a:custGeom>
              <a:rect b="b" l="l" r="r" t="t"/>
              <a:pathLst>
                <a:path extrusionOk="0" h="4136" w="15850">
                  <a:moveTo>
                    <a:pt x="6815" y="1"/>
                  </a:moveTo>
                  <a:lnTo>
                    <a:pt x="6815" y="1915"/>
                  </a:lnTo>
                  <a:lnTo>
                    <a:pt x="4467" y="1915"/>
                  </a:lnTo>
                  <a:cubicBezTo>
                    <a:pt x="2654" y="1915"/>
                    <a:pt x="1072" y="2655"/>
                    <a:pt x="0" y="3931"/>
                  </a:cubicBezTo>
                  <a:cubicBezTo>
                    <a:pt x="332" y="4033"/>
                    <a:pt x="536" y="4135"/>
                    <a:pt x="970" y="4135"/>
                  </a:cubicBezTo>
                  <a:cubicBezTo>
                    <a:pt x="1378" y="4135"/>
                    <a:pt x="1608" y="4033"/>
                    <a:pt x="1914" y="3931"/>
                  </a:cubicBezTo>
                  <a:cubicBezTo>
                    <a:pt x="2246" y="3829"/>
                    <a:pt x="2552" y="3600"/>
                    <a:pt x="3293" y="3600"/>
                  </a:cubicBezTo>
                  <a:cubicBezTo>
                    <a:pt x="3931" y="3600"/>
                    <a:pt x="4364" y="3829"/>
                    <a:pt x="4671" y="3931"/>
                  </a:cubicBezTo>
                  <a:cubicBezTo>
                    <a:pt x="4900" y="4033"/>
                    <a:pt x="5105" y="4135"/>
                    <a:pt x="5641" y="4135"/>
                  </a:cubicBezTo>
                  <a:cubicBezTo>
                    <a:pt x="6074" y="4135"/>
                    <a:pt x="6279" y="4033"/>
                    <a:pt x="6585" y="3931"/>
                  </a:cubicBezTo>
                  <a:cubicBezTo>
                    <a:pt x="6815" y="3829"/>
                    <a:pt x="7223" y="3600"/>
                    <a:pt x="7989" y="3600"/>
                  </a:cubicBezTo>
                  <a:cubicBezTo>
                    <a:pt x="8627" y="3600"/>
                    <a:pt x="9035" y="3829"/>
                    <a:pt x="9265" y="3931"/>
                  </a:cubicBezTo>
                  <a:cubicBezTo>
                    <a:pt x="9571" y="4033"/>
                    <a:pt x="9775" y="4135"/>
                    <a:pt x="10209" y="4135"/>
                  </a:cubicBezTo>
                  <a:cubicBezTo>
                    <a:pt x="10745" y="4135"/>
                    <a:pt x="10949" y="4033"/>
                    <a:pt x="11179" y="3931"/>
                  </a:cubicBezTo>
                  <a:cubicBezTo>
                    <a:pt x="11485" y="3829"/>
                    <a:pt x="11919" y="3600"/>
                    <a:pt x="12557" y="3600"/>
                  </a:cubicBezTo>
                  <a:cubicBezTo>
                    <a:pt x="13297" y="3600"/>
                    <a:pt x="13604" y="3829"/>
                    <a:pt x="13935" y="3931"/>
                  </a:cubicBezTo>
                  <a:cubicBezTo>
                    <a:pt x="14242" y="4033"/>
                    <a:pt x="14471" y="4135"/>
                    <a:pt x="14880" y="4135"/>
                  </a:cubicBezTo>
                  <a:cubicBezTo>
                    <a:pt x="15314" y="4135"/>
                    <a:pt x="15518" y="4033"/>
                    <a:pt x="15850" y="3931"/>
                  </a:cubicBezTo>
                  <a:cubicBezTo>
                    <a:pt x="15518" y="3497"/>
                    <a:pt x="15109" y="3089"/>
                    <a:pt x="14573" y="2757"/>
                  </a:cubicBezTo>
                  <a:cubicBezTo>
                    <a:pt x="13604" y="2221"/>
                    <a:pt x="12557" y="1915"/>
                    <a:pt x="11383" y="1915"/>
                  </a:cubicBezTo>
                  <a:lnTo>
                    <a:pt x="9137" y="1915"/>
                  </a:lnTo>
                  <a:lnTo>
                    <a:pt x="9137" y="1"/>
                  </a:lnTo>
                  <a:lnTo>
                    <a:pt x="7989" y="639"/>
                  </a:lnTo>
                  <a:lnTo>
                    <a:pt x="681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5" name="Google Shape;2945;p36"/>
            <p:cNvSpPr/>
            <p:nvPr/>
          </p:nvSpPr>
          <p:spPr>
            <a:xfrm>
              <a:off x="715108" y="2843736"/>
              <a:ext cx="504017" cy="43584"/>
            </a:xfrm>
            <a:custGeom>
              <a:rect b="b" l="l" r="r" t="t"/>
              <a:pathLst>
                <a:path extrusionOk="0" h="1609" w="18607">
                  <a:moveTo>
                    <a:pt x="1" y="0"/>
                  </a:moveTo>
                  <a:lnTo>
                    <a:pt x="1" y="1174"/>
                  </a:lnTo>
                  <a:cubicBezTo>
                    <a:pt x="537" y="1174"/>
                    <a:pt x="639" y="1277"/>
                    <a:pt x="945" y="1379"/>
                  </a:cubicBezTo>
                  <a:cubicBezTo>
                    <a:pt x="1277" y="1481"/>
                    <a:pt x="1583" y="1608"/>
                    <a:pt x="2349" y="1608"/>
                  </a:cubicBezTo>
                  <a:cubicBezTo>
                    <a:pt x="3089" y="1608"/>
                    <a:pt x="3395" y="1481"/>
                    <a:pt x="3727" y="1379"/>
                  </a:cubicBezTo>
                  <a:cubicBezTo>
                    <a:pt x="3931" y="1277"/>
                    <a:pt x="4136" y="1174"/>
                    <a:pt x="4672" y="1174"/>
                  </a:cubicBezTo>
                  <a:cubicBezTo>
                    <a:pt x="5105" y="1174"/>
                    <a:pt x="5310" y="1277"/>
                    <a:pt x="5641" y="1379"/>
                  </a:cubicBezTo>
                  <a:cubicBezTo>
                    <a:pt x="5948" y="1481"/>
                    <a:pt x="6279" y="1608"/>
                    <a:pt x="7020" y="1608"/>
                  </a:cubicBezTo>
                  <a:cubicBezTo>
                    <a:pt x="7658" y="1608"/>
                    <a:pt x="8092" y="1481"/>
                    <a:pt x="8398" y="1379"/>
                  </a:cubicBezTo>
                  <a:cubicBezTo>
                    <a:pt x="8602" y="1277"/>
                    <a:pt x="8832" y="1174"/>
                    <a:pt x="9368" y="1174"/>
                  </a:cubicBezTo>
                  <a:cubicBezTo>
                    <a:pt x="9776" y="1174"/>
                    <a:pt x="10006" y="1277"/>
                    <a:pt x="10210" y="1379"/>
                  </a:cubicBezTo>
                  <a:cubicBezTo>
                    <a:pt x="10516" y="1481"/>
                    <a:pt x="10950" y="1608"/>
                    <a:pt x="11588" y="1608"/>
                  </a:cubicBezTo>
                  <a:cubicBezTo>
                    <a:pt x="12328" y="1608"/>
                    <a:pt x="12660" y="1481"/>
                    <a:pt x="12966" y="1379"/>
                  </a:cubicBezTo>
                  <a:cubicBezTo>
                    <a:pt x="13298" y="1277"/>
                    <a:pt x="13502" y="1174"/>
                    <a:pt x="13936" y="1174"/>
                  </a:cubicBezTo>
                  <a:cubicBezTo>
                    <a:pt x="14472" y="1174"/>
                    <a:pt x="14676" y="1277"/>
                    <a:pt x="14881" y="1379"/>
                  </a:cubicBezTo>
                  <a:cubicBezTo>
                    <a:pt x="15212" y="1481"/>
                    <a:pt x="15621" y="1608"/>
                    <a:pt x="16259" y="1608"/>
                  </a:cubicBezTo>
                  <a:cubicBezTo>
                    <a:pt x="17024" y="1608"/>
                    <a:pt x="17331" y="1481"/>
                    <a:pt x="17662" y="1379"/>
                  </a:cubicBezTo>
                  <a:cubicBezTo>
                    <a:pt x="17969" y="1277"/>
                    <a:pt x="18173" y="1174"/>
                    <a:pt x="18607" y="1174"/>
                  </a:cubicBezTo>
                  <a:lnTo>
                    <a:pt x="18607" y="0"/>
                  </a:lnTo>
                  <a:cubicBezTo>
                    <a:pt x="17867" y="0"/>
                    <a:pt x="17535" y="205"/>
                    <a:pt x="17229" y="332"/>
                  </a:cubicBezTo>
                  <a:cubicBezTo>
                    <a:pt x="16897" y="434"/>
                    <a:pt x="16693" y="536"/>
                    <a:pt x="16259" y="536"/>
                  </a:cubicBezTo>
                  <a:cubicBezTo>
                    <a:pt x="15850" y="536"/>
                    <a:pt x="15621" y="434"/>
                    <a:pt x="15314" y="332"/>
                  </a:cubicBezTo>
                  <a:cubicBezTo>
                    <a:pt x="14983" y="205"/>
                    <a:pt x="14676" y="0"/>
                    <a:pt x="13936" y="0"/>
                  </a:cubicBezTo>
                  <a:cubicBezTo>
                    <a:pt x="13298" y="0"/>
                    <a:pt x="12864" y="205"/>
                    <a:pt x="12558" y="332"/>
                  </a:cubicBezTo>
                  <a:cubicBezTo>
                    <a:pt x="12328" y="434"/>
                    <a:pt x="12124" y="536"/>
                    <a:pt x="11588" y="536"/>
                  </a:cubicBezTo>
                  <a:cubicBezTo>
                    <a:pt x="11154" y="536"/>
                    <a:pt x="10950" y="434"/>
                    <a:pt x="10644" y="332"/>
                  </a:cubicBezTo>
                  <a:cubicBezTo>
                    <a:pt x="10414" y="205"/>
                    <a:pt x="10006" y="0"/>
                    <a:pt x="9368" y="0"/>
                  </a:cubicBezTo>
                  <a:cubicBezTo>
                    <a:pt x="8602" y="0"/>
                    <a:pt x="8194" y="205"/>
                    <a:pt x="7964" y="332"/>
                  </a:cubicBezTo>
                  <a:cubicBezTo>
                    <a:pt x="7658" y="434"/>
                    <a:pt x="7453" y="536"/>
                    <a:pt x="7020" y="536"/>
                  </a:cubicBezTo>
                  <a:cubicBezTo>
                    <a:pt x="6484" y="536"/>
                    <a:pt x="6279" y="434"/>
                    <a:pt x="6050" y="332"/>
                  </a:cubicBezTo>
                  <a:cubicBezTo>
                    <a:pt x="5743" y="205"/>
                    <a:pt x="5310" y="0"/>
                    <a:pt x="4672" y="0"/>
                  </a:cubicBezTo>
                  <a:cubicBezTo>
                    <a:pt x="3931" y="0"/>
                    <a:pt x="3625" y="205"/>
                    <a:pt x="3293" y="332"/>
                  </a:cubicBezTo>
                  <a:cubicBezTo>
                    <a:pt x="2987" y="434"/>
                    <a:pt x="2757" y="536"/>
                    <a:pt x="2349" y="536"/>
                  </a:cubicBezTo>
                  <a:cubicBezTo>
                    <a:pt x="1915" y="536"/>
                    <a:pt x="1711" y="434"/>
                    <a:pt x="1379" y="332"/>
                  </a:cubicBezTo>
                  <a:cubicBezTo>
                    <a:pt x="1073" y="205"/>
                    <a:pt x="74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6" name="Google Shape;2946;p36"/>
          <p:cNvGrpSpPr/>
          <p:nvPr/>
        </p:nvGrpSpPr>
        <p:grpSpPr>
          <a:xfrm>
            <a:off x="2670043" y="2761060"/>
            <a:ext cx="384636" cy="448626"/>
            <a:chOff x="2305198" y="2386066"/>
            <a:chExt cx="432127" cy="504017"/>
          </a:xfrm>
        </p:grpSpPr>
        <p:sp>
          <p:nvSpPr>
            <p:cNvPr id="2947" name="Google Shape;2947;p36"/>
            <p:cNvSpPr/>
            <p:nvPr/>
          </p:nvSpPr>
          <p:spPr>
            <a:xfrm>
              <a:off x="2507081" y="2843736"/>
              <a:ext cx="28361" cy="46347"/>
            </a:xfrm>
            <a:custGeom>
              <a:rect b="b" l="l" r="r" t="t"/>
              <a:pathLst>
                <a:path extrusionOk="0" h="1711" w="1047">
                  <a:moveTo>
                    <a:pt x="511" y="0"/>
                  </a:moveTo>
                  <a:cubicBezTo>
                    <a:pt x="409" y="205"/>
                    <a:pt x="204" y="536"/>
                    <a:pt x="0" y="741"/>
                  </a:cubicBezTo>
                  <a:lnTo>
                    <a:pt x="0" y="1710"/>
                  </a:lnTo>
                  <a:lnTo>
                    <a:pt x="1047" y="1710"/>
                  </a:lnTo>
                  <a:lnTo>
                    <a:pt x="1047" y="741"/>
                  </a:lnTo>
                  <a:cubicBezTo>
                    <a:pt x="945" y="536"/>
                    <a:pt x="740" y="205"/>
                    <a:pt x="51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48" name="Google Shape;2948;p36"/>
            <p:cNvSpPr/>
            <p:nvPr/>
          </p:nvSpPr>
          <p:spPr>
            <a:xfrm>
              <a:off x="2305198" y="2386066"/>
              <a:ext cx="432127" cy="472460"/>
            </a:xfrm>
            <a:custGeom>
              <a:rect b="b" l="l" r="r" t="t"/>
              <a:pathLst>
                <a:path extrusionOk="0" h="17442" w="15953">
                  <a:moveTo>
                    <a:pt x="8500" y="7326"/>
                  </a:moveTo>
                  <a:lnTo>
                    <a:pt x="8500" y="8704"/>
                  </a:lnTo>
                  <a:lnTo>
                    <a:pt x="7453" y="8704"/>
                  </a:lnTo>
                  <a:lnTo>
                    <a:pt x="7453" y="7326"/>
                  </a:lnTo>
                  <a:close/>
                  <a:moveTo>
                    <a:pt x="8500" y="9980"/>
                  </a:moveTo>
                  <a:lnTo>
                    <a:pt x="8500" y="13170"/>
                  </a:lnTo>
                  <a:lnTo>
                    <a:pt x="7453" y="13170"/>
                  </a:lnTo>
                  <a:lnTo>
                    <a:pt x="7453" y="9980"/>
                  </a:lnTo>
                  <a:close/>
                  <a:moveTo>
                    <a:pt x="7964" y="1"/>
                  </a:moveTo>
                  <a:lnTo>
                    <a:pt x="4901" y="2425"/>
                  </a:lnTo>
                  <a:cubicBezTo>
                    <a:pt x="4671" y="2655"/>
                    <a:pt x="3829" y="3395"/>
                    <a:pt x="3829" y="3395"/>
                  </a:cubicBezTo>
                  <a:lnTo>
                    <a:pt x="5411" y="3701"/>
                  </a:lnTo>
                  <a:cubicBezTo>
                    <a:pt x="5845" y="3829"/>
                    <a:pt x="6177" y="4237"/>
                    <a:pt x="6177" y="4671"/>
                  </a:cubicBezTo>
                  <a:cubicBezTo>
                    <a:pt x="6050" y="5105"/>
                    <a:pt x="5641" y="5309"/>
                    <a:pt x="5207" y="5309"/>
                  </a:cubicBezTo>
                  <a:lnTo>
                    <a:pt x="4901" y="5207"/>
                  </a:lnTo>
                  <a:cubicBezTo>
                    <a:pt x="4135" y="5105"/>
                    <a:pt x="3497" y="4977"/>
                    <a:pt x="2859" y="4773"/>
                  </a:cubicBezTo>
                  <a:lnTo>
                    <a:pt x="2655" y="4773"/>
                  </a:lnTo>
                  <a:lnTo>
                    <a:pt x="2553" y="4875"/>
                  </a:lnTo>
                  <a:cubicBezTo>
                    <a:pt x="2119" y="5513"/>
                    <a:pt x="1711" y="6254"/>
                    <a:pt x="1277" y="7019"/>
                  </a:cubicBezTo>
                  <a:lnTo>
                    <a:pt x="1175" y="7326"/>
                  </a:lnTo>
                  <a:lnTo>
                    <a:pt x="1481" y="7428"/>
                  </a:lnTo>
                  <a:cubicBezTo>
                    <a:pt x="2349" y="7657"/>
                    <a:pt x="3191" y="7861"/>
                    <a:pt x="4033" y="7964"/>
                  </a:cubicBezTo>
                  <a:lnTo>
                    <a:pt x="4467" y="7964"/>
                  </a:lnTo>
                  <a:cubicBezTo>
                    <a:pt x="4569" y="7964"/>
                    <a:pt x="4773" y="8066"/>
                    <a:pt x="4901" y="8295"/>
                  </a:cubicBezTo>
                  <a:cubicBezTo>
                    <a:pt x="5105" y="8500"/>
                    <a:pt x="5105" y="8704"/>
                    <a:pt x="5105" y="8806"/>
                  </a:cubicBezTo>
                  <a:cubicBezTo>
                    <a:pt x="5105" y="9036"/>
                    <a:pt x="5003" y="9240"/>
                    <a:pt x="4773" y="9342"/>
                  </a:cubicBezTo>
                  <a:cubicBezTo>
                    <a:pt x="4569" y="9571"/>
                    <a:pt x="4365" y="9571"/>
                    <a:pt x="4135" y="9571"/>
                  </a:cubicBezTo>
                  <a:lnTo>
                    <a:pt x="3829" y="9444"/>
                  </a:lnTo>
                  <a:cubicBezTo>
                    <a:pt x="2859" y="9342"/>
                    <a:pt x="1813" y="9138"/>
                    <a:pt x="843" y="8806"/>
                  </a:cubicBezTo>
                  <a:lnTo>
                    <a:pt x="537" y="8704"/>
                  </a:lnTo>
                  <a:lnTo>
                    <a:pt x="537" y="9036"/>
                  </a:lnTo>
                  <a:cubicBezTo>
                    <a:pt x="205" y="9878"/>
                    <a:pt x="103" y="10848"/>
                    <a:pt x="1" y="11690"/>
                  </a:cubicBezTo>
                  <a:lnTo>
                    <a:pt x="1" y="11996"/>
                  </a:lnTo>
                  <a:lnTo>
                    <a:pt x="205" y="12124"/>
                  </a:lnTo>
                  <a:cubicBezTo>
                    <a:pt x="1277" y="12226"/>
                    <a:pt x="2349" y="12328"/>
                    <a:pt x="3293" y="12328"/>
                  </a:cubicBezTo>
                  <a:lnTo>
                    <a:pt x="3727" y="12328"/>
                  </a:lnTo>
                  <a:cubicBezTo>
                    <a:pt x="4135" y="12328"/>
                    <a:pt x="4467" y="12762"/>
                    <a:pt x="4467" y="13170"/>
                  </a:cubicBezTo>
                  <a:cubicBezTo>
                    <a:pt x="4467" y="13604"/>
                    <a:pt x="4135" y="13910"/>
                    <a:pt x="3727" y="13910"/>
                  </a:cubicBezTo>
                  <a:lnTo>
                    <a:pt x="3293" y="13910"/>
                  </a:lnTo>
                  <a:cubicBezTo>
                    <a:pt x="2349" y="13910"/>
                    <a:pt x="1379" y="13808"/>
                    <a:pt x="435" y="13706"/>
                  </a:cubicBezTo>
                  <a:lnTo>
                    <a:pt x="1" y="13604"/>
                  </a:lnTo>
                  <a:lnTo>
                    <a:pt x="103" y="14038"/>
                  </a:lnTo>
                  <a:cubicBezTo>
                    <a:pt x="435" y="15518"/>
                    <a:pt x="1481" y="16692"/>
                    <a:pt x="2987" y="17228"/>
                  </a:cubicBezTo>
                  <a:cubicBezTo>
                    <a:pt x="3395" y="17330"/>
                    <a:pt x="3931" y="17432"/>
                    <a:pt x="4569" y="17432"/>
                  </a:cubicBezTo>
                  <a:lnTo>
                    <a:pt x="5105" y="17432"/>
                  </a:lnTo>
                  <a:cubicBezTo>
                    <a:pt x="6177" y="17330"/>
                    <a:pt x="7019" y="16692"/>
                    <a:pt x="7453" y="15722"/>
                  </a:cubicBezTo>
                  <a:cubicBezTo>
                    <a:pt x="7555" y="15518"/>
                    <a:pt x="7760" y="15416"/>
                    <a:pt x="7964" y="15416"/>
                  </a:cubicBezTo>
                  <a:cubicBezTo>
                    <a:pt x="8193" y="15416"/>
                    <a:pt x="8398" y="15518"/>
                    <a:pt x="8500" y="15722"/>
                  </a:cubicBezTo>
                  <a:cubicBezTo>
                    <a:pt x="8934" y="16463"/>
                    <a:pt x="9674" y="17101"/>
                    <a:pt x="10516" y="17330"/>
                  </a:cubicBezTo>
                  <a:cubicBezTo>
                    <a:pt x="10847" y="17408"/>
                    <a:pt x="11175" y="17442"/>
                    <a:pt x="11501" y="17442"/>
                  </a:cubicBezTo>
                  <a:cubicBezTo>
                    <a:pt x="12027" y="17442"/>
                    <a:pt x="12548" y="17354"/>
                    <a:pt x="13068" y="17228"/>
                  </a:cubicBezTo>
                  <a:cubicBezTo>
                    <a:pt x="14472" y="16692"/>
                    <a:pt x="15518" y="15416"/>
                    <a:pt x="15850" y="13910"/>
                  </a:cubicBezTo>
                  <a:lnTo>
                    <a:pt x="15952" y="13502"/>
                  </a:lnTo>
                  <a:lnTo>
                    <a:pt x="15952" y="13502"/>
                  </a:lnTo>
                  <a:lnTo>
                    <a:pt x="15518" y="13604"/>
                  </a:lnTo>
                  <a:cubicBezTo>
                    <a:pt x="14472" y="13808"/>
                    <a:pt x="13298" y="13910"/>
                    <a:pt x="12226" y="13910"/>
                  </a:cubicBezTo>
                  <a:lnTo>
                    <a:pt x="11792" y="13910"/>
                  </a:lnTo>
                  <a:cubicBezTo>
                    <a:pt x="11384" y="13910"/>
                    <a:pt x="11052" y="13604"/>
                    <a:pt x="11052" y="13170"/>
                  </a:cubicBezTo>
                  <a:cubicBezTo>
                    <a:pt x="11052" y="12762"/>
                    <a:pt x="11384" y="12328"/>
                    <a:pt x="11792" y="12328"/>
                  </a:cubicBezTo>
                  <a:lnTo>
                    <a:pt x="12226" y="12328"/>
                  </a:lnTo>
                  <a:cubicBezTo>
                    <a:pt x="13400" y="12328"/>
                    <a:pt x="14574" y="12226"/>
                    <a:pt x="15748" y="11996"/>
                  </a:cubicBezTo>
                  <a:lnTo>
                    <a:pt x="15952" y="11894"/>
                  </a:lnTo>
                  <a:lnTo>
                    <a:pt x="15952" y="11690"/>
                  </a:lnTo>
                  <a:cubicBezTo>
                    <a:pt x="15850" y="10720"/>
                    <a:pt x="15748" y="9878"/>
                    <a:pt x="15416" y="9036"/>
                  </a:cubicBezTo>
                  <a:lnTo>
                    <a:pt x="15416" y="8704"/>
                  </a:lnTo>
                  <a:lnTo>
                    <a:pt x="15110" y="8806"/>
                  </a:lnTo>
                  <a:cubicBezTo>
                    <a:pt x="14140" y="9138"/>
                    <a:pt x="13068" y="9342"/>
                    <a:pt x="12124" y="9444"/>
                  </a:cubicBezTo>
                  <a:lnTo>
                    <a:pt x="11690" y="9571"/>
                  </a:lnTo>
                  <a:cubicBezTo>
                    <a:pt x="11486" y="9571"/>
                    <a:pt x="11384" y="9571"/>
                    <a:pt x="11154" y="9342"/>
                  </a:cubicBezTo>
                  <a:cubicBezTo>
                    <a:pt x="10950" y="9240"/>
                    <a:pt x="10848" y="9036"/>
                    <a:pt x="10848" y="8806"/>
                  </a:cubicBezTo>
                  <a:cubicBezTo>
                    <a:pt x="10848" y="8704"/>
                    <a:pt x="10848" y="8500"/>
                    <a:pt x="11052" y="8295"/>
                  </a:cubicBezTo>
                  <a:cubicBezTo>
                    <a:pt x="11154" y="8066"/>
                    <a:pt x="11282" y="7964"/>
                    <a:pt x="11486" y="7964"/>
                  </a:cubicBezTo>
                  <a:cubicBezTo>
                    <a:pt x="11486" y="7964"/>
                    <a:pt x="13604" y="7657"/>
                    <a:pt x="14472" y="7428"/>
                  </a:cubicBezTo>
                  <a:lnTo>
                    <a:pt x="14778" y="7326"/>
                  </a:lnTo>
                  <a:lnTo>
                    <a:pt x="14676" y="7019"/>
                  </a:lnTo>
                  <a:cubicBezTo>
                    <a:pt x="14242" y="6254"/>
                    <a:pt x="13834" y="5513"/>
                    <a:pt x="13400" y="4875"/>
                  </a:cubicBezTo>
                  <a:lnTo>
                    <a:pt x="13298" y="4773"/>
                  </a:lnTo>
                  <a:lnTo>
                    <a:pt x="13068" y="4773"/>
                  </a:lnTo>
                  <a:cubicBezTo>
                    <a:pt x="12430" y="4977"/>
                    <a:pt x="11690" y="5105"/>
                    <a:pt x="11052" y="5207"/>
                  </a:cubicBezTo>
                  <a:lnTo>
                    <a:pt x="10746" y="5309"/>
                  </a:lnTo>
                  <a:cubicBezTo>
                    <a:pt x="10516" y="5309"/>
                    <a:pt x="10312" y="5309"/>
                    <a:pt x="10108" y="5207"/>
                  </a:cubicBezTo>
                  <a:cubicBezTo>
                    <a:pt x="10006" y="4977"/>
                    <a:pt x="9776" y="4875"/>
                    <a:pt x="9776" y="4671"/>
                  </a:cubicBezTo>
                  <a:cubicBezTo>
                    <a:pt x="9776" y="4467"/>
                    <a:pt x="9776" y="4237"/>
                    <a:pt x="9878" y="4033"/>
                  </a:cubicBezTo>
                  <a:cubicBezTo>
                    <a:pt x="10108" y="3931"/>
                    <a:pt x="10210" y="3829"/>
                    <a:pt x="10414" y="3701"/>
                  </a:cubicBezTo>
                  <a:lnTo>
                    <a:pt x="12124" y="3395"/>
                  </a:lnTo>
                  <a:cubicBezTo>
                    <a:pt x="12124" y="3395"/>
                    <a:pt x="11282" y="2655"/>
                    <a:pt x="11052" y="2425"/>
                  </a:cubicBezTo>
                  <a:lnTo>
                    <a:pt x="796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49" name="Google Shape;2949;p36"/>
          <p:cNvGrpSpPr/>
          <p:nvPr/>
        </p:nvGrpSpPr>
        <p:grpSpPr>
          <a:xfrm>
            <a:off x="5378147" y="2007062"/>
            <a:ext cx="446167" cy="448627"/>
            <a:chOff x="5655434" y="1539175"/>
            <a:chExt cx="501255" cy="504018"/>
          </a:xfrm>
        </p:grpSpPr>
        <p:sp>
          <p:nvSpPr>
            <p:cNvPr id="2950" name="Google Shape;2950;p36"/>
            <p:cNvSpPr/>
            <p:nvPr/>
          </p:nvSpPr>
          <p:spPr>
            <a:xfrm>
              <a:off x="6015617" y="1959519"/>
              <a:ext cx="141072" cy="83673"/>
            </a:xfrm>
            <a:custGeom>
              <a:rect b="b" l="l" r="r" t="t"/>
              <a:pathLst>
                <a:path extrusionOk="0" h="3089" w="5208">
                  <a:moveTo>
                    <a:pt x="4672" y="0"/>
                  </a:moveTo>
                  <a:cubicBezTo>
                    <a:pt x="4136" y="0"/>
                    <a:pt x="4034" y="0"/>
                    <a:pt x="3829" y="102"/>
                  </a:cubicBezTo>
                  <a:cubicBezTo>
                    <a:pt x="3498" y="306"/>
                    <a:pt x="3191" y="434"/>
                    <a:pt x="2426" y="434"/>
                  </a:cubicBezTo>
                  <a:lnTo>
                    <a:pt x="2119" y="434"/>
                  </a:lnTo>
                  <a:lnTo>
                    <a:pt x="2119" y="945"/>
                  </a:lnTo>
                  <a:cubicBezTo>
                    <a:pt x="2119" y="2119"/>
                    <a:pt x="1149" y="3088"/>
                    <a:pt x="1" y="3088"/>
                  </a:cubicBezTo>
                  <a:lnTo>
                    <a:pt x="5208" y="3088"/>
                  </a:lnTo>
                  <a:lnTo>
                    <a:pt x="520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1" name="Google Shape;2951;p36"/>
            <p:cNvSpPr/>
            <p:nvPr/>
          </p:nvSpPr>
          <p:spPr>
            <a:xfrm>
              <a:off x="6041214" y="1616619"/>
              <a:ext cx="115474" cy="325646"/>
            </a:xfrm>
            <a:custGeom>
              <a:rect b="b" l="l" r="r" t="t"/>
              <a:pathLst>
                <a:path extrusionOk="0" h="12022" w="4263">
                  <a:moveTo>
                    <a:pt x="0" y="0"/>
                  </a:moveTo>
                  <a:lnTo>
                    <a:pt x="0" y="11587"/>
                  </a:lnTo>
                  <a:cubicBezTo>
                    <a:pt x="332" y="11587"/>
                    <a:pt x="536" y="11689"/>
                    <a:pt x="740" y="11817"/>
                  </a:cubicBezTo>
                  <a:cubicBezTo>
                    <a:pt x="970" y="11919"/>
                    <a:pt x="1072" y="12021"/>
                    <a:pt x="1481" y="12021"/>
                  </a:cubicBezTo>
                  <a:cubicBezTo>
                    <a:pt x="2017" y="12021"/>
                    <a:pt x="2119" y="11919"/>
                    <a:pt x="2348" y="11817"/>
                  </a:cubicBezTo>
                  <a:cubicBezTo>
                    <a:pt x="2655" y="11689"/>
                    <a:pt x="2986" y="11485"/>
                    <a:pt x="3727" y="11485"/>
                  </a:cubicBezTo>
                  <a:lnTo>
                    <a:pt x="4263" y="11485"/>
                  </a:lnTo>
                  <a:lnTo>
                    <a:pt x="4263" y="7989"/>
                  </a:lnTo>
                  <a:lnTo>
                    <a:pt x="2348" y="7989"/>
                  </a:lnTo>
                  <a:lnTo>
                    <a:pt x="2348" y="6917"/>
                  </a:lnTo>
                  <a:lnTo>
                    <a:pt x="4263" y="6917"/>
                  </a:lnTo>
                  <a:lnTo>
                    <a:pt x="4263" y="4033"/>
                  </a:lnTo>
                  <a:lnTo>
                    <a:pt x="2757" y="4033"/>
                  </a:lnTo>
                  <a:lnTo>
                    <a:pt x="2757" y="2986"/>
                  </a:lnTo>
                  <a:lnTo>
                    <a:pt x="4263" y="2986"/>
                  </a:lnTo>
                  <a:lnTo>
                    <a:pt x="426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2" name="Google Shape;2952;p36"/>
            <p:cNvSpPr/>
            <p:nvPr/>
          </p:nvSpPr>
          <p:spPr>
            <a:xfrm>
              <a:off x="6041214" y="1539175"/>
              <a:ext cx="115474" cy="48432"/>
            </a:xfrm>
            <a:custGeom>
              <a:rect b="b" l="l" r="r" t="t"/>
              <a:pathLst>
                <a:path extrusionOk="0" h="1788" w="4263">
                  <a:moveTo>
                    <a:pt x="0" y="1"/>
                  </a:moveTo>
                  <a:lnTo>
                    <a:pt x="0" y="1787"/>
                  </a:lnTo>
                  <a:lnTo>
                    <a:pt x="4263" y="1787"/>
                  </a:lnTo>
                  <a:lnTo>
                    <a:pt x="426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3" name="Google Shape;2953;p36"/>
            <p:cNvSpPr/>
            <p:nvPr/>
          </p:nvSpPr>
          <p:spPr>
            <a:xfrm>
              <a:off x="5799242" y="1539175"/>
              <a:ext cx="212962" cy="397536"/>
            </a:xfrm>
            <a:custGeom>
              <a:rect b="b" l="l" r="r" t="t"/>
              <a:pathLst>
                <a:path extrusionOk="0" h="14676" w="7862">
                  <a:moveTo>
                    <a:pt x="6279" y="2553"/>
                  </a:moveTo>
                  <a:lnTo>
                    <a:pt x="6279" y="4135"/>
                  </a:lnTo>
                  <a:lnTo>
                    <a:pt x="5207" y="4135"/>
                  </a:lnTo>
                  <a:lnTo>
                    <a:pt x="5207" y="2553"/>
                  </a:lnTo>
                  <a:close/>
                  <a:moveTo>
                    <a:pt x="2655" y="2221"/>
                  </a:moveTo>
                  <a:lnTo>
                    <a:pt x="2655" y="6585"/>
                  </a:lnTo>
                  <a:lnTo>
                    <a:pt x="1481" y="6585"/>
                  </a:lnTo>
                  <a:lnTo>
                    <a:pt x="1481" y="2221"/>
                  </a:lnTo>
                  <a:close/>
                  <a:moveTo>
                    <a:pt x="6279" y="5743"/>
                  </a:moveTo>
                  <a:lnTo>
                    <a:pt x="6279" y="9674"/>
                  </a:lnTo>
                  <a:lnTo>
                    <a:pt x="5207" y="9674"/>
                  </a:lnTo>
                  <a:lnTo>
                    <a:pt x="5207" y="5743"/>
                  </a:lnTo>
                  <a:close/>
                  <a:moveTo>
                    <a:pt x="2655" y="8500"/>
                  </a:moveTo>
                  <a:lnTo>
                    <a:pt x="2655" y="12430"/>
                  </a:lnTo>
                  <a:lnTo>
                    <a:pt x="1481" y="12430"/>
                  </a:lnTo>
                  <a:lnTo>
                    <a:pt x="1481" y="8500"/>
                  </a:lnTo>
                  <a:close/>
                  <a:moveTo>
                    <a:pt x="6279" y="11154"/>
                  </a:moveTo>
                  <a:lnTo>
                    <a:pt x="6279" y="12430"/>
                  </a:lnTo>
                  <a:lnTo>
                    <a:pt x="5207" y="12430"/>
                  </a:lnTo>
                  <a:lnTo>
                    <a:pt x="5207" y="11154"/>
                  </a:lnTo>
                  <a:close/>
                  <a:moveTo>
                    <a:pt x="0" y="1"/>
                  </a:moveTo>
                  <a:lnTo>
                    <a:pt x="0" y="14344"/>
                  </a:lnTo>
                  <a:cubicBezTo>
                    <a:pt x="205" y="14344"/>
                    <a:pt x="536" y="14446"/>
                    <a:pt x="843" y="14676"/>
                  </a:cubicBezTo>
                  <a:cubicBezTo>
                    <a:pt x="1174" y="14446"/>
                    <a:pt x="1481" y="14344"/>
                    <a:pt x="1813" y="14344"/>
                  </a:cubicBezTo>
                  <a:cubicBezTo>
                    <a:pt x="2246" y="14344"/>
                    <a:pt x="2553" y="14446"/>
                    <a:pt x="2884" y="14676"/>
                  </a:cubicBezTo>
                  <a:cubicBezTo>
                    <a:pt x="3191" y="14446"/>
                    <a:pt x="3523" y="14344"/>
                    <a:pt x="3931" y="14344"/>
                  </a:cubicBezTo>
                  <a:cubicBezTo>
                    <a:pt x="4263" y="14344"/>
                    <a:pt x="4569" y="14446"/>
                    <a:pt x="4901" y="14676"/>
                  </a:cubicBezTo>
                  <a:cubicBezTo>
                    <a:pt x="5207" y="14446"/>
                    <a:pt x="5641" y="14344"/>
                    <a:pt x="5947" y="14344"/>
                  </a:cubicBezTo>
                  <a:cubicBezTo>
                    <a:pt x="6279" y="14344"/>
                    <a:pt x="6713" y="14446"/>
                    <a:pt x="7019" y="14676"/>
                  </a:cubicBezTo>
                  <a:cubicBezTo>
                    <a:pt x="7223" y="14446"/>
                    <a:pt x="7555" y="14344"/>
                    <a:pt x="7861" y="14344"/>
                  </a:cubicBezTo>
                  <a:lnTo>
                    <a:pt x="786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4" name="Google Shape;2954;p36"/>
            <p:cNvSpPr/>
            <p:nvPr/>
          </p:nvSpPr>
          <p:spPr>
            <a:xfrm>
              <a:off x="5655434" y="1539175"/>
              <a:ext cx="112034" cy="48432"/>
            </a:xfrm>
            <a:custGeom>
              <a:rect b="b" l="l" r="r" t="t"/>
              <a:pathLst>
                <a:path extrusionOk="0" h="1788" w="4136">
                  <a:moveTo>
                    <a:pt x="1" y="1"/>
                  </a:moveTo>
                  <a:lnTo>
                    <a:pt x="1" y="1787"/>
                  </a:lnTo>
                  <a:lnTo>
                    <a:pt x="4135" y="1787"/>
                  </a:lnTo>
                  <a:lnTo>
                    <a:pt x="413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5" name="Google Shape;2955;p36"/>
            <p:cNvSpPr/>
            <p:nvPr/>
          </p:nvSpPr>
          <p:spPr>
            <a:xfrm>
              <a:off x="5655434" y="1616619"/>
              <a:ext cx="138309" cy="426574"/>
            </a:xfrm>
            <a:custGeom>
              <a:rect b="b" l="l" r="r" t="t"/>
              <a:pathLst>
                <a:path extrusionOk="0" h="15748" w="5106">
                  <a:moveTo>
                    <a:pt x="1" y="0"/>
                  </a:moveTo>
                  <a:lnTo>
                    <a:pt x="1" y="2986"/>
                  </a:lnTo>
                  <a:lnTo>
                    <a:pt x="1379" y="2986"/>
                  </a:lnTo>
                  <a:lnTo>
                    <a:pt x="1379" y="4033"/>
                  </a:lnTo>
                  <a:lnTo>
                    <a:pt x="1" y="4033"/>
                  </a:lnTo>
                  <a:lnTo>
                    <a:pt x="1" y="11485"/>
                  </a:lnTo>
                  <a:lnTo>
                    <a:pt x="537" y="11485"/>
                  </a:lnTo>
                  <a:cubicBezTo>
                    <a:pt x="1277" y="11485"/>
                    <a:pt x="1583" y="11689"/>
                    <a:pt x="1813" y="11817"/>
                  </a:cubicBezTo>
                  <a:cubicBezTo>
                    <a:pt x="2017" y="11919"/>
                    <a:pt x="2119" y="12021"/>
                    <a:pt x="2553" y="12021"/>
                  </a:cubicBezTo>
                  <a:cubicBezTo>
                    <a:pt x="3089" y="12021"/>
                    <a:pt x="3191" y="11919"/>
                    <a:pt x="3395" y="11817"/>
                  </a:cubicBezTo>
                  <a:cubicBezTo>
                    <a:pt x="3599" y="11689"/>
                    <a:pt x="3829" y="11587"/>
                    <a:pt x="4135" y="11587"/>
                  </a:cubicBezTo>
                  <a:lnTo>
                    <a:pt x="4135" y="7989"/>
                  </a:lnTo>
                  <a:lnTo>
                    <a:pt x="2655" y="7989"/>
                  </a:lnTo>
                  <a:lnTo>
                    <a:pt x="2655" y="6917"/>
                  </a:lnTo>
                  <a:lnTo>
                    <a:pt x="4135" y="6917"/>
                  </a:lnTo>
                  <a:lnTo>
                    <a:pt x="4135" y="0"/>
                  </a:lnTo>
                  <a:close/>
                  <a:moveTo>
                    <a:pt x="1" y="12659"/>
                  </a:moveTo>
                  <a:lnTo>
                    <a:pt x="1" y="15747"/>
                  </a:lnTo>
                  <a:lnTo>
                    <a:pt x="5105" y="15747"/>
                  </a:lnTo>
                  <a:cubicBezTo>
                    <a:pt x="3931" y="15747"/>
                    <a:pt x="2961" y="14778"/>
                    <a:pt x="2961" y="13604"/>
                  </a:cubicBezTo>
                  <a:cubicBezTo>
                    <a:pt x="2961" y="13399"/>
                    <a:pt x="2961" y="13297"/>
                    <a:pt x="3089" y="13093"/>
                  </a:cubicBezTo>
                  <a:lnTo>
                    <a:pt x="2553" y="13093"/>
                  </a:lnTo>
                  <a:cubicBezTo>
                    <a:pt x="1915" y="13093"/>
                    <a:pt x="1583" y="12965"/>
                    <a:pt x="1277" y="12761"/>
                  </a:cubicBezTo>
                  <a:cubicBezTo>
                    <a:pt x="1047" y="12659"/>
                    <a:pt x="945" y="12659"/>
                    <a:pt x="537" y="12659"/>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6" name="Google Shape;2956;p36"/>
            <p:cNvSpPr/>
            <p:nvPr/>
          </p:nvSpPr>
          <p:spPr>
            <a:xfrm>
              <a:off x="5764678" y="1956756"/>
              <a:ext cx="279326" cy="57398"/>
            </a:xfrm>
            <a:custGeom>
              <a:rect b="b" l="l" r="r" t="t"/>
              <a:pathLst>
                <a:path extrusionOk="0" h="2119" w="10312">
                  <a:moveTo>
                    <a:pt x="1072" y="0"/>
                  </a:moveTo>
                  <a:cubicBezTo>
                    <a:pt x="536" y="0"/>
                    <a:pt x="0" y="536"/>
                    <a:pt x="0" y="1047"/>
                  </a:cubicBezTo>
                  <a:cubicBezTo>
                    <a:pt x="0" y="1582"/>
                    <a:pt x="536" y="2118"/>
                    <a:pt x="1072" y="2118"/>
                  </a:cubicBezTo>
                  <a:lnTo>
                    <a:pt x="9265" y="2118"/>
                  </a:lnTo>
                  <a:cubicBezTo>
                    <a:pt x="9903" y="2118"/>
                    <a:pt x="10311" y="1582"/>
                    <a:pt x="10311" y="1047"/>
                  </a:cubicBezTo>
                  <a:cubicBezTo>
                    <a:pt x="10311" y="536"/>
                    <a:pt x="9903" y="0"/>
                    <a:pt x="9265" y="0"/>
                  </a:cubicBezTo>
                  <a:cubicBezTo>
                    <a:pt x="9035" y="0"/>
                    <a:pt x="8831" y="102"/>
                    <a:pt x="8627" y="306"/>
                  </a:cubicBezTo>
                  <a:lnTo>
                    <a:pt x="8295" y="638"/>
                  </a:lnTo>
                  <a:lnTo>
                    <a:pt x="7861" y="306"/>
                  </a:lnTo>
                  <a:cubicBezTo>
                    <a:pt x="7759" y="102"/>
                    <a:pt x="7453" y="0"/>
                    <a:pt x="7223" y="0"/>
                  </a:cubicBezTo>
                  <a:cubicBezTo>
                    <a:pt x="7019" y="0"/>
                    <a:pt x="6713" y="102"/>
                    <a:pt x="6585" y="306"/>
                  </a:cubicBezTo>
                  <a:lnTo>
                    <a:pt x="6177" y="638"/>
                  </a:lnTo>
                  <a:lnTo>
                    <a:pt x="5845" y="306"/>
                  </a:lnTo>
                  <a:cubicBezTo>
                    <a:pt x="5641" y="102"/>
                    <a:pt x="5437" y="0"/>
                    <a:pt x="5207" y="0"/>
                  </a:cubicBezTo>
                  <a:cubicBezTo>
                    <a:pt x="4901" y="0"/>
                    <a:pt x="4671" y="102"/>
                    <a:pt x="4467" y="306"/>
                  </a:cubicBezTo>
                  <a:lnTo>
                    <a:pt x="4160" y="638"/>
                  </a:lnTo>
                  <a:lnTo>
                    <a:pt x="3829" y="306"/>
                  </a:lnTo>
                  <a:cubicBezTo>
                    <a:pt x="3625" y="102"/>
                    <a:pt x="3395" y="0"/>
                    <a:pt x="3089" y="0"/>
                  </a:cubicBezTo>
                  <a:cubicBezTo>
                    <a:pt x="2884" y="0"/>
                    <a:pt x="2655" y="102"/>
                    <a:pt x="2450" y="306"/>
                  </a:cubicBezTo>
                  <a:lnTo>
                    <a:pt x="2119" y="638"/>
                  </a:lnTo>
                  <a:lnTo>
                    <a:pt x="1710" y="306"/>
                  </a:lnTo>
                  <a:cubicBezTo>
                    <a:pt x="1608" y="102"/>
                    <a:pt x="1276" y="0"/>
                    <a:pt x="107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57" name="Google Shape;2957;p36"/>
          <p:cNvGrpSpPr/>
          <p:nvPr/>
        </p:nvGrpSpPr>
        <p:grpSpPr>
          <a:xfrm>
            <a:off x="6084657" y="2760879"/>
            <a:ext cx="409857" cy="448987"/>
            <a:chOff x="6329507" y="2386066"/>
            <a:chExt cx="460461" cy="504423"/>
          </a:xfrm>
        </p:grpSpPr>
        <p:sp>
          <p:nvSpPr>
            <p:cNvPr id="2958" name="Google Shape;2958;p36"/>
            <p:cNvSpPr/>
            <p:nvPr/>
          </p:nvSpPr>
          <p:spPr>
            <a:xfrm>
              <a:off x="6398634" y="2700633"/>
              <a:ext cx="71917" cy="65525"/>
            </a:xfrm>
            <a:custGeom>
              <a:rect b="b" l="l" r="r" t="t"/>
              <a:pathLst>
                <a:path extrusionOk="0" h="2419" w="2655">
                  <a:moveTo>
                    <a:pt x="1302" y="0"/>
                  </a:moveTo>
                  <a:cubicBezTo>
                    <a:pt x="996" y="0"/>
                    <a:pt x="677" y="128"/>
                    <a:pt x="409" y="383"/>
                  </a:cubicBezTo>
                  <a:cubicBezTo>
                    <a:pt x="0" y="817"/>
                    <a:pt x="0" y="1557"/>
                    <a:pt x="409" y="2093"/>
                  </a:cubicBezTo>
                  <a:cubicBezTo>
                    <a:pt x="677" y="2310"/>
                    <a:pt x="996" y="2419"/>
                    <a:pt x="1302" y="2419"/>
                  </a:cubicBezTo>
                  <a:cubicBezTo>
                    <a:pt x="1608" y="2419"/>
                    <a:pt x="1902" y="2310"/>
                    <a:pt x="2119" y="2093"/>
                  </a:cubicBezTo>
                  <a:cubicBezTo>
                    <a:pt x="2655" y="1557"/>
                    <a:pt x="2655" y="817"/>
                    <a:pt x="2119" y="383"/>
                  </a:cubicBezTo>
                  <a:cubicBezTo>
                    <a:pt x="1902" y="128"/>
                    <a:pt x="1608" y="0"/>
                    <a:pt x="130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59" name="Google Shape;2959;p36"/>
            <p:cNvSpPr/>
            <p:nvPr/>
          </p:nvSpPr>
          <p:spPr>
            <a:xfrm>
              <a:off x="6536889" y="2701256"/>
              <a:ext cx="71944" cy="65552"/>
            </a:xfrm>
            <a:custGeom>
              <a:rect b="b" l="l" r="r" t="t"/>
              <a:pathLst>
                <a:path extrusionOk="0" h="2420" w="2656">
                  <a:moveTo>
                    <a:pt x="1383" y="1"/>
                  </a:moveTo>
                  <a:cubicBezTo>
                    <a:pt x="1272" y="1"/>
                    <a:pt x="1160" y="18"/>
                    <a:pt x="1047" y="54"/>
                  </a:cubicBezTo>
                  <a:cubicBezTo>
                    <a:pt x="409" y="156"/>
                    <a:pt x="1" y="794"/>
                    <a:pt x="205" y="1432"/>
                  </a:cubicBezTo>
                  <a:cubicBezTo>
                    <a:pt x="295" y="2085"/>
                    <a:pt x="802" y="2420"/>
                    <a:pt x="1358" y="2420"/>
                  </a:cubicBezTo>
                  <a:cubicBezTo>
                    <a:pt x="1433" y="2420"/>
                    <a:pt x="1508" y="2414"/>
                    <a:pt x="1583" y="2402"/>
                  </a:cubicBezTo>
                  <a:cubicBezTo>
                    <a:pt x="2221" y="2172"/>
                    <a:pt x="2655" y="1534"/>
                    <a:pt x="2553" y="896"/>
                  </a:cubicBezTo>
                  <a:cubicBezTo>
                    <a:pt x="2364" y="371"/>
                    <a:pt x="1898" y="1"/>
                    <a:pt x="138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0" name="Google Shape;2960;p36"/>
            <p:cNvSpPr/>
            <p:nvPr/>
          </p:nvSpPr>
          <p:spPr>
            <a:xfrm>
              <a:off x="6675170" y="2701256"/>
              <a:ext cx="71917" cy="65579"/>
            </a:xfrm>
            <a:custGeom>
              <a:rect b="b" l="l" r="r" t="t"/>
              <a:pathLst>
                <a:path extrusionOk="0" h="2421" w="2655">
                  <a:moveTo>
                    <a:pt x="1382" y="1"/>
                  </a:moveTo>
                  <a:cubicBezTo>
                    <a:pt x="1272" y="1"/>
                    <a:pt x="1159" y="18"/>
                    <a:pt x="1047" y="54"/>
                  </a:cubicBezTo>
                  <a:cubicBezTo>
                    <a:pt x="409" y="258"/>
                    <a:pt x="0" y="896"/>
                    <a:pt x="205" y="1534"/>
                  </a:cubicBezTo>
                  <a:cubicBezTo>
                    <a:pt x="384" y="2096"/>
                    <a:pt x="900" y="2420"/>
                    <a:pt x="1456" y="2420"/>
                  </a:cubicBezTo>
                  <a:cubicBezTo>
                    <a:pt x="1532" y="2420"/>
                    <a:pt x="1609" y="2414"/>
                    <a:pt x="1685" y="2402"/>
                  </a:cubicBezTo>
                  <a:cubicBezTo>
                    <a:pt x="2323" y="2172"/>
                    <a:pt x="2655" y="1534"/>
                    <a:pt x="2553" y="896"/>
                  </a:cubicBezTo>
                  <a:cubicBezTo>
                    <a:pt x="2364" y="371"/>
                    <a:pt x="1897" y="1"/>
                    <a:pt x="138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1" name="Google Shape;2961;p36"/>
            <p:cNvSpPr/>
            <p:nvPr/>
          </p:nvSpPr>
          <p:spPr>
            <a:xfrm>
              <a:off x="6329507" y="2825019"/>
              <a:ext cx="71917" cy="65470"/>
            </a:xfrm>
            <a:custGeom>
              <a:rect b="b" l="l" r="r" t="t"/>
              <a:pathLst>
                <a:path extrusionOk="0" h="2417" w="2655">
                  <a:moveTo>
                    <a:pt x="1381" y="0"/>
                  </a:moveTo>
                  <a:cubicBezTo>
                    <a:pt x="1272" y="0"/>
                    <a:pt x="1159" y="17"/>
                    <a:pt x="1047" y="53"/>
                  </a:cubicBezTo>
                  <a:cubicBezTo>
                    <a:pt x="409" y="155"/>
                    <a:pt x="0" y="794"/>
                    <a:pt x="102" y="1432"/>
                  </a:cubicBezTo>
                  <a:cubicBezTo>
                    <a:pt x="286" y="2007"/>
                    <a:pt x="823" y="2416"/>
                    <a:pt x="1395" y="2416"/>
                  </a:cubicBezTo>
                  <a:cubicBezTo>
                    <a:pt x="1457" y="2416"/>
                    <a:pt x="1520" y="2411"/>
                    <a:pt x="1583" y="2401"/>
                  </a:cubicBezTo>
                  <a:cubicBezTo>
                    <a:pt x="2221" y="2172"/>
                    <a:pt x="2655" y="1534"/>
                    <a:pt x="2450" y="896"/>
                  </a:cubicBezTo>
                  <a:cubicBezTo>
                    <a:pt x="2345" y="370"/>
                    <a:pt x="1894" y="0"/>
                    <a:pt x="138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2" name="Google Shape;2962;p36"/>
            <p:cNvSpPr/>
            <p:nvPr/>
          </p:nvSpPr>
          <p:spPr>
            <a:xfrm>
              <a:off x="6467761" y="2824558"/>
              <a:ext cx="71944" cy="65362"/>
            </a:xfrm>
            <a:custGeom>
              <a:rect b="b" l="l" r="r" t="t"/>
              <a:pathLst>
                <a:path extrusionOk="0" h="2413" w="2656">
                  <a:moveTo>
                    <a:pt x="1302" y="0"/>
                  </a:moveTo>
                  <a:cubicBezTo>
                    <a:pt x="996" y="0"/>
                    <a:pt x="677" y="134"/>
                    <a:pt x="409" y="402"/>
                  </a:cubicBezTo>
                  <a:cubicBezTo>
                    <a:pt x="1" y="811"/>
                    <a:pt x="1" y="1551"/>
                    <a:pt x="409" y="2087"/>
                  </a:cubicBezTo>
                  <a:cubicBezTo>
                    <a:pt x="677" y="2304"/>
                    <a:pt x="996" y="2412"/>
                    <a:pt x="1302" y="2412"/>
                  </a:cubicBezTo>
                  <a:cubicBezTo>
                    <a:pt x="1609" y="2412"/>
                    <a:pt x="1902" y="2304"/>
                    <a:pt x="2119" y="2087"/>
                  </a:cubicBezTo>
                  <a:cubicBezTo>
                    <a:pt x="2655" y="1551"/>
                    <a:pt x="2655" y="811"/>
                    <a:pt x="2119" y="402"/>
                  </a:cubicBezTo>
                  <a:cubicBezTo>
                    <a:pt x="1902" y="134"/>
                    <a:pt x="1609" y="0"/>
                    <a:pt x="130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3" name="Google Shape;2963;p36"/>
            <p:cNvSpPr/>
            <p:nvPr/>
          </p:nvSpPr>
          <p:spPr>
            <a:xfrm>
              <a:off x="6606043" y="2824721"/>
              <a:ext cx="74680" cy="65498"/>
            </a:xfrm>
            <a:custGeom>
              <a:rect b="b" l="l" r="r" t="t"/>
              <a:pathLst>
                <a:path extrusionOk="0" h="2418" w="2757">
                  <a:moveTo>
                    <a:pt x="1321" y="0"/>
                  </a:moveTo>
                  <a:cubicBezTo>
                    <a:pt x="904" y="0"/>
                    <a:pt x="520" y="189"/>
                    <a:pt x="306" y="600"/>
                  </a:cubicBezTo>
                  <a:cubicBezTo>
                    <a:pt x="0" y="1136"/>
                    <a:pt x="102" y="1876"/>
                    <a:pt x="740" y="2183"/>
                  </a:cubicBezTo>
                  <a:cubicBezTo>
                    <a:pt x="941" y="2345"/>
                    <a:pt x="1169" y="2418"/>
                    <a:pt x="1393" y="2418"/>
                  </a:cubicBezTo>
                  <a:cubicBezTo>
                    <a:pt x="1769" y="2418"/>
                    <a:pt x="2131" y="2212"/>
                    <a:pt x="2323" y="1876"/>
                  </a:cubicBezTo>
                  <a:cubicBezTo>
                    <a:pt x="2757" y="1238"/>
                    <a:pt x="2552" y="498"/>
                    <a:pt x="2016" y="166"/>
                  </a:cubicBezTo>
                  <a:cubicBezTo>
                    <a:pt x="1790" y="58"/>
                    <a:pt x="1550" y="0"/>
                    <a:pt x="132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4" name="Google Shape;2964;p36"/>
            <p:cNvSpPr/>
            <p:nvPr/>
          </p:nvSpPr>
          <p:spPr>
            <a:xfrm>
              <a:off x="6344026" y="2386066"/>
              <a:ext cx="445942" cy="250288"/>
            </a:xfrm>
            <a:custGeom>
              <a:rect b="b" l="l" r="r" t="t"/>
              <a:pathLst>
                <a:path extrusionOk="0" h="9240" w="16463">
                  <a:moveTo>
                    <a:pt x="8601" y="1"/>
                  </a:moveTo>
                  <a:cubicBezTo>
                    <a:pt x="6483" y="1"/>
                    <a:pt x="4671" y="1583"/>
                    <a:pt x="4135" y="3599"/>
                  </a:cubicBezTo>
                  <a:cubicBezTo>
                    <a:pt x="3829" y="3395"/>
                    <a:pt x="3395" y="3293"/>
                    <a:pt x="2961" y="3293"/>
                  </a:cubicBezTo>
                  <a:cubicBezTo>
                    <a:pt x="1378" y="3293"/>
                    <a:pt x="0" y="4671"/>
                    <a:pt x="0" y="6254"/>
                  </a:cubicBezTo>
                  <a:cubicBezTo>
                    <a:pt x="0" y="7861"/>
                    <a:pt x="1378" y="9240"/>
                    <a:pt x="2961" y="9240"/>
                  </a:cubicBezTo>
                  <a:lnTo>
                    <a:pt x="13808" y="9240"/>
                  </a:lnTo>
                  <a:cubicBezTo>
                    <a:pt x="15314" y="9240"/>
                    <a:pt x="16462" y="7759"/>
                    <a:pt x="16462" y="6381"/>
                  </a:cubicBezTo>
                  <a:cubicBezTo>
                    <a:pt x="16462" y="4875"/>
                    <a:pt x="15314" y="3701"/>
                    <a:pt x="13808" y="3701"/>
                  </a:cubicBezTo>
                  <a:cubicBezTo>
                    <a:pt x="13604" y="3701"/>
                    <a:pt x="13399" y="3701"/>
                    <a:pt x="13170" y="3829"/>
                  </a:cubicBezTo>
                  <a:cubicBezTo>
                    <a:pt x="12761" y="1583"/>
                    <a:pt x="10949" y="1"/>
                    <a:pt x="860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65" name="Google Shape;2965;p36"/>
          <p:cNvGrpSpPr/>
          <p:nvPr/>
        </p:nvGrpSpPr>
        <p:grpSpPr>
          <a:xfrm>
            <a:off x="6746038" y="2007062"/>
            <a:ext cx="448627" cy="448626"/>
            <a:chOff x="7302896" y="1539175"/>
            <a:chExt cx="504018" cy="504017"/>
          </a:xfrm>
        </p:grpSpPr>
        <p:sp>
          <p:nvSpPr>
            <p:cNvPr id="2966" name="Google Shape;2966;p36"/>
            <p:cNvSpPr/>
            <p:nvPr/>
          </p:nvSpPr>
          <p:spPr>
            <a:xfrm>
              <a:off x="7302896" y="1838519"/>
              <a:ext cx="504017" cy="204673"/>
            </a:xfrm>
            <a:custGeom>
              <a:rect b="b" l="l" r="r" t="t"/>
              <a:pathLst>
                <a:path extrusionOk="0" h="7556" w="18607">
                  <a:moveTo>
                    <a:pt x="4901" y="1"/>
                  </a:moveTo>
                  <a:lnTo>
                    <a:pt x="4901" y="2349"/>
                  </a:lnTo>
                  <a:lnTo>
                    <a:pt x="1" y="2349"/>
                  </a:lnTo>
                  <a:lnTo>
                    <a:pt x="1" y="7555"/>
                  </a:lnTo>
                  <a:lnTo>
                    <a:pt x="2017" y="7555"/>
                  </a:lnTo>
                  <a:lnTo>
                    <a:pt x="2017" y="4901"/>
                  </a:lnTo>
                  <a:lnTo>
                    <a:pt x="3089" y="4901"/>
                  </a:lnTo>
                  <a:lnTo>
                    <a:pt x="3089" y="7555"/>
                  </a:lnTo>
                  <a:lnTo>
                    <a:pt x="4672" y="7555"/>
                  </a:lnTo>
                  <a:lnTo>
                    <a:pt x="4672" y="4901"/>
                  </a:lnTo>
                  <a:lnTo>
                    <a:pt x="5846" y="4901"/>
                  </a:lnTo>
                  <a:lnTo>
                    <a:pt x="5846" y="7555"/>
                  </a:lnTo>
                  <a:lnTo>
                    <a:pt x="7453" y="7555"/>
                  </a:lnTo>
                  <a:lnTo>
                    <a:pt x="7453" y="4901"/>
                  </a:lnTo>
                  <a:lnTo>
                    <a:pt x="8500" y="4901"/>
                  </a:lnTo>
                  <a:lnTo>
                    <a:pt x="8500" y="7555"/>
                  </a:lnTo>
                  <a:lnTo>
                    <a:pt x="10108" y="7555"/>
                  </a:lnTo>
                  <a:lnTo>
                    <a:pt x="10108" y="4901"/>
                  </a:lnTo>
                  <a:lnTo>
                    <a:pt x="11180" y="4901"/>
                  </a:lnTo>
                  <a:lnTo>
                    <a:pt x="11180" y="7555"/>
                  </a:lnTo>
                  <a:lnTo>
                    <a:pt x="12864" y="7555"/>
                  </a:lnTo>
                  <a:lnTo>
                    <a:pt x="12864" y="4901"/>
                  </a:lnTo>
                  <a:lnTo>
                    <a:pt x="13936" y="4901"/>
                  </a:lnTo>
                  <a:lnTo>
                    <a:pt x="13936" y="7555"/>
                  </a:lnTo>
                  <a:lnTo>
                    <a:pt x="15519" y="7555"/>
                  </a:lnTo>
                  <a:lnTo>
                    <a:pt x="15519" y="4901"/>
                  </a:lnTo>
                  <a:lnTo>
                    <a:pt x="16591" y="4901"/>
                  </a:lnTo>
                  <a:lnTo>
                    <a:pt x="16591" y="7555"/>
                  </a:lnTo>
                  <a:lnTo>
                    <a:pt x="18607" y="7555"/>
                  </a:lnTo>
                  <a:lnTo>
                    <a:pt x="18607" y="2349"/>
                  </a:lnTo>
                  <a:lnTo>
                    <a:pt x="13604" y="2349"/>
                  </a:lnTo>
                  <a:lnTo>
                    <a:pt x="13604" y="1"/>
                  </a:lnTo>
                  <a:lnTo>
                    <a:pt x="12558" y="1"/>
                  </a:lnTo>
                  <a:lnTo>
                    <a:pt x="12558" y="2349"/>
                  </a:lnTo>
                  <a:lnTo>
                    <a:pt x="6075" y="2349"/>
                  </a:lnTo>
                  <a:lnTo>
                    <a:pt x="60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7" name="Google Shape;2967;p36"/>
            <p:cNvSpPr/>
            <p:nvPr/>
          </p:nvSpPr>
          <p:spPr>
            <a:xfrm>
              <a:off x="7374813" y="1539175"/>
              <a:ext cx="152801" cy="299371"/>
            </a:xfrm>
            <a:custGeom>
              <a:rect b="b" l="l" r="r" t="t"/>
              <a:pathLst>
                <a:path extrusionOk="0" h="11052" w="5641">
                  <a:moveTo>
                    <a:pt x="2782" y="1"/>
                  </a:moveTo>
                  <a:lnTo>
                    <a:pt x="2552" y="205"/>
                  </a:lnTo>
                  <a:cubicBezTo>
                    <a:pt x="2552" y="205"/>
                    <a:pt x="1378" y="1149"/>
                    <a:pt x="1378" y="2221"/>
                  </a:cubicBezTo>
                  <a:cubicBezTo>
                    <a:pt x="1378" y="2425"/>
                    <a:pt x="1378" y="2553"/>
                    <a:pt x="1506" y="2655"/>
                  </a:cubicBezTo>
                  <a:lnTo>
                    <a:pt x="0" y="2655"/>
                  </a:lnTo>
                  <a:lnTo>
                    <a:pt x="0" y="3829"/>
                  </a:lnTo>
                  <a:cubicBezTo>
                    <a:pt x="0" y="4339"/>
                    <a:pt x="230" y="4773"/>
                    <a:pt x="536" y="5207"/>
                  </a:cubicBezTo>
                  <a:lnTo>
                    <a:pt x="0" y="5207"/>
                  </a:lnTo>
                  <a:lnTo>
                    <a:pt x="0" y="6381"/>
                  </a:lnTo>
                  <a:cubicBezTo>
                    <a:pt x="0" y="6892"/>
                    <a:pt x="230" y="7325"/>
                    <a:pt x="536" y="7759"/>
                  </a:cubicBezTo>
                  <a:lnTo>
                    <a:pt x="0" y="7759"/>
                  </a:lnTo>
                  <a:lnTo>
                    <a:pt x="0" y="8933"/>
                  </a:lnTo>
                  <a:cubicBezTo>
                    <a:pt x="0" y="10082"/>
                    <a:pt x="970" y="11052"/>
                    <a:pt x="2144" y="11052"/>
                  </a:cubicBezTo>
                  <a:lnTo>
                    <a:pt x="2246" y="11052"/>
                  </a:lnTo>
                  <a:lnTo>
                    <a:pt x="2246" y="4671"/>
                  </a:lnTo>
                  <a:lnTo>
                    <a:pt x="3420" y="4671"/>
                  </a:lnTo>
                  <a:lnTo>
                    <a:pt x="3420" y="11052"/>
                  </a:lnTo>
                  <a:lnTo>
                    <a:pt x="3522" y="11052"/>
                  </a:lnTo>
                  <a:cubicBezTo>
                    <a:pt x="4696" y="11052"/>
                    <a:pt x="5641" y="10082"/>
                    <a:pt x="5641" y="8933"/>
                  </a:cubicBezTo>
                  <a:lnTo>
                    <a:pt x="5641" y="7759"/>
                  </a:lnTo>
                  <a:lnTo>
                    <a:pt x="5105" y="7759"/>
                  </a:lnTo>
                  <a:cubicBezTo>
                    <a:pt x="5437" y="7325"/>
                    <a:pt x="5641" y="6892"/>
                    <a:pt x="5641" y="6381"/>
                  </a:cubicBezTo>
                  <a:lnTo>
                    <a:pt x="5641" y="5207"/>
                  </a:lnTo>
                  <a:lnTo>
                    <a:pt x="5105" y="5207"/>
                  </a:lnTo>
                  <a:cubicBezTo>
                    <a:pt x="5437" y="4773"/>
                    <a:pt x="5641" y="4339"/>
                    <a:pt x="5641" y="3829"/>
                  </a:cubicBezTo>
                  <a:lnTo>
                    <a:pt x="5641" y="2655"/>
                  </a:lnTo>
                  <a:lnTo>
                    <a:pt x="4160" y="2655"/>
                  </a:lnTo>
                  <a:cubicBezTo>
                    <a:pt x="4262" y="2553"/>
                    <a:pt x="4262" y="2425"/>
                    <a:pt x="4262" y="2221"/>
                  </a:cubicBezTo>
                  <a:cubicBezTo>
                    <a:pt x="4262" y="1149"/>
                    <a:pt x="3088" y="205"/>
                    <a:pt x="3088" y="205"/>
                  </a:cubicBezTo>
                  <a:lnTo>
                    <a:pt x="278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8" name="Google Shape;2968;p36"/>
            <p:cNvSpPr/>
            <p:nvPr/>
          </p:nvSpPr>
          <p:spPr>
            <a:xfrm>
              <a:off x="7579432" y="1539175"/>
              <a:ext cx="152828" cy="299371"/>
            </a:xfrm>
            <a:custGeom>
              <a:rect b="b" l="l" r="r" t="t"/>
              <a:pathLst>
                <a:path extrusionOk="0" h="11052" w="5642">
                  <a:moveTo>
                    <a:pt x="2885" y="1"/>
                  </a:moveTo>
                  <a:lnTo>
                    <a:pt x="2553" y="205"/>
                  </a:lnTo>
                  <a:cubicBezTo>
                    <a:pt x="2553" y="205"/>
                    <a:pt x="1379" y="1149"/>
                    <a:pt x="1379" y="2221"/>
                  </a:cubicBezTo>
                  <a:cubicBezTo>
                    <a:pt x="1379" y="2425"/>
                    <a:pt x="1481" y="2553"/>
                    <a:pt x="1481" y="2655"/>
                  </a:cubicBezTo>
                  <a:lnTo>
                    <a:pt x="1" y="2655"/>
                  </a:lnTo>
                  <a:lnTo>
                    <a:pt x="1" y="3829"/>
                  </a:lnTo>
                  <a:cubicBezTo>
                    <a:pt x="1" y="4339"/>
                    <a:pt x="205" y="4773"/>
                    <a:pt x="537" y="5207"/>
                  </a:cubicBezTo>
                  <a:lnTo>
                    <a:pt x="1" y="5207"/>
                  </a:lnTo>
                  <a:lnTo>
                    <a:pt x="1" y="6381"/>
                  </a:lnTo>
                  <a:cubicBezTo>
                    <a:pt x="1" y="6892"/>
                    <a:pt x="205" y="7325"/>
                    <a:pt x="537" y="7759"/>
                  </a:cubicBezTo>
                  <a:lnTo>
                    <a:pt x="1" y="7759"/>
                  </a:lnTo>
                  <a:lnTo>
                    <a:pt x="1" y="8933"/>
                  </a:lnTo>
                  <a:cubicBezTo>
                    <a:pt x="1" y="10082"/>
                    <a:pt x="971" y="11052"/>
                    <a:pt x="2119" y="11052"/>
                  </a:cubicBezTo>
                  <a:lnTo>
                    <a:pt x="2349" y="11052"/>
                  </a:lnTo>
                  <a:lnTo>
                    <a:pt x="2349" y="4671"/>
                  </a:lnTo>
                  <a:lnTo>
                    <a:pt x="3395" y="4671"/>
                  </a:lnTo>
                  <a:lnTo>
                    <a:pt x="3395" y="11052"/>
                  </a:lnTo>
                  <a:lnTo>
                    <a:pt x="3523" y="11052"/>
                  </a:lnTo>
                  <a:cubicBezTo>
                    <a:pt x="4672" y="11052"/>
                    <a:pt x="5641" y="10082"/>
                    <a:pt x="5641" y="8933"/>
                  </a:cubicBezTo>
                  <a:lnTo>
                    <a:pt x="5641" y="7759"/>
                  </a:lnTo>
                  <a:lnTo>
                    <a:pt x="5207" y="7759"/>
                  </a:lnTo>
                  <a:cubicBezTo>
                    <a:pt x="5437" y="7325"/>
                    <a:pt x="5641" y="6892"/>
                    <a:pt x="5641" y="6381"/>
                  </a:cubicBezTo>
                  <a:lnTo>
                    <a:pt x="5641" y="5207"/>
                  </a:lnTo>
                  <a:lnTo>
                    <a:pt x="5207" y="5207"/>
                  </a:lnTo>
                  <a:cubicBezTo>
                    <a:pt x="5437" y="4773"/>
                    <a:pt x="5641" y="4339"/>
                    <a:pt x="5641" y="3829"/>
                  </a:cubicBezTo>
                  <a:lnTo>
                    <a:pt x="5641" y="2655"/>
                  </a:lnTo>
                  <a:lnTo>
                    <a:pt x="4161" y="2655"/>
                  </a:lnTo>
                  <a:cubicBezTo>
                    <a:pt x="4263" y="2553"/>
                    <a:pt x="4263" y="2425"/>
                    <a:pt x="4263" y="2221"/>
                  </a:cubicBezTo>
                  <a:cubicBezTo>
                    <a:pt x="4263" y="1149"/>
                    <a:pt x="3089" y="205"/>
                    <a:pt x="3089" y="205"/>
                  </a:cubicBezTo>
                  <a:lnTo>
                    <a:pt x="288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69" name="Google Shape;2969;p36"/>
            <p:cNvSpPr/>
            <p:nvPr/>
          </p:nvSpPr>
          <p:spPr>
            <a:xfrm>
              <a:off x="7539343" y="1829526"/>
              <a:ext cx="31828" cy="43584"/>
            </a:xfrm>
            <a:custGeom>
              <a:rect b="b" l="l" r="r" t="t"/>
              <a:pathLst>
                <a:path extrusionOk="0" h="1609" w="1175">
                  <a:moveTo>
                    <a:pt x="1" y="1"/>
                  </a:moveTo>
                  <a:lnTo>
                    <a:pt x="1" y="1609"/>
                  </a:lnTo>
                  <a:lnTo>
                    <a:pt x="1175" y="1609"/>
                  </a:lnTo>
                  <a:lnTo>
                    <a:pt x="11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0" name="Google Shape;2970;p36"/>
            <p:cNvSpPr/>
            <p:nvPr/>
          </p:nvSpPr>
          <p:spPr>
            <a:xfrm>
              <a:off x="7778553" y="1829526"/>
              <a:ext cx="28361" cy="43584"/>
            </a:xfrm>
            <a:custGeom>
              <a:rect b="b" l="l" r="r" t="t"/>
              <a:pathLst>
                <a:path extrusionOk="0" h="1609" w="1047">
                  <a:moveTo>
                    <a:pt x="0" y="1"/>
                  </a:moveTo>
                  <a:lnTo>
                    <a:pt x="0" y="1609"/>
                  </a:lnTo>
                  <a:lnTo>
                    <a:pt x="1047" y="1609"/>
                  </a:ln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1" name="Google Shape;2971;p36"/>
            <p:cNvSpPr/>
            <p:nvPr/>
          </p:nvSpPr>
          <p:spPr>
            <a:xfrm>
              <a:off x="7302896" y="1832993"/>
              <a:ext cx="31828" cy="40117"/>
            </a:xfrm>
            <a:custGeom>
              <a:rect b="b" l="l" r="r" t="t"/>
              <a:pathLst>
                <a:path extrusionOk="0" h="1481" w="1175">
                  <a:moveTo>
                    <a:pt x="1" y="1"/>
                  </a:moveTo>
                  <a:lnTo>
                    <a:pt x="1" y="1481"/>
                  </a:lnTo>
                  <a:lnTo>
                    <a:pt x="1175" y="1481"/>
                  </a:lnTo>
                  <a:lnTo>
                    <a:pt x="11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72" name="Google Shape;2972;p36"/>
          <p:cNvGrpSpPr/>
          <p:nvPr/>
        </p:nvGrpSpPr>
        <p:grpSpPr>
          <a:xfrm>
            <a:off x="7530212" y="2007062"/>
            <a:ext cx="266494" cy="448627"/>
            <a:chOff x="8129742" y="1539175"/>
            <a:chExt cx="299398" cy="504018"/>
          </a:xfrm>
        </p:grpSpPr>
        <p:sp>
          <p:nvSpPr>
            <p:cNvPr id="2973" name="Google Shape;2973;p36"/>
            <p:cNvSpPr/>
            <p:nvPr/>
          </p:nvSpPr>
          <p:spPr>
            <a:xfrm>
              <a:off x="8339914" y="1593784"/>
              <a:ext cx="66391" cy="181161"/>
            </a:xfrm>
            <a:custGeom>
              <a:rect b="b" l="l" r="r" t="t"/>
              <a:pathLst>
                <a:path extrusionOk="0" h="6688" w="2451">
                  <a:moveTo>
                    <a:pt x="2247" y="1"/>
                  </a:moveTo>
                  <a:cubicBezTo>
                    <a:pt x="971" y="1"/>
                    <a:pt x="1" y="945"/>
                    <a:pt x="1" y="2221"/>
                  </a:cubicBezTo>
                  <a:lnTo>
                    <a:pt x="1" y="6688"/>
                  </a:lnTo>
                  <a:cubicBezTo>
                    <a:pt x="1379" y="6279"/>
                    <a:pt x="2451" y="5003"/>
                    <a:pt x="2451" y="3497"/>
                  </a:cubicBezTo>
                  <a:lnTo>
                    <a:pt x="245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4" name="Google Shape;2974;p36"/>
            <p:cNvSpPr/>
            <p:nvPr/>
          </p:nvSpPr>
          <p:spPr>
            <a:xfrm>
              <a:off x="8213415" y="1539175"/>
              <a:ext cx="132052" cy="238533"/>
            </a:xfrm>
            <a:custGeom>
              <a:rect b="b" l="l" r="r" t="t"/>
              <a:pathLst>
                <a:path extrusionOk="0" h="8806" w="4875">
                  <a:moveTo>
                    <a:pt x="2450" y="1"/>
                  </a:moveTo>
                  <a:lnTo>
                    <a:pt x="740" y="843"/>
                  </a:lnTo>
                  <a:cubicBezTo>
                    <a:pt x="408" y="1047"/>
                    <a:pt x="204" y="1277"/>
                    <a:pt x="0" y="1583"/>
                  </a:cubicBezTo>
                  <a:cubicBezTo>
                    <a:pt x="842" y="2119"/>
                    <a:pt x="1378" y="3063"/>
                    <a:pt x="1378" y="4237"/>
                  </a:cubicBezTo>
                  <a:lnTo>
                    <a:pt x="1378" y="8806"/>
                  </a:lnTo>
                  <a:lnTo>
                    <a:pt x="3599" y="8806"/>
                  </a:lnTo>
                  <a:lnTo>
                    <a:pt x="3599" y="4237"/>
                  </a:lnTo>
                  <a:cubicBezTo>
                    <a:pt x="3599" y="3063"/>
                    <a:pt x="4033" y="2119"/>
                    <a:pt x="4875" y="1583"/>
                  </a:cubicBezTo>
                  <a:cubicBezTo>
                    <a:pt x="4671" y="1277"/>
                    <a:pt x="4466" y="1047"/>
                    <a:pt x="4135" y="843"/>
                  </a:cubicBezTo>
                  <a:lnTo>
                    <a:pt x="245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5" name="Google Shape;2975;p36"/>
            <p:cNvSpPr/>
            <p:nvPr/>
          </p:nvSpPr>
          <p:spPr>
            <a:xfrm>
              <a:off x="8155340" y="1593784"/>
              <a:ext cx="63629" cy="181161"/>
            </a:xfrm>
            <a:custGeom>
              <a:rect b="b" l="l" r="r" t="t"/>
              <a:pathLst>
                <a:path extrusionOk="0" h="6688" w="2349">
                  <a:moveTo>
                    <a:pt x="0" y="1"/>
                  </a:moveTo>
                  <a:lnTo>
                    <a:pt x="0" y="3497"/>
                  </a:lnTo>
                  <a:cubicBezTo>
                    <a:pt x="0" y="5003"/>
                    <a:pt x="970" y="6279"/>
                    <a:pt x="2348" y="6688"/>
                  </a:cubicBezTo>
                  <a:lnTo>
                    <a:pt x="2348" y="2221"/>
                  </a:lnTo>
                  <a:cubicBezTo>
                    <a:pt x="2348" y="945"/>
                    <a:pt x="1404" y="1"/>
                    <a:pt x="128"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6" name="Google Shape;2976;p36"/>
            <p:cNvSpPr/>
            <p:nvPr/>
          </p:nvSpPr>
          <p:spPr>
            <a:xfrm>
              <a:off x="8250742" y="1806719"/>
              <a:ext cx="60161" cy="236474"/>
            </a:xfrm>
            <a:custGeom>
              <a:rect b="b" l="l" r="r" t="t"/>
              <a:pathLst>
                <a:path extrusionOk="0" h="8730" w="2221">
                  <a:moveTo>
                    <a:pt x="0" y="1"/>
                  </a:moveTo>
                  <a:lnTo>
                    <a:pt x="0" y="8729"/>
                  </a:lnTo>
                  <a:lnTo>
                    <a:pt x="2221" y="8729"/>
                  </a:lnTo>
                  <a:lnTo>
                    <a:pt x="222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7" name="Google Shape;2977;p36"/>
            <p:cNvSpPr/>
            <p:nvPr/>
          </p:nvSpPr>
          <p:spPr>
            <a:xfrm>
              <a:off x="8129742" y="1824000"/>
              <a:ext cx="89226" cy="121027"/>
            </a:xfrm>
            <a:custGeom>
              <a:rect b="b" l="l" r="r" t="t"/>
              <a:pathLst>
                <a:path extrusionOk="0" h="4468" w="3294">
                  <a:moveTo>
                    <a:pt x="1" y="1"/>
                  </a:moveTo>
                  <a:lnTo>
                    <a:pt x="1" y="1175"/>
                  </a:lnTo>
                  <a:cubicBezTo>
                    <a:pt x="1" y="2987"/>
                    <a:pt x="1481" y="4467"/>
                    <a:pt x="3293" y="4467"/>
                  </a:cubicBezTo>
                  <a:lnTo>
                    <a:pt x="3293" y="971"/>
                  </a:lnTo>
                  <a:cubicBezTo>
                    <a:pt x="2757" y="435"/>
                    <a:pt x="1915" y="1"/>
                    <a:pt x="107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78" name="Google Shape;2978;p36"/>
            <p:cNvSpPr/>
            <p:nvPr/>
          </p:nvSpPr>
          <p:spPr>
            <a:xfrm>
              <a:off x="8339914" y="1824000"/>
              <a:ext cx="89226" cy="121027"/>
            </a:xfrm>
            <a:custGeom>
              <a:rect b="b" l="l" r="r" t="t"/>
              <a:pathLst>
                <a:path extrusionOk="0" h="4468" w="3294">
                  <a:moveTo>
                    <a:pt x="2247" y="1"/>
                  </a:moveTo>
                  <a:cubicBezTo>
                    <a:pt x="1379" y="1"/>
                    <a:pt x="537" y="435"/>
                    <a:pt x="1" y="971"/>
                  </a:cubicBezTo>
                  <a:lnTo>
                    <a:pt x="1" y="4467"/>
                  </a:lnTo>
                  <a:cubicBezTo>
                    <a:pt x="1915" y="4467"/>
                    <a:pt x="3293" y="2987"/>
                    <a:pt x="3293" y="1175"/>
                  </a:cubicBezTo>
                  <a:lnTo>
                    <a:pt x="329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79" name="Google Shape;2979;p36"/>
          <p:cNvGrpSpPr/>
          <p:nvPr/>
        </p:nvGrpSpPr>
        <p:grpSpPr>
          <a:xfrm>
            <a:off x="4693383" y="2026446"/>
            <a:ext cx="448626" cy="409857"/>
            <a:chOff x="4828588" y="1539175"/>
            <a:chExt cx="504017" cy="460461"/>
          </a:xfrm>
        </p:grpSpPr>
        <p:sp>
          <p:nvSpPr>
            <p:cNvPr id="2980" name="Google Shape;2980;p36"/>
            <p:cNvSpPr/>
            <p:nvPr/>
          </p:nvSpPr>
          <p:spPr>
            <a:xfrm>
              <a:off x="4836904" y="1567509"/>
              <a:ext cx="167319" cy="244763"/>
            </a:xfrm>
            <a:custGeom>
              <a:rect b="b" l="l" r="r" t="t"/>
              <a:pathLst>
                <a:path extrusionOk="0" h="9036" w="6177">
                  <a:moveTo>
                    <a:pt x="2986" y="1"/>
                  </a:moveTo>
                  <a:lnTo>
                    <a:pt x="0" y="9036"/>
                  </a:lnTo>
                  <a:lnTo>
                    <a:pt x="6177" y="9036"/>
                  </a:lnTo>
                  <a:lnTo>
                    <a:pt x="298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1" name="Google Shape;2981;p36"/>
            <p:cNvSpPr/>
            <p:nvPr/>
          </p:nvSpPr>
          <p:spPr>
            <a:xfrm>
              <a:off x="5154207" y="1559220"/>
              <a:ext cx="166642" cy="253051"/>
            </a:xfrm>
            <a:custGeom>
              <a:rect b="b" l="l" r="r" t="t"/>
              <a:pathLst>
                <a:path extrusionOk="0" h="9342" w="6152">
                  <a:moveTo>
                    <a:pt x="3089" y="1"/>
                  </a:moveTo>
                  <a:lnTo>
                    <a:pt x="1" y="9342"/>
                  </a:lnTo>
                  <a:lnTo>
                    <a:pt x="6152" y="9342"/>
                  </a:lnTo>
                  <a:lnTo>
                    <a:pt x="3089"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2" name="Google Shape;2982;p36"/>
            <p:cNvSpPr/>
            <p:nvPr/>
          </p:nvSpPr>
          <p:spPr>
            <a:xfrm>
              <a:off x="4981389" y="1559220"/>
              <a:ext cx="118237" cy="253051"/>
            </a:xfrm>
            <a:custGeom>
              <a:rect b="b" l="l" r="r" t="t"/>
              <a:pathLst>
                <a:path extrusionOk="0" h="9342" w="4365">
                  <a:moveTo>
                    <a:pt x="1276" y="1"/>
                  </a:moveTo>
                  <a:lnTo>
                    <a:pt x="0" y="3727"/>
                  </a:lnTo>
                  <a:lnTo>
                    <a:pt x="2017" y="9342"/>
                  </a:lnTo>
                  <a:lnTo>
                    <a:pt x="4365" y="9342"/>
                  </a:lnTo>
                  <a:lnTo>
                    <a:pt x="127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3" name="Google Shape;2983;p36"/>
            <p:cNvSpPr/>
            <p:nvPr/>
          </p:nvSpPr>
          <p:spPr>
            <a:xfrm>
              <a:off x="4906032" y="1841282"/>
              <a:ext cx="29065" cy="78147"/>
            </a:xfrm>
            <a:custGeom>
              <a:rect b="b" l="l" r="r" t="t"/>
              <a:pathLst>
                <a:path extrusionOk="0" h="2885" w="1073">
                  <a:moveTo>
                    <a:pt x="0" y="1"/>
                  </a:moveTo>
                  <a:lnTo>
                    <a:pt x="0" y="2885"/>
                  </a:lnTo>
                  <a:lnTo>
                    <a:pt x="1072" y="2885"/>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4" name="Google Shape;2984;p36"/>
            <p:cNvSpPr/>
            <p:nvPr/>
          </p:nvSpPr>
          <p:spPr>
            <a:xfrm>
              <a:off x="5001434" y="1841282"/>
              <a:ext cx="29065" cy="78147"/>
            </a:xfrm>
            <a:custGeom>
              <a:rect b="b" l="l" r="r" t="t"/>
              <a:pathLst>
                <a:path extrusionOk="0" h="2885" w="1073">
                  <a:moveTo>
                    <a:pt x="0" y="1"/>
                  </a:moveTo>
                  <a:lnTo>
                    <a:pt x="0" y="2885"/>
                  </a:lnTo>
                  <a:lnTo>
                    <a:pt x="1072" y="2885"/>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5" name="Google Shape;2985;p36"/>
            <p:cNvSpPr/>
            <p:nvPr/>
          </p:nvSpPr>
          <p:spPr>
            <a:xfrm>
              <a:off x="5223362" y="1841282"/>
              <a:ext cx="28361" cy="78147"/>
            </a:xfrm>
            <a:custGeom>
              <a:rect b="b" l="l" r="r" t="t"/>
              <a:pathLst>
                <a:path extrusionOk="0" h="2885" w="1047">
                  <a:moveTo>
                    <a:pt x="0" y="1"/>
                  </a:moveTo>
                  <a:lnTo>
                    <a:pt x="0" y="2885"/>
                  </a:lnTo>
                  <a:lnTo>
                    <a:pt x="1047" y="2885"/>
                  </a:ln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6" name="Google Shape;2986;p36"/>
            <p:cNvSpPr/>
            <p:nvPr/>
          </p:nvSpPr>
          <p:spPr>
            <a:xfrm>
              <a:off x="4828588" y="1947763"/>
              <a:ext cx="504017" cy="51873"/>
            </a:xfrm>
            <a:custGeom>
              <a:rect b="b" l="l" r="r" t="t"/>
              <a:pathLst>
                <a:path extrusionOk="0" h="1915" w="18607">
                  <a:moveTo>
                    <a:pt x="1" y="0"/>
                  </a:moveTo>
                  <a:lnTo>
                    <a:pt x="1" y="1914"/>
                  </a:lnTo>
                  <a:lnTo>
                    <a:pt x="18607" y="1914"/>
                  </a:lnTo>
                  <a:lnTo>
                    <a:pt x="186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7" name="Google Shape;2987;p36"/>
            <p:cNvSpPr/>
            <p:nvPr/>
          </p:nvSpPr>
          <p:spPr>
            <a:xfrm>
              <a:off x="5107888" y="1539175"/>
              <a:ext cx="74707" cy="74680"/>
            </a:xfrm>
            <a:custGeom>
              <a:rect b="b" l="l" r="r" t="t"/>
              <a:pathLst>
                <a:path extrusionOk="0" h="2757" w="2758">
                  <a:moveTo>
                    <a:pt x="1379" y="1"/>
                  </a:moveTo>
                  <a:cubicBezTo>
                    <a:pt x="639" y="1"/>
                    <a:pt x="1" y="639"/>
                    <a:pt x="1" y="1379"/>
                  </a:cubicBezTo>
                  <a:cubicBezTo>
                    <a:pt x="1" y="2119"/>
                    <a:pt x="639" y="2757"/>
                    <a:pt x="1379" y="2757"/>
                  </a:cubicBezTo>
                  <a:cubicBezTo>
                    <a:pt x="2119" y="2757"/>
                    <a:pt x="2757" y="2119"/>
                    <a:pt x="2757" y="1379"/>
                  </a:cubicBezTo>
                  <a:cubicBezTo>
                    <a:pt x="2757" y="639"/>
                    <a:pt x="2119" y="1"/>
                    <a:pt x="137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8" name="Google Shape;2988;p36"/>
            <p:cNvSpPr/>
            <p:nvPr/>
          </p:nvSpPr>
          <p:spPr>
            <a:xfrm>
              <a:off x="5078850" y="1884839"/>
              <a:ext cx="29065" cy="34591"/>
            </a:xfrm>
            <a:custGeom>
              <a:rect b="b" l="l" r="r" t="t"/>
              <a:pathLst>
                <a:path extrusionOk="0" h="1277" w="1073">
                  <a:moveTo>
                    <a:pt x="1" y="1"/>
                  </a:moveTo>
                  <a:lnTo>
                    <a:pt x="1" y="1277"/>
                  </a:lnTo>
                  <a:lnTo>
                    <a:pt x="1073" y="1277"/>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89" name="Google Shape;2989;p36"/>
            <p:cNvSpPr/>
            <p:nvPr/>
          </p:nvSpPr>
          <p:spPr>
            <a:xfrm>
              <a:off x="5145241" y="1884839"/>
              <a:ext cx="29065" cy="34591"/>
            </a:xfrm>
            <a:custGeom>
              <a:rect b="b" l="l" r="r" t="t"/>
              <a:pathLst>
                <a:path extrusionOk="0" h="1277" w="1073">
                  <a:moveTo>
                    <a:pt x="0" y="1"/>
                  </a:moveTo>
                  <a:lnTo>
                    <a:pt x="0" y="1277"/>
                  </a:lnTo>
                  <a:lnTo>
                    <a:pt x="1072" y="1277"/>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0" name="Google Shape;2990;p36"/>
            <p:cNvSpPr/>
            <p:nvPr/>
          </p:nvSpPr>
          <p:spPr>
            <a:xfrm>
              <a:off x="5283496" y="1884839"/>
              <a:ext cx="29065" cy="34591"/>
            </a:xfrm>
            <a:custGeom>
              <a:rect b="b" l="l" r="r" t="t"/>
              <a:pathLst>
                <a:path extrusionOk="0" h="1277" w="1073">
                  <a:moveTo>
                    <a:pt x="1" y="1"/>
                  </a:moveTo>
                  <a:lnTo>
                    <a:pt x="1" y="1277"/>
                  </a:lnTo>
                  <a:lnTo>
                    <a:pt x="1073" y="1277"/>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1" name="Google Shape;2991;p36"/>
            <p:cNvSpPr/>
            <p:nvPr/>
          </p:nvSpPr>
          <p:spPr>
            <a:xfrm>
              <a:off x="4848633" y="1884839"/>
              <a:ext cx="29065" cy="34591"/>
            </a:xfrm>
            <a:custGeom>
              <a:rect b="b" l="l" r="r" t="t"/>
              <a:pathLst>
                <a:path extrusionOk="0" h="1277" w="1073">
                  <a:moveTo>
                    <a:pt x="1" y="1"/>
                  </a:moveTo>
                  <a:lnTo>
                    <a:pt x="1" y="1277"/>
                  </a:lnTo>
                  <a:lnTo>
                    <a:pt x="1073" y="1277"/>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2" name="Google Shape;2992;p36"/>
            <p:cNvSpPr/>
            <p:nvPr/>
          </p:nvSpPr>
          <p:spPr>
            <a:xfrm>
              <a:off x="5085080" y="1671227"/>
              <a:ext cx="74707" cy="60866"/>
            </a:xfrm>
            <a:custGeom>
              <a:rect b="b" l="l" r="r" t="t"/>
              <a:pathLst>
                <a:path extrusionOk="0" h="2247" w="2758">
                  <a:moveTo>
                    <a:pt x="741" y="0"/>
                  </a:moveTo>
                  <a:lnTo>
                    <a:pt x="1" y="740"/>
                  </a:lnTo>
                  <a:lnTo>
                    <a:pt x="1379" y="2246"/>
                  </a:lnTo>
                  <a:lnTo>
                    <a:pt x="2757" y="740"/>
                  </a:lnTo>
                  <a:lnTo>
                    <a:pt x="2017" y="0"/>
                  </a:lnTo>
                  <a:lnTo>
                    <a:pt x="1379" y="638"/>
                  </a:lnTo>
                  <a:lnTo>
                    <a:pt x="74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93" name="Google Shape;2993;p36"/>
          <p:cNvGrpSpPr/>
          <p:nvPr/>
        </p:nvGrpSpPr>
        <p:grpSpPr>
          <a:xfrm>
            <a:off x="4006253" y="2007544"/>
            <a:ext cx="454171" cy="447660"/>
            <a:chOff x="4001742" y="1540259"/>
            <a:chExt cx="510247" cy="502933"/>
          </a:xfrm>
        </p:grpSpPr>
        <p:sp>
          <p:nvSpPr>
            <p:cNvPr id="2994" name="Google Shape;2994;p36"/>
            <p:cNvSpPr/>
            <p:nvPr/>
          </p:nvSpPr>
          <p:spPr>
            <a:xfrm>
              <a:off x="4404804" y="1540259"/>
              <a:ext cx="107185" cy="92179"/>
            </a:xfrm>
            <a:custGeom>
              <a:rect b="b" l="l" r="r" t="t"/>
              <a:pathLst>
                <a:path extrusionOk="0" h="3403" w="3957">
                  <a:moveTo>
                    <a:pt x="2924" y="0"/>
                  </a:moveTo>
                  <a:cubicBezTo>
                    <a:pt x="2319" y="0"/>
                    <a:pt x="1506" y="107"/>
                    <a:pt x="970" y="599"/>
                  </a:cubicBezTo>
                  <a:cubicBezTo>
                    <a:pt x="1" y="1543"/>
                    <a:pt x="332" y="3355"/>
                    <a:pt x="332" y="3355"/>
                  </a:cubicBezTo>
                  <a:cubicBezTo>
                    <a:pt x="332" y="3355"/>
                    <a:pt x="613" y="3402"/>
                    <a:pt x="1011" y="3402"/>
                  </a:cubicBezTo>
                  <a:cubicBezTo>
                    <a:pt x="1624" y="3402"/>
                    <a:pt x="2516" y="3290"/>
                    <a:pt x="3089" y="2717"/>
                  </a:cubicBezTo>
                  <a:cubicBezTo>
                    <a:pt x="3957" y="1875"/>
                    <a:pt x="3727" y="63"/>
                    <a:pt x="3727" y="63"/>
                  </a:cubicBezTo>
                  <a:cubicBezTo>
                    <a:pt x="3727" y="63"/>
                    <a:pt x="3387" y="0"/>
                    <a:pt x="292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5" name="Google Shape;2995;p36"/>
            <p:cNvSpPr/>
            <p:nvPr/>
          </p:nvSpPr>
          <p:spPr>
            <a:xfrm>
              <a:off x="4001742" y="1953993"/>
              <a:ext cx="89226" cy="89199"/>
            </a:xfrm>
            <a:custGeom>
              <a:rect b="b" l="l" r="r" t="t"/>
              <a:pathLst>
                <a:path extrusionOk="0" h="3293" w="3294">
                  <a:moveTo>
                    <a:pt x="2553" y="0"/>
                  </a:moveTo>
                  <a:lnTo>
                    <a:pt x="1" y="2552"/>
                  </a:lnTo>
                  <a:lnTo>
                    <a:pt x="741" y="3292"/>
                  </a:lnTo>
                  <a:lnTo>
                    <a:pt x="3293" y="842"/>
                  </a:lnTo>
                  <a:cubicBezTo>
                    <a:pt x="2885" y="740"/>
                    <a:pt x="2553" y="740"/>
                    <a:pt x="2553" y="740"/>
                  </a:cubicBezTo>
                  <a:lnTo>
                    <a:pt x="255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6" name="Google Shape;2996;p36"/>
            <p:cNvSpPr/>
            <p:nvPr/>
          </p:nvSpPr>
          <p:spPr>
            <a:xfrm>
              <a:off x="4056378" y="1625801"/>
              <a:ext cx="392010" cy="352815"/>
            </a:xfrm>
            <a:custGeom>
              <a:rect b="b" l="l" r="r" t="t"/>
              <a:pathLst>
                <a:path extrusionOk="0" h="13025" w="14472">
                  <a:moveTo>
                    <a:pt x="10470" y="1"/>
                  </a:moveTo>
                  <a:cubicBezTo>
                    <a:pt x="8177" y="1"/>
                    <a:pt x="4951" y="411"/>
                    <a:pt x="2884" y="2417"/>
                  </a:cubicBezTo>
                  <a:cubicBezTo>
                    <a:pt x="0" y="5302"/>
                    <a:pt x="332" y="10304"/>
                    <a:pt x="536" y="12116"/>
                  </a:cubicBezTo>
                  <a:lnTo>
                    <a:pt x="3624" y="9028"/>
                  </a:lnTo>
                  <a:lnTo>
                    <a:pt x="3420" y="6246"/>
                  </a:lnTo>
                  <a:lnTo>
                    <a:pt x="4467" y="6144"/>
                  </a:lnTo>
                  <a:lnTo>
                    <a:pt x="4569" y="8058"/>
                  </a:lnTo>
                  <a:lnTo>
                    <a:pt x="6611" y="6042"/>
                  </a:lnTo>
                  <a:lnTo>
                    <a:pt x="6381" y="3183"/>
                  </a:lnTo>
                  <a:lnTo>
                    <a:pt x="7453" y="3183"/>
                  </a:lnTo>
                  <a:lnTo>
                    <a:pt x="7555" y="4970"/>
                  </a:lnTo>
                  <a:lnTo>
                    <a:pt x="9801" y="2851"/>
                  </a:lnTo>
                  <a:lnTo>
                    <a:pt x="10541" y="3694"/>
                  </a:lnTo>
                  <a:lnTo>
                    <a:pt x="8397" y="5837"/>
                  </a:lnTo>
                  <a:lnTo>
                    <a:pt x="10311" y="5940"/>
                  </a:lnTo>
                  <a:lnTo>
                    <a:pt x="10209" y="7012"/>
                  </a:lnTo>
                  <a:lnTo>
                    <a:pt x="7351" y="6782"/>
                  </a:lnTo>
                  <a:lnTo>
                    <a:pt x="5334" y="8798"/>
                  </a:lnTo>
                  <a:lnTo>
                    <a:pt x="7249" y="8926"/>
                  </a:lnTo>
                  <a:lnTo>
                    <a:pt x="7249" y="10074"/>
                  </a:lnTo>
                  <a:lnTo>
                    <a:pt x="4365" y="9870"/>
                  </a:lnTo>
                  <a:lnTo>
                    <a:pt x="1276" y="12958"/>
                  </a:lnTo>
                  <a:cubicBezTo>
                    <a:pt x="1732" y="12984"/>
                    <a:pt x="2388" y="13024"/>
                    <a:pt x="3162" y="13024"/>
                  </a:cubicBezTo>
                  <a:cubicBezTo>
                    <a:pt x="5467" y="13024"/>
                    <a:pt x="8809" y="12667"/>
                    <a:pt x="10949" y="10508"/>
                  </a:cubicBezTo>
                  <a:cubicBezTo>
                    <a:pt x="14471" y="7012"/>
                    <a:pt x="13195" y="197"/>
                    <a:pt x="13195" y="197"/>
                  </a:cubicBezTo>
                  <a:cubicBezTo>
                    <a:pt x="13195" y="197"/>
                    <a:pt x="12056" y="1"/>
                    <a:pt x="1047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2997" name="Google Shape;2997;p36"/>
          <p:cNvGrpSpPr/>
          <p:nvPr/>
        </p:nvGrpSpPr>
        <p:grpSpPr>
          <a:xfrm>
            <a:off x="3324879" y="2017526"/>
            <a:ext cx="446142" cy="427698"/>
            <a:chOff x="3177686" y="1539175"/>
            <a:chExt cx="501227" cy="480505"/>
          </a:xfrm>
        </p:grpSpPr>
        <p:sp>
          <p:nvSpPr>
            <p:cNvPr id="2998" name="Google Shape;2998;p36"/>
            <p:cNvSpPr/>
            <p:nvPr/>
          </p:nvSpPr>
          <p:spPr>
            <a:xfrm>
              <a:off x="3322171" y="1746584"/>
              <a:ext cx="244763" cy="273096"/>
            </a:xfrm>
            <a:custGeom>
              <a:rect b="b" l="l" r="r" t="t"/>
              <a:pathLst>
                <a:path extrusionOk="0" h="10082" w="9036">
                  <a:moveTo>
                    <a:pt x="6049" y="2119"/>
                  </a:moveTo>
                  <a:lnTo>
                    <a:pt x="6049" y="4237"/>
                  </a:lnTo>
                  <a:lnTo>
                    <a:pt x="5003" y="4237"/>
                  </a:lnTo>
                  <a:lnTo>
                    <a:pt x="5003" y="2119"/>
                  </a:lnTo>
                  <a:close/>
                  <a:moveTo>
                    <a:pt x="3931" y="0"/>
                  </a:moveTo>
                  <a:cubicBezTo>
                    <a:pt x="3599" y="0"/>
                    <a:pt x="3497" y="102"/>
                    <a:pt x="3293" y="102"/>
                  </a:cubicBezTo>
                  <a:lnTo>
                    <a:pt x="3293" y="2119"/>
                  </a:lnTo>
                  <a:lnTo>
                    <a:pt x="2221" y="2119"/>
                  </a:lnTo>
                  <a:lnTo>
                    <a:pt x="2221" y="511"/>
                  </a:lnTo>
                  <a:lnTo>
                    <a:pt x="1583" y="511"/>
                  </a:lnTo>
                  <a:cubicBezTo>
                    <a:pt x="945" y="511"/>
                    <a:pt x="536" y="307"/>
                    <a:pt x="204" y="204"/>
                  </a:cubicBezTo>
                  <a:cubicBezTo>
                    <a:pt x="102" y="204"/>
                    <a:pt x="102" y="204"/>
                    <a:pt x="0" y="102"/>
                  </a:cubicBezTo>
                  <a:lnTo>
                    <a:pt x="0" y="3191"/>
                  </a:lnTo>
                  <a:lnTo>
                    <a:pt x="1047" y="5207"/>
                  </a:lnTo>
                  <a:lnTo>
                    <a:pt x="2017" y="5615"/>
                  </a:lnTo>
                  <a:lnTo>
                    <a:pt x="2757" y="7325"/>
                  </a:lnTo>
                  <a:lnTo>
                    <a:pt x="4135" y="7325"/>
                  </a:lnTo>
                  <a:lnTo>
                    <a:pt x="4135" y="10082"/>
                  </a:lnTo>
                  <a:lnTo>
                    <a:pt x="6585" y="9673"/>
                  </a:lnTo>
                  <a:lnTo>
                    <a:pt x="7555" y="7529"/>
                  </a:lnTo>
                  <a:lnTo>
                    <a:pt x="7555" y="5309"/>
                  </a:lnTo>
                  <a:lnTo>
                    <a:pt x="8831" y="4033"/>
                  </a:lnTo>
                  <a:lnTo>
                    <a:pt x="9035" y="102"/>
                  </a:lnTo>
                  <a:cubicBezTo>
                    <a:pt x="8933" y="0"/>
                    <a:pt x="8831" y="0"/>
                    <a:pt x="8601" y="0"/>
                  </a:cubicBezTo>
                  <a:cubicBezTo>
                    <a:pt x="8065" y="0"/>
                    <a:pt x="7861" y="102"/>
                    <a:pt x="7657" y="204"/>
                  </a:cubicBezTo>
                  <a:cubicBezTo>
                    <a:pt x="7325" y="307"/>
                    <a:pt x="6917" y="511"/>
                    <a:pt x="6279" y="511"/>
                  </a:cubicBezTo>
                  <a:cubicBezTo>
                    <a:pt x="5513" y="511"/>
                    <a:pt x="5207" y="307"/>
                    <a:pt x="4875" y="204"/>
                  </a:cubicBezTo>
                  <a:cubicBezTo>
                    <a:pt x="4569" y="102"/>
                    <a:pt x="4365" y="0"/>
                    <a:pt x="393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2999" name="Google Shape;2999;p36"/>
            <p:cNvSpPr/>
            <p:nvPr/>
          </p:nvSpPr>
          <p:spPr>
            <a:xfrm>
              <a:off x="3293133" y="1539175"/>
              <a:ext cx="293845" cy="134842"/>
            </a:xfrm>
            <a:custGeom>
              <a:rect b="b" l="l" r="r" t="t"/>
              <a:pathLst>
                <a:path extrusionOk="0" h="4978" w="10848">
                  <a:moveTo>
                    <a:pt x="8091" y="1"/>
                  </a:moveTo>
                  <a:lnTo>
                    <a:pt x="4901" y="511"/>
                  </a:lnTo>
                  <a:lnTo>
                    <a:pt x="4161" y="1583"/>
                  </a:lnTo>
                  <a:lnTo>
                    <a:pt x="2119" y="2017"/>
                  </a:lnTo>
                  <a:lnTo>
                    <a:pt x="1710" y="3063"/>
                  </a:lnTo>
                  <a:lnTo>
                    <a:pt x="102" y="3701"/>
                  </a:lnTo>
                  <a:lnTo>
                    <a:pt x="0" y="4467"/>
                  </a:lnTo>
                  <a:lnTo>
                    <a:pt x="332" y="4467"/>
                  </a:lnTo>
                  <a:cubicBezTo>
                    <a:pt x="1072" y="4467"/>
                    <a:pt x="1379" y="4569"/>
                    <a:pt x="1710" y="4773"/>
                  </a:cubicBezTo>
                  <a:cubicBezTo>
                    <a:pt x="2017" y="4875"/>
                    <a:pt x="2246" y="4977"/>
                    <a:pt x="2655" y="4977"/>
                  </a:cubicBezTo>
                  <a:cubicBezTo>
                    <a:pt x="3089" y="4977"/>
                    <a:pt x="3293" y="4875"/>
                    <a:pt x="3625" y="4773"/>
                  </a:cubicBezTo>
                  <a:cubicBezTo>
                    <a:pt x="3931" y="4569"/>
                    <a:pt x="4263" y="4467"/>
                    <a:pt x="5003" y="4467"/>
                  </a:cubicBezTo>
                  <a:cubicBezTo>
                    <a:pt x="5641" y="4467"/>
                    <a:pt x="6075" y="4569"/>
                    <a:pt x="6381" y="4773"/>
                  </a:cubicBezTo>
                  <a:cubicBezTo>
                    <a:pt x="6585" y="4875"/>
                    <a:pt x="6815" y="4977"/>
                    <a:pt x="7351" y="4977"/>
                  </a:cubicBezTo>
                  <a:cubicBezTo>
                    <a:pt x="7759" y="4977"/>
                    <a:pt x="7989" y="4875"/>
                    <a:pt x="8295" y="4773"/>
                  </a:cubicBezTo>
                  <a:cubicBezTo>
                    <a:pt x="8627" y="4569"/>
                    <a:pt x="8933" y="4467"/>
                    <a:pt x="9673" y="4467"/>
                  </a:cubicBezTo>
                  <a:cubicBezTo>
                    <a:pt x="10209" y="4467"/>
                    <a:pt x="10643" y="4569"/>
                    <a:pt x="10847" y="4671"/>
                  </a:cubicBezTo>
                  <a:lnTo>
                    <a:pt x="10311" y="2425"/>
                  </a:lnTo>
                  <a:lnTo>
                    <a:pt x="8627" y="1481"/>
                  </a:lnTo>
                  <a:lnTo>
                    <a:pt x="809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0" name="Google Shape;3000;p36"/>
            <p:cNvSpPr/>
            <p:nvPr/>
          </p:nvSpPr>
          <p:spPr>
            <a:xfrm>
              <a:off x="3177686" y="1688509"/>
              <a:ext cx="501227" cy="43584"/>
            </a:xfrm>
            <a:custGeom>
              <a:rect b="b" l="l" r="r" t="t"/>
              <a:pathLst>
                <a:path extrusionOk="0" h="1609" w="18504">
                  <a:moveTo>
                    <a:pt x="0" y="0"/>
                  </a:moveTo>
                  <a:lnTo>
                    <a:pt x="0" y="1072"/>
                  </a:lnTo>
                  <a:cubicBezTo>
                    <a:pt x="638" y="1072"/>
                    <a:pt x="1072" y="1277"/>
                    <a:pt x="1404" y="1379"/>
                  </a:cubicBezTo>
                  <a:cubicBezTo>
                    <a:pt x="1608" y="1506"/>
                    <a:pt x="1812" y="1608"/>
                    <a:pt x="2246" y="1608"/>
                  </a:cubicBezTo>
                  <a:cubicBezTo>
                    <a:pt x="2782" y="1608"/>
                    <a:pt x="2986" y="1506"/>
                    <a:pt x="3190" y="1379"/>
                  </a:cubicBezTo>
                  <a:cubicBezTo>
                    <a:pt x="3522" y="1277"/>
                    <a:pt x="3956" y="1072"/>
                    <a:pt x="4594" y="1072"/>
                  </a:cubicBezTo>
                  <a:cubicBezTo>
                    <a:pt x="5334" y="1072"/>
                    <a:pt x="5641" y="1277"/>
                    <a:pt x="5972" y="1379"/>
                  </a:cubicBezTo>
                  <a:cubicBezTo>
                    <a:pt x="6279" y="1506"/>
                    <a:pt x="6508" y="1608"/>
                    <a:pt x="6917" y="1608"/>
                  </a:cubicBezTo>
                  <a:cubicBezTo>
                    <a:pt x="7351" y="1608"/>
                    <a:pt x="7555" y="1506"/>
                    <a:pt x="7887" y="1379"/>
                  </a:cubicBezTo>
                  <a:cubicBezTo>
                    <a:pt x="8193" y="1277"/>
                    <a:pt x="8525" y="1072"/>
                    <a:pt x="9265" y="1072"/>
                  </a:cubicBezTo>
                  <a:cubicBezTo>
                    <a:pt x="9903" y="1072"/>
                    <a:pt x="10337" y="1277"/>
                    <a:pt x="10643" y="1379"/>
                  </a:cubicBezTo>
                  <a:cubicBezTo>
                    <a:pt x="10847" y="1506"/>
                    <a:pt x="11077" y="1608"/>
                    <a:pt x="11613" y="1608"/>
                  </a:cubicBezTo>
                  <a:cubicBezTo>
                    <a:pt x="12021" y="1608"/>
                    <a:pt x="12251" y="1506"/>
                    <a:pt x="12557" y="1379"/>
                  </a:cubicBezTo>
                  <a:cubicBezTo>
                    <a:pt x="12889" y="1277"/>
                    <a:pt x="13195" y="1072"/>
                    <a:pt x="13935" y="1072"/>
                  </a:cubicBezTo>
                  <a:cubicBezTo>
                    <a:pt x="14573" y="1072"/>
                    <a:pt x="15007" y="1277"/>
                    <a:pt x="15314" y="1379"/>
                  </a:cubicBezTo>
                  <a:cubicBezTo>
                    <a:pt x="15543" y="1506"/>
                    <a:pt x="15747" y="1608"/>
                    <a:pt x="16181" y="1608"/>
                  </a:cubicBezTo>
                  <a:cubicBezTo>
                    <a:pt x="16717" y="1608"/>
                    <a:pt x="16922" y="1506"/>
                    <a:pt x="17126" y="1379"/>
                  </a:cubicBezTo>
                  <a:cubicBezTo>
                    <a:pt x="17457" y="1277"/>
                    <a:pt x="17866" y="1072"/>
                    <a:pt x="18504" y="1072"/>
                  </a:cubicBezTo>
                  <a:lnTo>
                    <a:pt x="18504" y="0"/>
                  </a:lnTo>
                  <a:cubicBezTo>
                    <a:pt x="17866" y="0"/>
                    <a:pt x="17457" y="230"/>
                    <a:pt x="17126" y="332"/>
                  </a:cubicBezTo>
                  <a:cubicBezTo>
                    <a:pt x="16922" y="434"/>
                    <a:pt x="16717" y="536"/>
                    <a:pt x="16181" y="536"/>
                  </a:cubicBezTo>
                  <a:cubicBezTo>
                    <a:pt x="15747" y="536"/>
                    <a:pt x="15543" y="434"/>
                    <a:pt x="15314" y="332"/>
                  </a:cubicBezTo>
                  <a:cubicBezTo>
                    <a:pt x="15007" y="230"/>
                    <a:pt x="14573" y="0"/>
                    <a:pt x="13935" y="0"/>
                  </a:cubicBezTo>
                  <a:cubicBezTo>
                    <a:pt x="13195" y="0"/>
                    <a:pt x="12889" y="230"/>
                    <a:pt x="12557" y="332"/>
                  </a:cubicBezTo>
                  <a:cubicBezTo>
                    <a:pt x="12251" y="434"/>
                    <a:pt x="12021" y="536"/>
                    <a:pt x="11613" y="536"/>
                  </a:cubicBezTo>
                  <a:cubicBezTo>
                    <a:pt x="11077" y="536"/>
                    <a:pt x="10847" y="434"/>
                    <a:pt x="10643" y="332"/>
                  </a:cubicBezTo>
                  <a:cubicBezTo>
                    <a:pt x="10337" y="230"/>
                    <a:pt x="9903" y="0"/>
                    <a:pt x="9265" y="0"/>
                  </a:cubicBezTo>
                  <a:cubicBezTo>
                    <a:pt x="8525" y="0"/>
                    <a:pt x="8193" y="230"/>
                    <a:pt x="7887" y="332"/>
                  </a:cubicBezTo>
                  <a:cubicBezTo>
                    <a:pt x="7555" y="434"/>
                    <a:pt x="7351" y="536"/>
                    <a:pt x="6917" y="536"/>
                  </a:cubicBezTo>
                  <a:cubicBezTo>
                    <a:pt x="6508" y="536"/>
                    <a:pt x="6279" y="434"/>
                    <a:pt x="5972" y="332"/>
                  </a:cubicBezTo>
                  <a:cubicBezTo>
                    <a:pt x="5641" y="230"/>
                    <a:pt x="5334" y="0"/>
                    <a:pt x="4594" y="0"/>
                  </a:cubicBezTo>
                  <a:cubicBezTo>
                    <a:pt x="3956" y="0"/>
                    <a:pt x="3522" y="230"/>
                    <a:pt x="3190" y="332"/>
                  </a:cubicBezTo>
                  <a:cubicBezTo>
                    <a:pt x="2986" y="434"/>
                    <a:pt x="2782" y="536"/>
                    <a:pt x="2246" y="536"/>
                  </a:cubicBezTo>
                  <a:cubicBezTo>
                    <a:pt x="1812" y="536"/>
                    <a:pt x="1608" y="434"/>
                    <a:pt x="1404" y="332"/>
                  </a:cubicBezTo>
                  <a:cubicBezTo>
                    <a:pt x="1072" y="230"/>
                    <a:pt x="638"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1" name="Google Shape;3001;p36"/>
            <p:cNvSpPr/>
            <p:nvPr/>
          </p:nvSpPr>
          <p:spPr>
            <a:xfrm>
              <a:off x="3261333" y="1976801"/>
              <a:ext cx="29065" cy="31828"/>
            </a:xfrm>
            <a:custGeom>
              <a:rect b="b" l="l" r="r" t="t"/>
              <a:pathLst>
                <a:path extrusionOk="0" h="1175" w="1073">
                  <a:moveTo>
                    <a:pt x="0" y="0"/>
                  </a:moveTo>
                  <a:lnTo>
                    <a:pt x="0" y="1174"/>
                  </a:lnTo>
                  <a:lnTo>
                    <a:pt x="1072" y="1174"/>
                  </a:ln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2" name="Google Shape;3002;p36"/>
            <p:cNvSpPr/>
            <p:nvPr/>
          </p:nvSpPr>
          <p:spPr>
            <a:xfrm>
              <a:off x="3194968" y="1815712"/>
              <a:ext cx="29065" cy="31151"/>
            </a:xfrm>
            <a:custGeom>
              <a:rect b="b" l="l" r="r" t="t"/>
              <a:pathLst>
                <a:path extrusionOk="0" h="1150" w="1073">
                  <a:moveTo>
                    <a:pt x="0" y="1"/>
                  </a:moveTo>
                  <a:lnTo>
                    <a:pt x="0" y="1149"/>
                  </a:lnTo>
                  <a:lnTo>
                    <a:pt x="1072" y="1149"/>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3" name="Google Shape;3003;p36"/>
            <p:cNvSpPr/>
            <p:nvPr/>
          </p:nvSpPr>
          <p:spPr>
            <a:xfrm>
              <a:off x="3615989" y="1864117"/>
              <a:ext cx="28361" cy="31828"/>
            </a:xfrm>
            <a:custGeom>
              <a:rect b="b" l="l" r="r" t="t"/>
              <a:pathLst>
                <a:path extrusionOk="0" h="1175" w="1047">
                  <a:moveTo>
                    <a:pt x="0" y="0"/>
                  </a:moveTo>
                  <a:lnTo>
                    <a:pt x="0" y="1174"/>
                  </a:lnTo>
                  <a:lnTo>
                    <a:pt x="1047" y="1174"/>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04" name="Google Shape;3004;p36"/>
          <p:cNvGrpSpPr/>
          <p:nvPr/>
        </p:nvGrpSpPr>
        <p:grpSpPr>
          <a:xfrm>
            <a:off x="1257455" y="2026446"/>
            <a:ext cx="448626" cy="409857"/>
            <a:chOff x="715108" y="1539175"/>
            <a:chExt cx="504017" cy="460461"/>
          </a:xfrm>
        </p:grpSpPr>
        <p:sp>
          <p:nvSpPr>
            <p:cNvPr id="3005" name="Google Shape;3005;p36"/>
            <p:cNvSpPr/>
            <p:nvPr/>
          </p:nvSpPr>
          <p:spPr>
            <a:xfrm>
              <a:off x="997197" y="1631137"/>
              <a:ext cx="221928" cy="308364"/>
            </a:xfrm>
            <a:custGeom>
              <a:rect b="b" l="l" r="r" t="t"/>
              <a:pathLst>
                <a:path extrusionOk="0" h="11384" w="8193">
                  <a:moveTo>
                    <a:pt x="5845" y="3395"/>
                  </a:moveTo>
                  <a:lnTo>
                    <a:pt x="5845" y="4466"/>
                  </a:lnTo>
                  <a:lnTo>
                    <a:pt x="4798" y="4466"/>
                  </a:lnTo>
                  <a:lnTo>
                    <a:pt x="4798" y="3395"/>
                  </a:lnTo>
                  <a:close/>
                  <a:moveTo>
                    <a:pt x="536" y="0"/>
                  </a:moveTo>
                  <a:lnTo>
                    <a:pt x="536" y="1072"/>
                  </a:lnTo>
                  <a:lnTo>
                    <a:pt x="868" y="2552"/>
                  </a:lnTo>
                  <a:lnTo>
                    <a:pt x="1608" y="2118"/>
                  </a:lnTo>
                  <a:lnTo>
                    <a:pt x="2016" y="3190"/>
                  </a:lnTo>
                  <a:lnTo>
                    <a:pt x="868" y="3726"/>
                  </a:lnTo>
                  <a:lnTo>
                    <a:pt x="0" y="5640"/>
                  </a:lnTo>
                  <a:lnTo>
                    <a:pt x="332" y="10209"/>
                  </a:lnTo>
                  <a:lnTo>
                    <a:pt x="0" y="11051"/>
                  </a:lnTo>
                  <a:cubicBezTo>
                    <a:pt x="102" y="11153"/>
                    <a:pt x="230" y="11153"/>
                    <a:pt x="230" y="11153"/>
                  </a:cubicBezTo>
                  <a:cubicBezTo>
                    <a:pt x="536" y="11281"/>
                    <a:pt x="740" y="11383"/>
                    <a:pt x="1174" y="11383"/>
                  </a:cubicBezTo>
                  <a:lnTo>
                    <a:pt x="1506" y="11383"/>
                  </a:lnTo>
                  <a:lnTo>
                    <a:pt x="1506" y="7759"/>
                  </a:lnTo>
                  <a:lnTo>
                    <a:pt x="2348" y="6815"/>
                  </a:lnTo>
                  <a:lnTo>
                    <a:pt x="2348" y="5105"/>
                  </a:lnTo>
                  <a:lnTo>
                    <a:pt x="3420" y="5105"/>
                  </a:lnTo>
                  <a:lnTo>
                    <a:pt x="3420" y="7325"/>
                  </a:lnTo>
                  <a:lnTo>
                    <a:pt x="2552" y="8193"/>
                  </a:lnTo>
                  <a:lnTo>
                    <a:pt x="2552" y="11051"/>
                  </a:lnTo>
                  <a:cubicBezTo>
                    <a:pt x="2782" y="10949"/>
                    <a:pt x="3088" y="10847"/>
                    <a:pt x="3522" y="10847"/>
                  </a:cubicBezTo>
                  <a:cubicBezTo>
                    <a:pt x="4160" y="10847"/>
                    <a:pt x="4467" y="11051"/>
                    <a:pt x="4798" y="11153"/>
                  </a:cubicBezTo>
                  <a:lnTo>
                    <a:pt x="4798" y="8729"/>
                  </a:lnTo>
                  <a:lnTo>
                    <a:pt x="5845" y="8729"/>
                  </a:lnTo>
                  <a:lnTo>
                    <a:pt x="5845" y="11383"/>
                  </a:lnTo>
                  <a:cubicBezTo>
                    <a:pt x="6279" y="11383"/>
                    <a:pt x="6483" y="11281"/>
                    <a:pt x="6815" y="11153"/>
                  </a:cubicBezTo>
                  <a:cubicBezTo>
                    <a:pt x="7121" y="11051"/>
                    <a:pt x="7453" y="10847"/>
                    <a:pt x="8193" y="10847"/>
                  </a:cubicBezTo>
                  <a:lnTo>
                    <a:pt x="8193" y="0"/>
                  </a:lnTo>
                  <a:lnTo>
                    <a:pt x="5538" y="0"/>
                  </a:lnTo>
                  <a:lnTo>
                    <a:pt x="5845" y="638"/>
                  </a:lnTo>
                  <a:lnTo>
                    <a:pt x="5845" y="2348"/>
                  </a:lnTo>
                  <a:lnTo>
                    <a:pt x="4798" y="2348"/>
                  </a:lnTo>
                  <a:lnTo>
                    <a:pt x="4798" y="842"/>
                  </a:lnTo>
                  <a:lnTo>
                    <a:pt x="426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6" name="Google Shape;3006;p36"/>
            <p:cNvSpPr/>
            <p:nvPr/>
          </p:nvSpPr>
          <p:spPr>
            <a:xfrm>
              <a:off x="1011716" y="1539175"/>
              <a:ext cx="207409" cy="60161"/>
            </a:xfrm>
            <a:custGeom>
              <a:rect b="b" l="l" r="r" t="t"/>
              <a:pathLst>
                <a:path extrusionOk="0" h="2221" w="7657">
                  <a:moveTo>
                    <a:pt x="0" y="1"/>
                  </a:moveTo>
                  <a:lnTo>
                    <a:pt x="0" y="2221"/>
                  </a:lnTo>
                  <a:lnTo>
                    <a:pt x="7657" y="2221"/>
                  </a:lnTo>
                  <a:lnTo>
                    <a:pt x="765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7" name="Google Shape;3007;p36"/>
            <p:cNvSpPr/>
            <p:nvPr/>
          </p:nvSpPr>
          <p:spPr>
            <a:xfrm>
              <a:off x="715108" y="1808425"/>
              <a:ext cx="259282" cy="131076"/>
            </a:xfrm>
            <a:custGeom>
              <a:rect b="b" l="l" r="r" t="t"/>
              <a:pathLst>
                <a:path extrusionOk="0" h="4839" w="9572">
                  <a:moveTo>
                    <a:pt x="9040" y="0"/>
                  </a:moveTo>
                  <a:cubicBezTo>
                    <a:pt x="7635" y="0"/>
                    <a:pt x="7020" y="1316"/>
                    <a:pt x="7020" y="1316"/>
                  </a:cubicBezTo>
                  <a:lnTo>
                    <a:pt x="7658" y="2184"/>
                  </a:lnTo>
                  <a:cubicBezTo>
                    <a:pt x="8194" y="2822"/>
                    <a:pt x="7760" y="3664"/>
                    <a:pt x="7020" y="3664"/>
                  </a:cubicBezTo>
                  <a:cubicBezTo>
                    <a:pt x="5846" y="3664"/>
                    <a:pt x="5846" y="3128"/>
                    <a:pt x="4672" y="3128"/>
                  </a:cubicBezTo>
                  <a:cubicBezTo>
                    <a:pt x="3497" y="3128"/>
                    <a:pt x="3497" y="3664"/>
                    <a:pt x="2349" y="3664"/>
                  </a:cubicBezTo>
                  <a:cubicBezTo>
                    <a:pt x="1175" y="3664"/>
                    <a:pt x="1175" y="3128"/>
                    <a:pt x="1" y="3128"/>
                  </a:cubicBezTo>
                  <a:lnTo>
                    <a:pt x="1" y="4302"/>
                  </a:lnTo>
                  <a:cubicBezTo>
                    <a:pt x="741" y="4302"/>
                    <a:pt x="1073" y="4506"/>
                    <a:pt x="1379" y="4608"/>
                  </a:cubicBezTo>
                  <a:cubicBezTo>
                    <a:pt x="1711" y="4736"/>
                    <a:pt x="1915" y="4838"/>
                    <a:pt x="2349" y="4838"/>
                  </a:cubicBezTo>
                  <a:cubicBezTo>
                    <a:pt x="2757" y="4838"/>
                    <a:pt x="2987" y="4736"/>
                    <a:pt x="3293" y="4608"/>
                  </a:cubicBezTo>
                  <a:cubicBezTo>
                    <a:pt x="3625" y="4506"/>
                    <a:pt x="3931" y="4302"/>
                    <a:pt x="4672" y="4302"/>
                  </a:cubicBezTo>
                  <a:cubicBezTo>
                    <a:pt x="5310" y="4302"/>
                    <a:pt x="5743" y="4506"/>
                    <a:pt x="6050" y="4608"/>
                  </a:cubicBezTo>
                  <a:cubicBezTo>
                    <a:pt x="6279" y="4736"/>
                    <a:pt x="6484" y="4838"/>
                    <a:pt x="7020" y="4838"/>
                  </a:cubicBezTo>
                  <a:cubicBezTo>
                    <a:pt x="7453" y="4838"/>
                    <a:pt x="7658" y="4736"/>
                    <a:pt x="7964" y="4608"/>
                  </a:cubicBezTo>
                  <a:cubicBezTo>
                    <a:pt x="8194" y="4506"/>
                    <a:pt x="8602" y="4302"/>
                    <a:pt x="9368" y="4302"/>
                  </a:cubicBezTo>
                  <a:lnTo>
                    <a:pt x="9572" y="3562"/>
                  </a:lnTo>
                  <a:lnTo>
                    <a:pt x="9470" y="40"/>
                  </a:lnTo>
                  <a:cubicBezTo>
                    <a:pt x="9319" y="13"/>
                    <a:pt x="9176" y="0"/>
                    <a:pt x="904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8" name="Google Shape;3008;p36"/>
            <p:cNvSpPr/>
            <p:nvPr/>
          </p:nvSpPr>
          <p:spPr>
            <a:xfrm>
              <a:off x="827115" y="1763866"/>
              <a:ext cx="60866" cy="42880"/>
            </a:xfrm>
            <a:custGeom>
              <a:rect b="b" l="l" r="r" t="t"/>
              <a:pathLst>
                <a:path extrusionOk="0" h="1583" w="2247">
                  <a:moveTo>
                    <a:pt x="1" y="0"/>
                  </a:moveTo>
                  <a:lnTo>
                    <a:pt x="1" y="1149"/>
                  </a:lnTo>
                  <a:cubicBezTo>
                    <a:pt x="89" y="1132"/>
                    <a:pt x="179" y="1124"/>
                    <a:pt x="272" y="1124"/>
                  </a:cubicBezTo>
                  <a:cubicBezTo>
                    <a:pt x="741" y="1124"/>
                    <a:pt x="1246" y="1327"/>
                    <a:pt x="1608" y="1583"/>
                  </a:cubicBezTo>
                  <a:lnTo>
                    <a:pt x="2247" y="740"/>
                  </a:lnTo>
                  <a:cubicBezTo>
                    <a:pt x="1608" y="307"/>
                    <a:pt x="868"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09" name="Google Shape;3009;p36"/>
            <p:cNvSpPr/>
            <p:nvPr/>
          </p:nvSpPr>
          <p:spPr>
            <a:xfrm>
              <a:off x="899709" y="1694739"/>
              <a:ext cx="37354" cy="74680"/>
            </a:xfrm>
            <a:custGeom>
              <a:rect b="b" l="l" r="r" t="t"/>
              <a:pathLst>
                <a:path extrusionOk="0" h="2757" w="1379">
                  <a:moveTo>
                    <a:pt x="307" y="0"/>
                  </a:moveTo>
                  <a:lnTo>
                    <a:pt x="307" y="0"/>
                  </a:lnTo>
                  <a:cubicBezTo>
                    <a:pt x="0" y="944"/>
                    <a:pt x="0" y="1914"/>
                    <a:pt x="409" y="2757"/>
                  </a:cubicBezTo>
                  <a:lnTo>
                    <a:pt x="1379" y="2323"/>
                  </a:lnTo>
                  <a:cubicBezTo>
                    <a:pt x="1149" y="1685"/>
                    <a:pt x="1149" y="944"/>
                    <a:pt x="1379" y="408"/>
                  </a:cubicBezTo>
                  <a:lnTo>
                    <a:pt x="3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0" name="Google Shape;3010;p36"/>
            <p:cNvSpPr/>
            <p:nvPr/>
          </p:nvSpPr>
          <p:spPr>
            <a:xfrm>
              <a:off x="715108" y="1956756"/>
              <a:ext cx="504017" cy="42880"/>
            </a:xfrm>
            <a:custGeom>
              <a:rect b="b" l="l" r="r" t="t"/>
              <a:pathLst>
                <a:path extrusionOk="0" h="1583" w="18607">
                  <a:moveTo>
                    <a:pt x="1" y="0"/>
                  </a:moveTo>
                  <a:lnTo>
                    <a:pt x="1" y="1047"/>
                  </a:lnTo>
                  <a:cubicBezTo>
                    <a:pt x="537" y="1047"/>
                    <a:pt x="639" y="1174"/>
                    <a:pt x="945" y="1276"/>
                  </a:cubicBezTo>
                  <a:cubicBezTo>
                    <a:pt x="1277" y="1378"/>
                    <a:pt x="1583" y="1582"/>
                    <a:pt x="2349" y="1582"/>
                  </a:cubicBezTo>
                  <a:cubicBezTo>
                    <a:pt x="3089" y="1582"/>
                    <a:pt x="3395" y="1378"/>
                    <a:pt x="3727" y="1276"/>
                  </a:cubicBezTo>
                  <a:cubicBezTo>
                    <a:pt x="3931" y="1174"/>
                    <a:pt x="4136" y="1047"/>
                    <a:pt x="4672" y="1047"/>
                  </a:cubicBezTo>
                  <a:cubicBezTo>
                    <a:pt x="5105" y="1047"/>
                    <a:pt x="5310" y="1174"/>
                    <a:pt x="5641" y="1276"/>
                  </a:cubicBezTo>
                  <a:cubicBezTo>
                    <a:pt x="5948" y="1378"/>
                    <a:pt x="6279" y="1582"/>
                    <a:pt x="7020" y="1582"/>
                  </a:cubicBezTo>
                  <a:cubicBezTo>
                    <a:pt x="7658" y="1582"/>
                    <a:pt x="8092" y="1378"/>
                    <a:pt x="8398" y="1276"/>
                  </a:cubicBezTo>
                  <a:cubicBezTo>
                    <a:pt x="8602" y="1174"/>
                    <a:pt x="8832" y="1047"/>
                    <a:pt x="9368" y="1047"/>
                  </a:cubicBezTo>
                  <a:cubicBezTo>
                    <a:pt x="9776" y="1047"/>
                    <a:pt x="10006" y="1174"/>
                    <a:pt x="10210" y="1276"/>
                  </a:cubicBezTo>
                  <a:cubicBezTo>
                    <a:pt x="10516" y="1378"/>
                    <a:pt x="10950" y="1582"/>
                    <a:pt x="11588" y="1582"/>
                  </a:cubicBezTo>
                  <a:cubicBezTo>
                    <a:pt x="12328" y="1582"/>
                    <a:pt x="12660" y="1378"/>
                    <a:pt x="12966" y="1276"/>
                  </a:cubicBezTo>
                  <a:cubicBezTo>
                    <a:pt x="13298" y="1174"/>
                    <a:pt x="13502" y="1047"/>
                    <a:pt x="13936" y="1047"/>
                  </a:cubicBezTo>
                  <a:cubicBezTo>
                    <a:pt x="14472" y="1047"/>
                    <a:pt x="14676" y="1174"/>
                    <a:pt x="14881" y="1276"/>
                  </a:cubicBezTo>
                  <a:cubicBezTo>
                    <a:pt x="15212" y="1378"/>
                    <a:pt x="15621" y="1582"/>
                    <a:pt x="16259" y="1582"/>
                  </a:cubicBezTo>
                  <a:cubicBezTo>
                    <a:pt x="17024" y="1582"/>
                    <a:pt x="17331" y="1378"/>
                    <a:pt x="17662" y="1276"/>
                  </a:cubicBezTo>
                  <a:cubicBezTo>
                    <a:pt x="17969" y="1174"/>
                    <a:pt x="18173" y="1047"/>
                    <a:pt x="18607" y="1047"/>
                  </a:cubicBezTo>
                  <a:lnTo>
                    <a:pt x="18607" y="0"/>
                  </a:lnTo>
                  <a:cubicBezTo>
                    <a:pt x="17867" y="0"/>
                    <a:pt x="17535" y="102"/>
                    <a:pt x="17229" y="204"/>
                  </a:cubicBezTo>
                  <a:cubicBezTo>
                    <a:pt x="16897" y="408"/>
                    <a:pt x="16693" y="408"/>
                    <a:pt x="16259" y="408"/>
                  </a:cubicBezTo>
                  <a:cubicBezTo>
                    <a:pt x="15850" y="408"/>
                    <a:pt x="15621" y="408"/>
                    <a:pt x="15314" y="204"/>
                  </a:cubicBezTo>
                  <a:cubicBezTo>
                    <a:pt x="14983" y="102"/>
                    <a:pt x="14676" y="0"/>
                    <a:pt x="13936" y="0"/>
                  </a:cubicBezTo>
                  <a:cubicBezTo>
                    <a:pt x="13298" y="0"/>
                    <a:pt x="12864" y="102"/>
                    <a:pt x="12558" y="204"/>
                  </a:cubicBezTo>
                  <a:cubicBezTo>
                    <a:pt x="12328" y="408"/>
                    <a:pt x="12124" y="408"/>
                    <a:pt x="11588" y="408"/>
                  </a:cubicBezTo>
                  <a:cubicBezTo>
                    <a:pt x="11154" y="408"/>
                    <a:pt x="10950" y="408"/>
                    <a:pt x="10644" y="204"/>
                  </a:cubicBezTo>
                  <a:cubicBezTo>
                    <a:pt x="10414" y="102"/>
                    <a:pt x="10006" y="0"/>
                    <a:pt x="9368" y="0"/>
                  </a:cubicBezTo>
                  <a:cubicBezTo>
                    <a:pt x="8602" y="0"/>
                    <a:pt x="8194" y="102"/>
                    <a:pt x="7964" y="204"/>
                  </a:cubicBezTo>
                  <a:cubicBezTo>
                    <a:pt x="7658" y="408"/>
                    <a:pt x="7453" y="408"/>
                    <a:pt x="7020" y="408"/>
                  </a:cubicBezTo>
                  <a:cubicBezTo>
                    <a:pt x="6484" y="408"/>
                    <a:pt x="6279" y="408"/>
                    <a:pt x="6050" y="204"/>
                  </a:cubicBezTo>
                  <a:cubicBezTo>
                    <a:pt x="5743" y="102"/>
                    <a:pt x="5310" y="0"/>
                    <a:pt x="4672" y="0"/>
                  </a:cubicBezTo>
                  <a:cubicBezTo>
                    <a:pt x="3931" y="0"/>
                    <a:pt x="3625" y="102"/>
                    <a:pt x="3293" y="204"/>
                  </a:cubicBezTo>
                  <a:cubicBezTo>
                    <a:pt x="2987" y="408"/>
                    <a:pt x="2757" y="408"/>
                    <a:pt x="2349" y="408"/>
                  </a:cubicBezTo>
                  <a:cubicBezTo>
                    <a:pt x="1915" y="408"/>
                    <a:pt x="1711" y="408"/>
                    <a:pt x="1379" y="204"/>
                  </a:cubicBezTo>
                  <a:cubicBezTo>
                    <a:pt x="1073" y="102"/>
                    <a:pt x="74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11" name="Google Shape;3011;p36"/>
          <p:cNvGrpSpPr/>
          <p:nvPr/>
        </p:nvGrpSpPr>
        <p:grpSpPr>
          <a:xfrm>
            <a:off x="1952203" y="2007062"/>
            <a:ext cx="446166" cy="448627"/>
            <a:chOff x="1541954" y="1539175"/>
            <a:chExt cx="501254" cy="504018"/>
          </a:xfrm>
        </p:grpSpPr>
        <p:sp>
          <p:nvSpPr>
            <p:cNvPr id="3012" name="Google Shape;3012;p36"/>
            <p:cNvSpPr/>
            <p:nvPr/>
          </p:nvSpPr>
          <p:spPr>
            <a:xfrm>
              <a:off x="1846851" y="1714784"/>
              <a:ext cx="155564" cy="100955"/>
            </a:xfrm>
            <a:custGeom>
              <a:rect b="b" l="l" r="r" t="t"/>
              <a:pathLst>
                <a:path extrusionOk="0" h="3727" w="5743">
                  <a:moveTo>
                    <a:pt x="0" y="0"/>
                  </a:moveTo>
                  <a:lnTo>
                    <a:pt x="0" y="1481"/>
                  </a:lnTo>
                  <a:cubicBezTo>
                    <a:pt x="1506" y="1583"/>
                    <a:pt x="2782" y="2450"/>
                    <a:pt x="3624" y="3727"/>
                  </a:cubicBezTo>
                  <a:lnTo>
                    <a:pt x="3956" y="3727"/>
                  </a:lnTo>
                  <a:cubicBezTo>
                    <a:pt x="5003" y="3727"/>
                    <a:pt x="5743" y="2859"/>
                    <a:pt x="5743" y="1812"/>
                  </a:cubicBezTo>
                  <a:lnTo>
                    <a:pt x="5743" y="1378"/>
                  </a:lnTo>
                  <a:lnTo>
                    <a:pt x="4696" y="1378"/>
                  </a:lnTo>
                  <a:lnTo>
                    <a:pt x="4696" y="1812"/>
                  </a:lnTo>
                  <a:cubicBezTo>
                    <a:pt x="4696" y="2221"/>
                    <a:pt x="4365" y="2655"/>
                    <a:pt x="3956" y="2655"/>
                  </a:cubicBezTo>
                  <a:lnTo>
                    <a:pt x="3522" y="2655"/>
                  </a:lnTo>
                  <a:lnTo>
                    <a:pt x="3522" y="536"/>
                  </a:lnTo>
                  <a:cubicBezTo>
                    <a:pt x="2782" y="536"/>
                    <a:pt x="2042" y="536"/>
                    <a:pt x="1276" y="307"/>
                  </a:cubicBezTo>
                  <a:cubicBezTo>
                    <a:pt x="868" y="204"/>
                    <a:pt x="434" y="102"/>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3" name="Google Shape;3013;p36"/>
            <p:cNvSpPr/>
            <p:nvPr/>
          </p:nvSpPr>
          <p:spPr>
            <a:xfrm>
              <a:off x="1846851" y="1898681"/>
              <a:ext cx="95429" cy="49110"/>
            </a:xfrm>
            <a:custGeom>
              <a:rect b="b" l="l" r="r" t="t"/>
              <a:pathLst>
                <a:path extrusionOk="0" h="1813" w="3523">
                  <a:moveTo>
                    <a:pt x="0" y="0"/>
                  </a:moveTo>
                  <a:lnTo>
                    <a:pt x="0" y="1812"/>
                  </a:lnTo>
                  <a:lnTo>
                    <a:pt x="3522" y="1812"/>
                  </a:lnTo>
                  <a:lnTo>
                    <a:pt x="3522" y="0"/>
                  </a:lnTo>
                  <a:cubicBezTo>
                    <a:pt x="3088" y="128"/>
                    <a:pt x="2450" y="230"/>
                    <a:pt x="1710" y="230"/>
                  </a:cubicBezTo>
                  <a:cubicBezTo>
                    <a:pt x="1174" y="230"/>
                    <a:pt x="536" y="2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4" name="Google Shape;3014;p36"/>
            <p:cNvSpPr/>
            <p:nvPr/>
          </p:nvSpPr>
          <p:spPr>
            <a:xfrm>
              <a:off x="1815727" y="1539175"/>
              <a:ext cx="227481" cy="161739"/>
            </a:xfrm>
            <a:custGeom>
              <a:rect b="b" l="l" r="r" t="t"/>
              <a:pathLst>
                <a:path extrusionOk="0" h="5971" w="8398">
                  <a:moveTo>
                    <a:pt x="3395" y="1685"/>
                  </a:moveTo>
                  <a:lnTo>
                    <a:pt x="3395" y="2859"/>
                  </a:lnTo>
                  <a:lnTo>
                    <a:pt x="2323" y="2859"/>
                  </a:lnTo>
                  <a:lnTo>
                    <a:pt x="2323" y="1685"/>
                  </a:lnTo>
                  <a:close/>
                  <a:moveTo>
                    <a:pt x="6381" y="3191"/>
                  </a:moveTo>
                  <a:lnTo>
                    <a:pt x="6381" y="4339"/>
                  </a:lnTo>
                  <a:lnTo>
                    <a:pt x="5309" y="4339"/>
                  </a:lnTo>
                  <a:lnTo>
                    <a:pt x="5309" y="3191"/>
                  </a:lnTo>
                  <a:close/>
                  <a:moveTo>
                    <a:pt x="3063" y="1"/>
                  </a:moveTo>
                  <a:cubicBezTo>
                    <a:pt x="1915" y="1"/>
                    <a:pt x="843" y="409"/>
                    <a:pt x="1" y="945"/>
                  </a:cubicBezTo>
                  <a:cubicBezTo>
                    <a:pt x="1047" y="2119"/>
                    <a:pt x="1787" y="3701"/>
                    <a:pt x="1787" y="5411"/>
                  </a:cubicBezTo>
                  <a:lnTo>
                    <a:pt x="1787" y="5513"/>
                  </a:lnTo>
                  <a:cubicBezTo>
                    <a:pt x="2119" y="5615"/>
                    <a:pt x="2323" y="5615"/>
                    <a:pt x="2655" y="5743"/>
                  </a:cubicBezTo>
                  <a:cubicBezTo>
                    <a:pt x="3321" y="5904"/>
                    <a:pt x="3974" y="5970"/>
                    <a:pt x="4580" y="5970"/>
                  </a:cubicBezTo>
                  <a:cubicBezTo>
                    <a:pt x="5507" y="5970"/>
                    <a:pt x="6321" y="5816"/>
                    <a:pt x="6892" y="5615"/>
                  </a:cubicBezTo>
                  <a:cubicBezTo>
                    <a:pt x="7657" y="5513"/>
                    <a:pt x="8168" y="5309"/>
                    <a:pt x="8398" y="5105"/>
                  </a:cubicBezTo>
                  <a:cubicBezTo>
                    <a:pt x="8296" y="2323"/>
                    <a:pt x="5947" y="1"/>
                    <a:pt x="306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5" name="Google Shape;3015;p36"/>
            <p:cNvSpPr/>
            <p:nvPr/>
          </p:nvSpPr>
          <p:spPr>
            <a:xfrm>
              <a:off x="1570314" y="1803956"/>
              <a:ext cx="38031" cy="71917"/>
            </a:xfrm>
            <a:custGeom>
              <a:rect b="b" l="l" r="r" t="t"/>
              <a:pathLst>
                <a:path extrusionOk="0" h="2655" w="1404">
                  <a:moveTo>
                    <a:pt x="0" y="1"/>
                  </a:moveTo>
                  <a:lnTo>
                    <a:pt x="0" y="843"/>
                  </a:lnTo>
                  <a:cubicBezTo>
                    <a:pt x="0" y="1711"/>
                    <a:pt x="638" y="2451"/>
                    <a:pt x="1404" y="2655"/>
                  </a:cubicBezTo>
                  <a:lnTo>
                    <a:pt x="1404" y="1481"/>
                  </a:lnTo>
                  <a:cubicBezTo>
                    <a:pt x="1276" y="1379"/>
                    <a:pt x="1174" y="1175"/>
                    <a:pt x="1174" y="843"/>
                  </a:cubicBez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6" name="Google Shape;3016;p36"/>
            <p:cNvSpPr/>
            <p:nvPr/>
          </p:nvSpPr>
          <p:spPr>
            <a:xfrm>
              <a:off x="1541954" y="1539175"/>
              <a:ext cx="291082" cy="161739"/>
            </a:xfrm>
            <a:custGeom>
              <a:rect b="b" l="l" r="r" t="t"/>
              <a:pathLst>
                <a:path extrusionOk="0" h="5971" w="10746">
                  <a:moveTo>
                    <a:pt x="7658" y="2119"/>
                  </a:moveTo>
                  <a:lnTo>
                    <a:pt x="7658" y="3293"/>
                  </a:lnTo>
                  <a:lnTo>
                    <a:pt x="6586" y="3293"/>
                  </a:lnTo>
                  <a:lnTo>
                    <a:pt x="6586" y="2119"/>
                  </a:lnTo>
                  <a:close/>
                  <a:moveTo>
                    <a:pt x="3600" y="2961"/>
                  </a:moveTo>
                  <a:lnTo>
                    <a:pt x="3600" y="4135"/>
                  </a:lnTo>
                  <a:lnTo>
                    <a:pt x="2553" y="4135"/>
                  </a:lnTo>
                  <a:lnTo>
                    <a:pt x="2553" y="2961"/>
                  </a:lnTo>
                  <a:close/>
                  <a:moveTo>
                    <a:pt x="5412" y="1"/>
                  </a:moveTo>
                  <a:cubicBezTo>
                    <a:pt x="2553" y="1"/>
                    <a:pt x="103" y="2221"/>
                    <a:pt x="1" y="5105"/>
                  </a:cubicBezTo>
                  <a:cubicBezTo>
                    <a:pt x="307" y="5207"/>
                    <a:pt x="843" y="5411"/>
                    <a:pt x="1481" y="5615"/>
                  </a:cubicBezTo>
                  <a:cubicBezTo>
                    <a:pt x="2068" y="5816"/>
                    <a:pt x="2879" y="5970"/>
                    <a:pt x="3806" y="5970"/>
                  </a:cubicBezTo>
                  <a:cubicBezTo>
                    <a:pt x="4412" y="5970"/>
                    <a:pt x="5068" y="5904"/>
                    <a:pt x="5743" y="5743"/>
                  </a:cubicBezTo>
                  <a:cubicBezTo>
                    <a:pt x="8296" y="5105"/>
                    <a:pt x="9980" y="4977"/>
                    <a:pt x="10746" y="4875"/>
                  </a:cubicBezTo>
                  <a:cubicBezTo>
                    <a:pt x="10516" y="2119"/>
                    <a:pt x="8194" y="1"/>
                    <a:pt x="541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7" name="Google Shape;3017;p36"/>
            <p:cNvSpPr/>
            <p:nvPr/>
          </p:nvSpPr>
          <p:spPr>
            <a:xfrm>
              <a:off x="1639442" y="1714784"/>
              <a:ext cx="201910" cy="233007"/>
            </a:xfrm>
            <a:custGeom>
              <a:rect b="b" l="l" r="r" t="t"/>
              <a:pathLst>
                <a:path extrusionOk="0" h="8602" w="7454">
                  <a:moveTo>
                    <a:pt x="3523" y="0"/>
                  </a:moveTo>
                  <a:cubicBezTo>
                    <a:pt x="3191" y="102"/>
                    <a:pt x="2782" y="204"/>
                    <a:pt x="2451" y="307"/>
                  </a:cubicBezTo>
                  <a:cubicBezTo>
                    <a:pt x="1608" y="536"/>
                    <a:pt x="868" y="536"/>
                    <a:pt x="128" y="536"/>
                  </a:cubicBezTo>
                  <a:lnTo>
                    <a:pt x="1" y="536"/>
                  </a:lnTo>
                  <a:lnTo>
                    <a:pt x="1" y="8601"/>
                  </a:lnTo>
                  <a:lnTo>
                    <a:pt x="5743" y="8601"/>
                  </a:lnTo>
                  <a:cubicBezTo>
                    <a:pt x="6611" y="8295"/>
                    <a:pt x="7147" y="7555"/>
                    <a:pt x="7453" y="6789"/>
                  </a:cubicBezTo>
                  <a:cubicBezTo>
                    <a:pt x="7453" y="6687"/>
                    <a:pt x="7453" y="6687"/>
                    <a:pt x="7351" y="6687"/>
                  </a:cubicBezTo>
                  <a:cubicBezTo>
                    <a:pt x="7147" y="6585"/>
                    <a:pt x="6713" y="6483"/>
                    <a:pt x="6381" y="6483"/>
                  </a:cubicBezTo>
                  <a:cubicBezTo>
                    <a:pt x="6177" y="7019"/>
                    <a:pt x="5743" y="7555"/>
                    <a:pt x="5105" y="7759"/>
                  </a:cubicBezTo>
                  <a:lnTo>
                    <a:pt x="3523" y="8499"/>
                  </a:lnTo>
                  <a:lnTo>
                    <a:pt x="3523" y="6687"/>
                  </a:lnTo>
                  <a:lnTo>
                    <a:pt x="3089" y="6687"/>
                  </a:lnTo>
                  <a:lnTo>
                    <a:pt x="2349" y="6917"/>
                  </a:lnTo>
                  <a:lnTo>
                    <a:pt x="2349" y="6151"/>
                  </a:lnTo>
                  <a:cubicBezTo>
                    <a:pt x="2349" y="5003"/>
                    <a:pt x="2782" y="3931"/>
                    <a:pt x="3523" y="3088"/>
                  </a:cubicBezTo>
                  <a:lnTo>
                    <a:pt x="352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8" name="Google Shape;3018;p36"/>
            <p:cNvSpPr/>
            <p:nvPr/>
          </p:nvSpPr>
          <p:spPr>
            <a:xfrm>
              <a:off x="1734844" y="1783911"/>
              <a:ext cx="198443" cy="93073"/>
            </a:xfrm>
            <a:custGeom>
              <a:rect b="b" l="l" r="r" t="t"/>
              <a:pathLst>
                <a:path extrusionOk="0" h="3436" w="7326">
                  <a:moveTo>
                    <a:pt x="4671" y="1047"/>
                  </a:moveTo>
                  <a:lnTo>
                    <a:pt x="4671" y="2119"/>
                  </a:lnTo>
                  <a:lnTo>
                    <a:pt x="3497" y="2119"/>
                  </a:lnTo>
                  <a:lnTo>
                    <a:pt x="3497" y="1047"/>
                  </a:lnTo>
                  <a:close/>
                  <a:moveTo>
                    <a:pt x="3625" y="0"/>
                  </a:moveTo>
                  <a:cubicBezTo>
                    <a:pt x="1813" y="0"/>
                    <a:pt x="307" y="1277"/>
                    <a:pt x="1" y="2961"/>
                  </a:cubicBezTo>
                  <a:cubicBezTo>
                    <a:pt x="537" y="2859"/>
                    <a:pt x="1277" y="2757"/>
                    <a:pt x="2017" y="2757"/>
                  </a:cubicBezTo>
                  <a:cubicBezTo>
                    <a:pt x="2757" y="2757"/>
                    <a:pt x="3625" y="2859"/>
                    <a:pt x="4263" y="3191"/>
                  </a:cubicBezTo>
                  <a:cubicBezTo>
                    <a:pt x="4783" y="3376"/>
                    <a:pt x="5330" y="3435"/>
                    <a:pt x="5831" y="3435"/>
                  </a:cubicBezTo>
                  <a:cubicBezTo>
                    <a:pt x="6437" y="3435"/>
                    <a:pt x="6977" y="3349"/>
                    <a:pt x="7326" y="3293"/>
                  </a:cubicBezTo>
                  <a:cubicBezTo>
                    <a:pt x="7121" y="1379"/>
                    <a:pt x="5539" y="0"/>
                    <a:pt x="362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19" name="Google Shape;3019;p36"/>
            <p:cNvSpPr/>
            <p:nvPr/>
          </p:nvSpPr>
          <p:spPr>
            <a:xfrm>
              <a:off x="1541954" y="1979564"/>
              <a:ext cx="501254" cy="63629"/>
            </a:xfrm>
            <a:custGeom>
              <a:rect b="b" l="l" r="r" t="t"/>
              <a:pathLst>
                <a:path extrusionOk="0" h="2349" w="18505">
                  <a:moveTo>
                    <a:pt x="1" y="0"/>
                  </a:moveTo>
                  <a:lnTo>
                    <a:pt x="1" y="2348"/>
                  </a:lnTo>
                  <a:lnTo>
                    <a:pt x="18505" y="2348"/>
                  </a:lnTo>
                  <a:lnTo>
                    <a:pt x="1850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20" name="Google Shape;3020;p36"/>
          <p:cNvGrpSpPr/>
          <p:nvPr/>
        </p:nvGrpSpPr>
        <p:grpSpPr>
          <a:xfrm>
            <a:off x="2644211" y="2007062"/>
            <a:ext cx="436306" cy="448627"/>
            <a:chOff x="2365359" y="1539175"/>
            <a:chExt cx="490176" cy="504018"/>
          </a:xfrm>
        </p:grpSpPr>
        <p:sp>
          <p:nvSpPr>
            <p:cNvPr id="3021" name="Google Shape;3021;p36"/>
            <p:cNvSpPr/>
            <p:nvPr/>
          </p:nvSpPr>
          <p:spPr>
            <a:xfrm>
              <a:off x="2596253" y="1608303"/>
              <a:ext cx="28388" cy="51873"/>
            </a:xfrm>
            <a:custGeom>
              <a:rect b="b" l="l" r="r" t="t"/>
              <a:pathLst>
                <a:path extrusionOk="0" h="1915" w="1048">
                  <a:moveTo>
                    <a:pt x="1" y="1"/>
                  </a:moveTo>
                  <a:lnTo>
                    <a:pt x="1" y="1915"/>
                  </a:lnTo>
                  <a:cubicBezTo>
                    <a:pt x="205" y="1787"/>
                    <a:pt x="307" y="1787"/>
                    <a:pt x="537" y="1787"/>
                  </a:cubicBezTo>
                  <a:cubicBezTo>
                    <a:pt x="741" y="1787"/>
                    <a:pt x="843" y="1787"/>
                    <a:pt x="1047" y="1915"/>
                  </a:cubicBez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2" name="Google Shape;3022;p36"/>
            <p:cNvSpPr/>
            <p:nvPr/>
          </p:nvSpPr>
          <p:spPr>
            <a:xfrm>
              <a:off x="2596253" y="1539175"/>
              <a:ext cx="28388" cy="37354"/>
            </a:xfrm>
            <a:custGeom>
              <a:rect b="b" l="l" r="r" t="t"/>
              <a:pathLst>
                <a:path extrusionOk="0" h="1379" w="1048">
                  <a:moveTo>
                    <a:pt x="1" y="1"/>
                  </a:moveTo>
                  <a:lnTo>
                    <a:pt x="1" y="1379"/>
                  </a:lnTo>
                  <a:lnTo>
                    <a:pt x="1047" y="1379"/>
                  </a:ln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3" name="Google Shape;3023;p36"/>
            <p:cNvSpPr/>
            <p:nvPr/>
          </p:nvSpPr>
          <p:spPr>
            <a:xfrm>
              <a:off x="2489799" y="1633900"/>
              <a:ext cx="54635" cy="57398"/>
            </a:xfrm>
            <a:custGeom>
              <a:rect b="b" l="l" r="r" t="t"/>
              <a:pathLst>
                <a:path extrusionOk="0" h="2119" w="2017">
                  <a:moveTo>
                    <a:pt x="945" y="0"/>
                  </a:moveTo>
                  <a:lnTo>
                    <a:pt x="0" y="638"/>
                  </a:lnTo>
                  <a:lnTo>
                    <a:pt x="1149" y="2118"/>
                  </a:lnTo>
                  <a:cubicBezTo>
                    <a:pt x="1378" y="1914"/>
                    <a:pt x="1685" y="1710"/>
                    <a:pt x="2016" y="1480"/>
                  </a:cubicBezTo>
                  <a:lnTo>
                    <a:pt x="94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4" name="Google Shape;3024;p36"/>
            <p:cNvSpPr/>
            <p:nvPr/>
          </p:nvSpPr>
          <p:spPr>
            <a:xfrm>
              <a:off x="2449006" y="1579265"/>
              <a:ext cx="46347" cy="46347"/>
            </a:xfrm>
            <a:custGeom>
              <a:rect b="b" l="l" r="r" t="t"/>
              <a:pathLst>
                <a:path extrusionOk="0" h="1711" w="1711">
                  <a:moveTo>
                    <a:pt x="970" y="1"/>
                  </a:moveTo>
                  <a:lnTo>
                    <a:pt x="0" y="639"/>
                  </a:lnTo>
                  <a:lnTo>
                    <a:pt x="868" y="1711"/>
                  </a:lnTo>
                  <a:lnTo>
                    <a:pt x="1710" y="1073"/>
                  </a:lnTo>
                  <a:lnTo>
                    <a:pt x="97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5" name="Google Shape;3025;p36"/>
            <p:cNvSpPr/>
            <p:nvPr/>
          </p:nvSpPr>
          <p:spPr>
            <a:xfrm>
              <a:off x="2431724" y="1720309"/>
              <a:ext cx="58103" cy="43584"/>
            </a:xfrm>
            <a:custGeom>
              <a:rect b="b" l="l" r="r" t="t"/>
              <a:pathLst>
                <a:path extrusionOk="0" h="1609" w="2145">
                  <a:moveTo>
                    <a:pt x="332" y="0"/>
                  </a:moveTo>
                  <a:lnTo>
                    <a:pt x="0" y="1072"/>
                  </a:lnTo>
                  <a:lnTo>
                    <a:pt x="1812" y="1608"/>
                  </a:lnTo>
                  <a:cubicBezTo>
                    <a:pt x="1812" y="1277"/>
                    <a:pt x="1914" y="970"/>
                    <a:pt x="2144" y="638"/>
                  </a:cubicBezTo>
                  <a:lnTo>
                    <a:pt x="33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6" name="Google Shape;3026;p36"/>
            <p:cNvSpPr/>
            <p:nvPr/>
          </p:nvSpPr>
          <p:spPr>
            <a:xfrm>
              <a:off x="2365359" y="1700265"/>
              <a:ext cx="46347" cy="40117"/>
            </a:xfrm>
            <a:custGeom>
              <a:rect b="b" l="l" r="r" t="t"/>
              <a:pathLst>
                <a:path extrusionOk="0" h="1481" w="1711">
                  <a:moveTo>
                    <a:pt x="332" y="0"/>
                  </a:moveTo>
                  <a:lnTo>
                    <a:pt x="0" y="945"/>
                  </a:lnTo>
                  <a:lnTo>
                    <a:pt x="1404" y="1481"/>
                  </a:lnTo>
                  <a:lnTo>
                    <a:pt x="1710" y="434"/>
                  </a:lnTo>
                  <a:lnTo>
                    <a:pt x="33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7" name="Google Shape;3027;p36"/>
            <p:cNvSpPr/>
            <p:nvPr/>
          </p:nvSpPr>
          <p:spPr>
            <a:xfrm>
              <a:off x="2431724" y="1818475"/>
              <a:ext cx="58103" cy="42880"/>
            </a:xfrm>
            <a:custGeom>
              <a:rect b="b" l="l" r="r" t="t"/>
              <a:pathLst>
                <a:path extrusionOk="0" h="1583" w="2145">
                  <a:moveTo>
                    <a:pt x="1812" y="1"/>
                  </a:moveTo>
                  <a:lnTo>
                    <a:pt x="0" y="537"/>
                  </a:lnTo>
                  <a:lnTo>
                    <a:pt x="332" y="1583"/>
                  </a:lnTo>
                  <a:lnTo>
                    <a:pt x="2144" y="1047"/>
                  </a:lnTo>
                  <a:cubicBezTo>
                    <a:pt x="1914" y="741"/>
                    <a:pt x="1812" y="307"/>
                    <a:pt x="181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8" name="Google Shape;3028;p36"/>
            <p:cNvSpPr/>
            <p:nvPr/>
          </p:nvSpPr>
          <p:spPr>
            <a:xfrm>
              <a:off x="2365359" y="1844045"/>
              <a:ext cx="46347" cy="40821"/>
            </a:xfrm>
            <a:custGeom>
              <a:rect b="b" l="l" r="r" t="t"/>
              <a:pathLst>
                <a:path extrusionOk="0" h="1507" w="1711">
                  <a:moveTo>
                    <a:pt x="1404" y="1"/>
                  </a:moveTo>
                  <a:lnTo>
                    <a:pt x="0" y="435"/>
                  </a:lnTo>
                  <a:lnTo>
                    <a:pt x="332" y="1507"/>
                  </a:lnTo>
                  <a:lnTo>
                    <a:pt x="1710" y="1073"/>
                  </a:lnTo>
                  <a:lnTo>
                    <a:pt x="140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29" name="Google Shape;3029;p36"/>
            <p:cNvSpPr/>
            <p:nvPr/>
          </p:nvSpPr>
          <p:spPr>
            <a:xfrm>
              <a:off x="2489799" y="1890365"/>
              <a:ext cx="54635" cy="57426"/>
            </a:xfrm>
            <a:custGeom>
              <a:rect b="b" l="l" r="r" t="t"/>
              <a:pathLst>
                <a:path extrusionOk="0" h="2120" w="2017">
                  <a:moveTo>
                    <a:pt x="1149" y="1"/>
                  </a:moveTo>
                  <a:lnTo>
                    <a:pt x="0" y="1481"/>
                  </a:lnTo>
                  <a:lnTo>
                    <a:pt x="945" y="2119"/>
                  </a:lnTo>
                  <a:lnTo>
                    <a:pt x="2016" y="639"/>
                  </a:lnTo>
                  <a:cubicBezTo>
                    <a:pt x="1685" y="435"/>
                    <a:pt x="1378" y="205"/>
                    <a:pt x="114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0" name="Google Shape;3030;p36"/>
            <p:cNvSpPr/>
            <p:nvPr/>
          </p:nvSpPr>
          <p:spPr>
            <a:xfrm>
              <a:off x="2449006" y="1956756"/>
              <a:ext cx="46347" cy="45642"/>
            </a:xfrm>
            <a:custGeom>
              <a:rect b="b" l="l" r="r" t="t"/>
              <a:pathLst>
                <a:path extrusionOk="0" h="1685" w="1711">
                  <a:moveTo>
                    <a:pt x="868" y="0"/>
                  </a:moveTo>
                  <a:lnTo>
                    <a:pt x="0" y="1047"/>
                  </a:lnTo>
                  <a:lnTo>
                    <a:pt x="970" y="1685"/>
                  </a:lnTo>
                  <a:lnTo>
                    <a:pt x="1710" y="638"/>
                  </a:lnTo>
                  <a:lnTo>
                    <a:pt x="86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1" name="Google Shape;3031;p36"/>
            <p:cNvSpPr/>
            <p:nvPr/>
          </p:nvSpPr>
          <p:spPr>
            <a:xfrm>
              <a:off x="2596253" y="1924956"/>
              <a:ext cx="28388" cy="49110"/>
            </a:xfrm>
            <a:custGeom>
              <a:rect b="b" l="l" r="r" t="t"/>
              <a:pathLst>
                <a:path extrusionOk="0" h="1813" w="1048">
                  <a:moveTo>
                    <a:pt x="1" y="0"/>
                  </a:moveTo>
                  <a:lnTo>
                    <a:pt x="1" y="1812"/>
                  </a:lnTo>
                  <a:lnTo>
                    <a:pt x="1047" y="1812"/>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2" name="Google Shape;3032;p36"/>
            <p:cNvSpPr/>
            <p:nvPr/>
          </p:nvSpPr>
          <p:spPr>
            <a:xfrm>
              <a:off x="2596253" y="2005839"/>
              <a:ext cx="28388" cy="37354"/>
            </a:xfrm>
            <a:custGeom>
              <a:rect b="b" l="l" r="r" t="t"/>
              <a:pathLst>
                <a:path extrusionOk="0" h="1379" w="1048">
                  <a:moveTo>
                    <a:pt x="1" y="0"/>
                  </a:moveTo>
                  <a:lnTo>
                    <a:pt x="1" y="1378"/>
                  </a:lnTo>
                  <a:lnTo>
                    <a:pt x="1047" y="1378"/>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3" name="Google Shape;3033;p36"/>
            <p:cNvSpPr/>
            <p:nvPr/>
          </p:nvSpPr>
          <p:spPr>
            <a:xfrm>
              <a:off x="2676459" y="1890365"/>
              <a:ext cx="55340" cy="57426"/>
            </a:xfrm>
            <a:custGeom>
              <a:rect b="b" l="l" r="r" t="t"/>
              <a:pathLst>
                <a:path extrusionOk="0" h="2120" w="2043">
                  <a:moveTo>
                    <a:pt x="868" y="1"/>
                  </a:moveTo>
                  <a:cubicBezTo>
                    <a:pt x="638" y="205"/>
                    <a:pt x="332" y="435"/>
                    <a:pt x="0" y="639"/>
                  </a:cubicBezTo>
                  <a:lnTo>
                    <a:pt x="1072" y="2119"/>
                  </a:lnTo>
                  <a:lnTo>
                    <a:pt x="2042" y="1481"/>
                  </a:lnTo>
                  <a:lnTo>
                    <a:pt x="86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4" name="Google Shape;3034;p36"/>
            <p:cNvSpPr/>
            <p:nvPr/>
          </p:nvSpPr>
          <p:spPr>
            <a:xfrm>
              <a:off x="2725542" y="1956756"/>
              <a:ext cx="46347" cy="45642"/>
            </a:xfrm>
            <a:custGeom>
              <a:rect b="b" l="l" r="r" t="t"/>
              <a:pathLst>
                <a:path extrusionOk="0" h="1685" w="1711">
                  <a:moveTo>
                    <a:pt x="868" y="0"/>
                  </a:moveTo>
                  <a:lnTo>
                    <a:pt x="0" y="638"/>
                  </a:lnTo>
                  <a:lnTo>
                    <a:pt x="741" y="1685"/>
                  </a:lnTo>
                  <a:lnTo>
                    <a:pt x="1710" y="1047"/>
                  </a:lnTo>
                  <a:lnTo>
                    <a:pt x="868"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5" name="Google Shape;3035;p36"/>
            <p:cNvSpPr/>
            <p:nvPr/>
          </p:nvSpPr>
          <p:spPr>
            <a:xfrm>
              <a:off x="2731772" y="1818475"/>
              <a:ext cx="57398" cy="42880"/>
            </a:xfrm>
            <a:custGeom>
              <a:rect b="b" l="l" r="r" t="t"/>
              <a:pathLst>
                <a:path extrusionOk="0" h="1583" w="2119">
                  <a:moveTo>
                    <a:pt x="306" y="1"/>
                  </a:moveTo>
                  <a:cubicBezTo>
                    <a:pt x="306" y="307"/>
                    <a:pt x="204" y="741"/>
                    <a:pt x="0" y="1047"/>
                  </a:cubicBezTo>
                  <a:lnTo>
                    <a:pt x="1787" y="1583"/>
                  </a:lnTo>
                  <a:lnTo>
                    <a:pt x="2118" y="537"/>
                  </a:lnTo>
                  <a:lnTo>
                    <a:pt x="30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6" name="Google Shape;3036;p36"/>
            <p:cNvSpPr/>
            <p:nvPr/>
          </p:nvSpPr>
          <p:spPr>
            <a:xfrm>
              <a:off x="2809188" y="1844045"/>
              <a:ext cx="46347" cy="40821"/>
            </a:xfrm>
            <a:custGeom>
              <a:rect b="b" l="l" r="r" t="t"/>
              <a:pathLst>
                <a:path extrusionOk="0" h="1507" w="1711">
                  <a:moveTo>
                    <a:pt x="332" y="1"/>
                  </a:moveTo>
                  <a:lnTo>
                    <a:pt x="1" y="1073"/>
                  </a:lnTo>
                  <a:lnTo>
                    <a:pt x="1379" y="1507"/>
                  </a:lnTo>
                  <a:lnTo>
                    <a:pt x="1711" y="435"/>
                  </a:lnTo>
                  <a:lnTo>
                    <a:pt x="33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7" name="Google Shape;3037;p36"/>
            <p:cNvSpPr/>
            <p:nvPr/>
          </p:nvSpPr>
          <p:spPr>
            <a:xfrm>
              <a:off x="2731772" y="1720309"/>
              <a:ext cx="57398" cy="43584"/>
            </a:xfrm>
            <a:custGeom>
              <a:rect b="b" l="l" r="r" t="t"/>
              <a:pathLst>
                <a:path extrusionOk="0" h="1609" w="2119">
                  <a:moveTo>
                    <a:pt x="1787" y="0"/>
                  </a:moveTo>
                  <a:lnTo>
                    <a:pt x="0" y="638"/>
                  </a:lnTo>
                  <a:cubicBezTo>
                    <a:pt x="204" y="970"/>
                    <a:pt x="306" y="1277"/>
                    <a:pt x="306" y="1608"/>
                  </a:cubicBezTo>
                  <a:lnTo>
                    <a:pt x="2118" y="1072"/>
                  </a:lnTo>
                  <a:lnTo>
                    <a:pt x="178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8" name="Google Shape;3038;p36"/>
            <p:cNvSpPr/>
            <p:nvPr/>
          </p:nvSpPr>
          <p:spPr>
            <a:xfrm>
              <a:off x="2809188" y="1700265"/>
              <a:ext cx="46347" cy="40117"/>
            </a:xfrm>
            <a:custGeom>
              <a:rect b="b" l="l" r="r" t="t"/>
              <a:pathLst>
                <a:path extrusionOk="0" h="1481" w="1711">
                  <a:moveTo>
                    <a:pt x="1379" y="0"/>
                  </a:moveTo>
                  <a:lnTo>
                    <a:pt x="1" y="434"/>
                  </a:lnTo>
                  <a:lnTo>
                    <a:pt x="332" y="1481"/>
                  </a:lnTo>
                  <a:lnTo>
                    <a:pt x="1711" y="945"/>
                  </a:lnTo>
                  <a:lnTo>
                    <a:pt x="137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39" name="Google Shape;3039;p36"/>
            <p:cNvSpPr/>
            <p:nvPr/>
          </p:nvSpPr>
          <p:spPr>
            <a:xfrm>
              <a:off x="2676459" y="1633900"/>
              <a:ext cx="55340" cy="57398"/>
            </a:xfrm>
            <a:custGeom>
              <a:rect b="b" l="l" r="r" t="t"/>
              <a:pathLst>
                <a:path extrusionOk="0" h="2119" w="2043">
                  <a:moveTo>
                    <a:pt x="1072" y="0"/>
                  </a:moveTo>
                  <a:lnTo>
                    <a:pt x="0" y="1480"/>
                  </a:lnTo>
                  <a:cubicBezTo>
                    <a:pt x="332" y="1710"/>
                    <a:pt x="638" y="1914"/>
                    <a:pt x="868" y="2118"/>
                  </a:cubicBezTo>
                  <a:lnTo>
                    <a:pt x="2042" y="638"/>
                  </a:ln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0" name="Google Shape;3040;p36"/>
            <p:cNvSpPr/>
            <p:nvPr/>
          </p:nvSpPr>
          <p:spPr>
            <a:xfrm>
              <a:off x="2725542" y="1579265"/>
              <a:ext cx="46347" cy="46347"/>
            </a:xfrm>
            <a:custGeom>
              <a:rect b="b" l="l" r="r" t="t"/>
              <a:pathLst>
                <a:path extrusionOk="0" h="1711" w="1711">
                  <a:moveTo>
                    <a:pt x="741" y="1"/>
                  </a:moveTo>
                  <a:lnTo>
                    <a:pt x="0" y="1073"/>
                  </a:lnTo>
                  <a:lnTo>
                    <a:pt x="868" y="1711"/>
                  </a:lnTo>
                  <a:lnTo>
                    <a:pt x="1710" y="639"/>
                  </a:lnTo>
                  <a:lnTo>
                    <a:pt x="74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1" name="Google Shape;3041;p36"/>
            <p:cNvSpPr/>
            <p:nvPr/>
          </p:nvSpPr>
          <p:spPr>
            <a:xfrm>
              <a:off x="2507081" y="1688509"/>
              <a:ext cx="207409" cy="207436"/>
            </a:xfrm>
            <a:custGeom>
              <a:rect b="b" l="l" r="r" t="t"/>
              <a:pathLst>
                <a:path extrusionOk="0" h="7658" w="7657">
                  <a:moveTo>
                    <a:pt x="3829" y="0"/>
                  </a:moveTo>
                  <a:cubicBezTo>
                    <a:pt x="1685" y="0"/>
                    <a:pt x="0" y="1710"/>
                    <a:pt x="0" y="3829"/>
                  </a:cubicBezTo>
                  <a:cubicBezTo>
                    <a:pt x="0" y="5973"/>
                    <a:pt x="1685" y="7657"/>
                    <a:pt x="3829" y="7657"/>
                  </a:cubicBezTo>
                  <a:cubicBezTo>
                    <a:pt x="5947" y="7657"/>
                    <a:pt x="7657" y="5973"/>
                    <a:pt x="7657" y="3829"/>
                  </a:cubicBezTo>
                  <a:cubicBezTo>
                    <a:pt x="7657" y="2782"/>
                    <a:pt x="7223" y="1812"/>
                    <a:pt x="6483" y="1072"/>
                  </a:cubicBezTo>
                  <a:cubicBezTo>
                    <a:pt x="5845" y="332"/>
                    <a:pt x="4875" y="0"/>
                    <a:pt x="382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42" name="Google Shape;3042;p36"/>
          <p:cNvGrpSpPr/>
          <p:nvPr/>
        </p:nvGrpSpPr>
        <p:grpSpPr>
          <a:xfrm>
            <a:off x="6064970" y="1361838"/>
            <a:ext cx="449229" cy="364335"/>
            <a:chOff x="6271431" y="766938"/>
            <a:chExt cx="504695" cy="409319"/>
          </a:xfrm>
        </p:grpSpPr>
        <p:sp>
          <p:nvSpPr>
            <p:cNvPr id="3043" name="Google Shape;3043;p36"/>
            <p:cNvSpPr/>
            <p:nvPr/>
          </p:nvSpPr>
          <p:spPr>
            <a:xfrm>
              <a:off x="6591524" y="865130"/>
              <a:ext cx="118237" cy="91962"/>
            </a:xfrm>
            <a:custGeom>
              <a:rect b="b" l="l" r="r" t="t"/>
              <a:pathLst>
                <a:path extrusionOk="0" h="3395" w="4365">
                  <a:moveTo>
                    <a:pt x="2119" y="0"/>
                  </a:moveTo>
                  <a:lnTo>
                    <a:pt x="2119" y="1047"/>
                  </a:lnTo>
                  <a:lnTo>
                    <a:pt x="2655" y="1047"/>
                  </a:lnTo>
                  <a:cubicBezTo>
                    <a:pt x="2986" y="1047"/>
                    <a:pt x="3191" y="1378"/>
                    <a:pt x="3191" y="1685"/>
                  </a:cubicBezTo>
                  <a:cubicBezTo>
                    <a:pt x="3191" y="2016"/>
                    <a:pt x="2986" y="2221"/>
                    <a:pt x="2655" y="2221"/>
                  </a:cubicBezTo>
                  <a:lnTo>
                    <a:pt x="638" y="2221"/>
                  </a:lnTo>
                  <a:cubicBezTo>
                    <a:pt x="536" y="2654"/>
                    <a:pt x="307" y="3063"/>
                    <a:pt x="0" y="3395"/>
                  </a:cubicBezTo>
                  <a:lnTo>
                    <a:pt x="2655" y="3395"/>
                  </a:lnTo>
                  <a:cubicBezTo>
                    <a:pt x="3497" y="3395"/>
                    <a:pt x="4365" y="2552"/>
                    <a:pt x="4365" y="1685"/>
                  </a:cubicBezTo>
                  <a:cubicBezTo>
                    <a:pt x="4365" y="740"/>
                    <a:pt x="3497" y="0"/>
                    <a:pt x="265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4" name="Google Shape;3044;p36"/>
            <p:cNvSpPr/>
            <p:nvPr/>
          </p:nvSpPr>
          <p:spPr>
            <a:xfrm>
              <a:off x="6271431" y="766938"/>
              <a:ext cx="314594" cy="190154"/>
            </a:xfrm>
            <a:custGeom>
              <a:rect b="b" l="l" r="r" t="t"/>
              <a:pathLst>
                <a:path extrusionOk="0" h="7020" w="11614">
                  <a:moveTo>
                    <a:pt x="6075" y="1"/>
                  </a:moveTo>
                  <a:cubicBezTo>
                    <a:pt x="5335" y="1"/>
                    <a:pt x="4467" y="307"/>
                    <a:pt x="3956" y="843"/>
                  </a:cubicBezTo>
                  <a:cubicBezTo>
                    <a:pt x="3522" y="1073"/>
                    <a:pt x="3318" y="1481"/>
                    <a:pt x="2986" y="1915"/>
                  </a:cubicBezTo>
                  <a:lnTo>
                    <a:pt x="2884" y="2119"/>
                  </a:lnTo>
                  <a:lnTo>
                    <a:pt x="2450" y="2119"/>
                  </a:lnTo>
                  <a:cubicBezTo>
                    <a:pt x="1174" y="2119"/>
                    <a:pt x="0" y="3191"/>
                    <a:pt x="0" y="4569"/>
                  </a:cubicBezTo>
                  <a:cubicBezTo>
                    <a:pt x="0" y="5846"/>
                    <a:pt x="1174" y="7020"/>
                    <a:pt x="2450" y="7020"/>
                  </a:cubicBezTo>
                  <a:lnTo>
                    <a:pt x="9367" y="7020"/>
                  </a:lnTo>
                  <a:cubicBezTo>
                    <a:pt x="10643" y="7020"/>
                    <a:pt x="11613" y="5846"/>
                    <a:pt x="11613" y="4569"/>
                  </a:cubicBezTo>
                  <a:cubicBezTo>
                    <a:pt x="11613" y="3497"/>
                    <a:pt x="10745" y="2553"/>
                    <a:pt x="9699" y="2451"/>
                  </a:cubicBezTo>
                  <a:lnTo>
                    <a:pt x="9367" y="2349"/>
                  </a:lnTo>
                  <a:lnTo>
                    <a:pt x="9265" y="2119"/>
                  </a:lnTo>
                  <a:cubicBezTo>
                    <a:pt x="8729" y="843"/>
                    <a:pt x="7453" y="1"/>
                    <a:pt x="607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5" name="Google Shape;3045;p36"/>
            <p:cNvSpPr/>
            <p:nvPr/>
          </p:nvSpPr>
          <p:spPr>
            <a:xfrm>
              <a:off x="6389641" y="1083591"/>
              <a:ext cx="313890" cy="92666"/>
            </a:xfrm>
            <a:custGeom>
              <a:rect b="b" l="l" r="r" t="t"/>
              <a:pathLst>
                <a:path extrusionOk="0" h="3421" w="11588">
                  <a:moveTo>
                    <a:pt x="1" y="0"/>
                  </a:moveTo>
                  <a:lnTo>
                    <a:pt x="1" y="1072"/>
                  </a:lnTo>
                  <a:lnTo>
                    <a:pt x="9903" y="1072"/>
                  </a:lnTo>
                  <a:cubicBezTo>
                    <a:pt x="10210" y="1072"/>
                    <a:pt x="10439" y="1378"/>
                    <a:pt x="10439" y="1710"/>
                  </a:cubicBezTo>
                  <a:cubicBezTo>
                    <a:pt x="10439" y="2016"/>
                    <a:pt x="10210" y="2246"/>
                    <a:pt x="9903" y="2246"/>
                  </a:cubicBezTo>
                  <a:lnTo>
                    <a:pt x="9367" y="2246"/>
                  </a:lnTo>
                  <a:lnTo>
                    <a:pt x="9367" y="3420"/>
                  </a:lnTo>
                  <a:lnTo>
                    <a:pt x="9903" y="3420"/>
                  </a:lnTo>
                  <a:cubicBezTo>
                    <a:pt x="10848" y="3420"/>
                    <a:pt x="11588" y="2655"/>
                    <a:pt x="11588" y="1710"/>
                  </a:cubicBezTo>
                  <a:cubicBezTo>
                    <a:pt x="11588" y="740"/>
                    <a:pt x="10848" y="0"/>
                    <a:pt x="990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6" name="Google Shape;3046;p36"/>
            <p:cNvSpPr/>
            <p:nvPr/>
          </p:nvSpPr>
          <p:spPr>
            <a:xfrm>
              <a:off x="6513404" y="942546"/>
              <a:ext cx="262722" cy="91989"/>
            </a:xfrm>
            <a:custGeom>
              <a:rect b="b" l="l" r="r" t="t"/>
              <a:pathLst>
                <a:path extrusionOk="0" h="3396" w="9699">
                  <a:moveTo>
                    <a:pt x="7555" y="1"/>
                  </a:moveTo>
                  <a:lnTo>
                    <a:pt x="7555" y="1073"/>
                  </a:lnTo>
                  <a:lnTo>
                    <a:pt x="7989" y="1073"/>
                  </a:lnTo>
                  <a:cubicBezTo>
                    <a:pt x="8295" y="1073"/>
                    <a:pt x="8627" y="1379"/>
                    <a:pt x="8627" y="1711"/>
                  </a:cubicBezTo>
                  <a:cubicBezTo>
                    <a:pt x="8627" y="2017"/>
                    <a:pt x="8295" y="2349"/>
                    <a:pt x="7989" y="2349"/>
                  </a:cubicBezTo>
                  <a:lnTo>
                    <a:pt x="0" y="2349"/>
                  </a:lnTo>
                  <a:lnTo>
                    <a:pt x="0" y="3395"/>
                  </a:lnTo>
                  <a:lnTo>
                    <a:pt x="7989" y="3395"/>
                  </a:lnTo>
                  <a:cubicBezTo>
                    <a:pt x="8933" y="3395"/>
                    <a:pt x="9699" y="2655"/>
                    <a:pt x="9699" y="1711"/>
                  </a:cubicBezTo>
                  <a:cubicBezTo>
                    <a:pt x="9699" y="741"/>
                    <a:pt x="8933" y="1"/>
                    <a:pt x="798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7" name="Google Shape;3047;p36"/>
            <p:cNvSpPr/>
            <p:nvPr/>
          </p:nvSpPr>
          <p:spPr>
            <a:xfrm>
              <a:off x="6305995" y="1006148"/>
              <a:ext cx="172872" cy="28388"/>
            </a:xfrm>
            <a:custGeom>
              <a:rect b="b" l="l" r="r" t="t"/>
              <a:pathLst>
                <a:path extrusionOk="0" h="1048" w="6382">
                  <a:moveTo>
                    <a:pt x="0" y="1"/>
                  </a:moveTo>
                  <a:lnTo>
                    <a:pt x="0" y="1047"/>
                  </a:lnTo>
                  <a:lnTo>
                    <a:pt x="6381" y="1047"/>
                  </a:lnTo>
                  <a:lnTo>
                    <a:pt x="638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48" name="Google Shape;3048;p36"/>
            <p:cNvSpPr/>
            <p:nvPr/>
          </p:nvSpPr>
          <p:spPr>
            <a:xfrm>
              <a:off x="6305995" y="1083591"/>
              <a:ext cx="49110" cy="29065"/>
            </a:xfrm>
            <a:custGeom>
              <a:rect b="b" l="l" r="r" t="t"/>
              <a:pathLst>
                <a:path extrusionOk="0" h="1073" w="1813">
                  <a:moveTo>
                    <a:pt x="0" y="0"/>
                  </a:moveTo>
                  <a:lnTo>
                    <a:pt x="0" y="1072"/>
                  </a:lnTo>
                  <a:lnTo>
                    <a:pt x="1813" y="1072"/>
                  </a:lnTo>
                  <a:lnTo>
                    <a:pt x="181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49" name="Google Shape;3049;p36"/>
          <p:cNvGrpSpPr/>
          <p:nvPr/>
        </p:nvGrpSpPr>
        <p:grpSpPr>
          <a:xfrm>
            <a:off x="1966368" y="1319693"/>
            <a:ext cx="417837" cy="448626"/>
            <a:chOff x="1550269" y="766938"/>
            <a:chExt cx="469427" cy="504017"/>
          </a:xfrm>
        </p:grpSpPr>
        <p:sp>
          <p:nvSpPr>
            <p:cNvPr id="3050" name="Google Shape;3050;p36"/>
            <p:cNvSpPr/>
            <p:nvPr/>
          </p:nvSpPr>
          <p:spPr>
            <a:xfrm>
              <a:off x="1631153" y="769728"/>
              <a:ext cx="362972" cy="501227"/>
            </a:xfrm>
            <a:custGeom>
              <a:rect b="b" l="l" r="r" t="t"/>
              <a:pathLst>
                <a:path extrusionOk="0" h="18504" w="13400">
                  <a:moveTo>
                    <a:pt x="4773" y="4569"/>
                  </a:moveTo>
                  <a:cubicBezTo>
                    <a:pt x="5743" y="4569"/>
                    <a:pt x="6483" y="5309"/>
                    <a:pt x="6483" y="6279"/>
                  </a:cubicBezTo>
                  <a:cubicBezTo>
                    <a:pt x="6483" y="7121"/>
                    <a:pt x="5743" y="7989"/>
                    <a:pt x="4773" y="7989"/>
                  </a:cubicBezTo>
                  <a:cubicBezTo>
                    <a:pt x="3931" y="7989"/>
                    <a:pt x="3088" y="7121"/>
                    <a:pt x="3088" y="6279"/>
                  </a:cubicBezTo>
                  <a:cubicBezTo>
                    <a:pt x="3088" y="5309"/>
                    <a:pt x="3931" y="4569"/>
                    <a:pt x="4773" y="4569"/>
                  </a:cubicBezTo>
                  <a:close/>
                  <a:moveTo>
                    <a:pt x="9571" y="0"/>
                  </a:moveTo>
                  <a:cubicBezTo>
                    <a:pt x="9673" y="0"/>
                    <a:pt x="9673" y="102"/>
                    <a:pt x="9673" y="102"/>
                  </a:cubicBezTo>
                  <a:cubicBezTo>
                    <a:pt x="9673" y="1378"/>
                    <a:pt x="8601" y="2348"/>
                    <a:pt x="7453" y="2348"/>
                  </a:cubicBezTo>
                  <a:cubicBezTo>
                    <a:pt x="6483" y="2348"/>
                    <a:pt x="5641" y="1710"/>
                    <a:pt x="5309" y="842"/>
                  </a:cubicBezTo>
                  <a:cubicBezTo>
                    <a:pt x="2119" y="2348"/>
                    <a:pt x="0" y="5538"/>
                    <a:pt x="0" y="9265"/>
                  </a:cubicBezTo>
                  <a:cubicBezTo>
                    <a:pt x="0" y="9571"/>
                    <a:pt x="0" y="10005"/>
                    <a:pt x="102" y="10311"/>
                  </a:cubicBezTo>
                  <a:cubicBezTo>
                    <a:pt x="307" y="10311"/>
                    <a:pt x="536" y="10209"/>
                    <a:pt x="842" y="10209"/>
                  </a:cubicBezTo>
                  <a:cubicBezTo>
                    <a:pt x="2450" y="10209"/>
                    <a:pt x="3727" y="11485"/>
                    <a:pt x="3727" y="13093"/>
                  </a:cubicBezTo>
                  <a:cubicBezTo>
                    <a:pt x="3727" y="14037"/>
                    <a:pt x="3191" y="15007"/>
                    <a:pt x="2450" y="15518"/>
                  </a:cubicBezTo>
                  <a:cubicBezTo>
                    <a:pt x="4135" y="17330"/>
                    <a:pt x="6585" y="18504"/>
                    <a:pt x="9239" y="18504"/>
                  </a:cubicBezTo>
                  <a:cubicBezTo>
                    <a:pt x="10745" y="18504"/>
                    <a:pt x="12123" y="18198"/>
                    <a:pt x="13400" y="17559"/>
                  </a:cubicBezTo>
                  <a:cubicBezTo>
                    <a:pt x="12328" y="17023"/>
                    <a:pt x="11383" y="16283"/>
                    <a:pt x="10516" y="15416"/>
                  </a:cubicBezTo>
                  <a:cubicBezTo>
                    <a:pt x="10107" y="15747"/>
                    <a:pt x="9571" y="15849"/>
                    <a:pt x="9137" y="15849"/>
                  </a:cubicBezTo>
                  <a:cubicBezTo>
                    <a:pt x="7657" y="15849"/>
                    <a:pt x="6585" y="14675"/>
                    <a:pt x="6585" y="13297"/>
                  </a:cubicBezTo>
                  <a:cubicBezTo>
                    <a:pt x="6585" y="12225"/>
                    <a:pt x="7223" y="11179"/>
                    <a:pt x="8295" y="10847"/>
                  </a:cubicBezTo>
                  <a:cubicBezTo>
                    <a:pt x="8295" y="10311"/>
                    <a:pt x="8193" y="9775"/>
                    <a:pt x="8193" y="9265"/>
                  </a:cubicBezTo>
                  <a:cubicBezTo>
                    <a:pt x="8193" y="5640"/>
                    <a:pt x="10311" y="2450"/>
                    <a:pt x="13400" y="970"/>
                  </a:cubicBezTo>
                  <a:cubicBezTo>
                    <a:pt x="12226" y="332"/>
                    <a:pt x="10949" y="0"/>
                    <a:pt x="957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1" name="Google Shape;3051;p36"/>
            <p:cNvSpPr/>
            <p:nvPr/>
          </p:nvSpPr>
          <p:spPr>
            <a:xfrm>
              <a:off x="1838535" y="1092584"/>
              <a:ext cx="60188" cy="77443"/>
            </a:xfrm>
            <a:custGeom>
              <a:rect b="b" l="l" r="r" t="t"/>
              <a:pathLst>
                <a:path extrusionOk="0" h="2859" w="2222">
                  <a:moveTo>
                    <a:pt x="945" y="0"/>
                  </a:moveTo>
                  <a:cubicBezTo>
                    <a:pt x="307" y="204"/>
                    <a:pt x="1" y="740"/>
                    <a:pt x="1" y="1378"/>
                  </a:cubicBezTo>
                  <a:cubicBezTo>
                    <a:pt x="1" y="2220"/>
                    <a:pt x="639" y="2859"/>
                    <a:pt x="1481" y="2859"/>
                  </a:cubicBezTo>
                  <a:cubicBezTo>
                    <a:pt x="1711" y="2859"/>
                    <a:pt x="2017" y="2756"/>
                    <a:pt x="2221" y="2654"/>
                  </a:cubicBezTo>
                  <a:cubicBezTo>
                    <a:pt x="1711" y="1812"/>
                    <a:pt x="1277" y="944"/>
                    <a:pt x="94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2" name="Google Shape;3052;p36"/>
            <p:cNvSpPr/>
            <p:nvPr/>
          </p:nvSpPr>
          <p:spPr>
            <a:xfrm>
              <a:off x="1746600" y="922501"/>
              <a:ext cx="31151" cy="31828"/>
            </a:xfrm>
            <a:custGeom>
              <a:rect b="b" l="l" r="r" t="t"/>
              <a:pathLst>
                <a:path extrusionOk="0" h="1175" w="1150">
                  <a:moveTo>
                    <a:pt x="511" y="0"/>
                  </a:moveTo>
                  <a:cubicBezTo>
                    <a:pt x="205" y="0"/>
                    <a:pt x="0" y="205"/>
                    <a:pt x="0" y="639"/>
                  </a:cubicBezTo>
                  <a:cubicBezTo>
                    <a:pt x="0" y="945"/>
                    <a:pt x="205" y="1175"/>
                    <a:pt x="511" y="1175"/>
                  </a:cubicBezTo>
                  <a:cubicBezTo>
                    <a:pt x="945" y="1175"/>
                    <a:pt x="1149" y="945"/>
                    <a:pt x="1149" y="639"/>
                  </a:cubicBezTo>
                  <a:cubicBezTo>
                    <a:pt x="1149" y="205"/>
                    <a:pt x="945" y="0"/>
                    <a:pt x="51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3" name="Google Shape;3053;p36"/>
            <p:cNvSpPr/>
            <p:nvPr/>
          </p:nvSpPr>
          <p:spPr>
            <a:xfrm>
              <a:off x="1803971" y="769728"/>
              <a:ext cx="57426" cy="34591"/>
            </a:xfrm>
            <a:custGeom>
              <a:rect b="b" l="l" r="r" t="t"/>
              <a:pathLst>
                <a:path extrusionOk="0" h="1277" w="2120">
                  <a:moveTo>
                    <a:pt x="2119" y="0"/>
                  </a:moveTo>
                  <a:cubicBezTo>
                    <a:pt x="1379" y="102"/>
                    <a:pt x="639" y="204"/>
                    <a:pt x="1" y="434"/>
                  </a:cubicBezTo>
                  <a:cubicBezTo>
                    <a:pt x="103" y="970"/>
                    <a:pt x="537" y="1276"/>
                    <a:pt x="1073" y="1276"/>
                  </a:cubicBezTo>
                  <a:cubicBezTo>
                    <a:pt x="1711" y="1276"/>
                    <a:pt x="2119" y="740"/>
                    <a:pt x="2119" y="102"/>
                  </a:cubicBezTo>
                  <a:lnTo>
                    <a:pt x="211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4" name="Google Shape;3054;p36"/>
            <p:cNvSpPr/>
            <p:nvPr/>
          </p:nvSpPr>
          <p:spPr>
            <a:xfrm>
              <a:off x="1636679" y="1078065"/>
              <a:ext cx="63629" cy="89199"/>
            </a:xfrm>
            <a:custGeom>
              <a:rect b="b" l="l" r="r" t="t"/>
              <a:pathLst>
                <a:path extrusionOk="0" h="3293" w="2349">
                  <a:moveTo>
                    <a:pt x="103" y="0"/>
                  </a:moveTo>
                  <a:lnTo>
                    <a:pt x="0" y="102"/>
                  </a:lnTo>
                  <a:cubicBezTo>
                    <a:pt x="332" y="1276"/>
                    <a:pt x="868" y="2348"/>
                    <a:pt x="1506" y="3292"/>
                  </a:cubicBezTo>
                  <a:lnTo>
                    <a:pt x="1608" y="3190"/>
                  </a:lnTo>
                  <a:cubicBezTo>
                    <a:pt x="2144" y="2859"/>
                    <a:pt x="2348" y="2348"/>
                    <a:pt x="2348" y="1710"/>
                  </a:cubicBezTo>
                  <a:cubicBezTo>
                    <a:pt x="2348" y="740"/>
                    <a:pt x="1608" y="0"/>
                    <a:pt x="638"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5" name="Google Shape;3055;p36"/>
            <p:cNvSpPr/>
            <p:nvPr/>
          </p:nvSpPr>
          <p:spPr>
            <a:xfrm>
              <a:off x="1974053" y="916975"/>
              <a:ext cx="28361" cy="31124"/>
            </a:xfrm>
            <a:custGeom>
              <a:rect b="b" l="l" r="r" t="t"/>
              <a:pathLst>
                <a:path extrusionOk="0" h="1149" w="1047">
                  <a:moveTo>
                    <a:pt x="0" y="0"/>
                  </a:moveTo>
                  <a:lnTo>
                    <a:pt x="0" y="1149"/>
                  </a:lnTo>
                  <a:lnTo>
                    <a:pt x="1047" y="1149"/>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6" name="Google Shape;3056;p36"/>
            <p:cNvSpPr/>
            <p:nvPr/>
          </p:nvSpPr>
          <p:spPr>
            <a:xfrm>
              <a:off x="1922208" y="1014436"/>
              <a:ext cx="28361" cy="31828"/>
            </a:xfrm>
            <a:custGeom>
              <a:rect b="b" l="l" r="r" t="t"/>
              <a:pathLst>
                <a:path extrusionOk="0" h="1175" w="1047">
                  <a:moveTo>
                    <a:pt x="0" y="1"/>
                  </a:moveTo>
                  <a:lnTo>
                    <a:pt x="0" y="1175"/>
                  </a:lnTo>
                  <a:lnTo>
                    <a:pt x="1047" y="1175"/>
                  </a:lnTo>
                  <a:lnTo>
                    <a:pt x="104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7" name="Google Shape;3057;p36"/>
            <p:cNvSpPr/>
            <p:nvPr/>
          </p:nvSpPr>
          <p:spPr>
            <a:xfrm>
              <a:off x="1633916" y="1241890"/>
              <a:ext cx="31828" cy="29065"/>
            </a:xfrm>
            <a:custGeom>
              <a:rect b="b" l="l" r="r" t="t"/>
              <a:pathLst>
                <a:path extrusionOk="0" h="1073" w="1175">
                  <a:moveTo>
                    <a:pt x="0" y="1"/>
                  </a:moveTo>
                  <a:lnTo>
                    <a:pt x="0" y="1073"/>
                  </a:lnTo>
                  <a:lnTo>
                    <a:pt x="1174" y="1073"/>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8" name="Google Shape;3058;p36"/>
            <p:cNvSpPr/>
            <p:nvPr/>
          </p:nvSpPr>
          <p:spPr>
            <a:xfrm>
              <a:off x="1582070" y="1144429"/>
              <a:ext cx="29065" cy="28361"/>
            </a:xfrm>
            <a:custGeom>
              <a:rect b="b" l="l" r="r" t="t"/>
              <a:pathLst>
                <a:path extrusionOk="0" h="1047" w="1073">
                  <a:moveTo>
                    <a:pt x="0" y="0"/>
                  </a:moveTo>
                  <a:lnTo>
                    <a:pt x="0" y="1047"/>
                  </a:lnTo>
                  <a:lnTo>
                    <a:pt x="1072" y="1047"/>
                  </a:ln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59" name="Google Shape;3059;p36"/>
            <p:cNvSpPr/>
            <p:nvPr/>
          </p:nvSpPr>
          <p:spPr>
            <a:xfrm>
              <a:off x="1550269" y="1006148"/>
              <a:ext cx="29065" cy="28388"/>
            </a:xfrm>
            <a:custGeom>
              <a:rect b="b" l="l" r="r" t="t"/>
              <a:pathLst>
                <a:path extrusionOk="0" h="1048" w="1073">
                  <a:moveTo>
                    <a:pt x="0" y="1"/>
                  </a:moveTo>
                  <a:lnTo>
                    <a:pt x="0" y="1047"/>
                  </a:lnTo>
                  <a:lnTo>
                    <a:pt x="1072" y="1047"/>
                  </a:lnTo>
                  <a:lnTo>
                    <a:pt x="107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0" name="Google Shape;3060;p36"/>
            <p:cNvSpPr/>
            <p:nvPr/>
          </p:nvSpPr>
          <p:spPr>
            <a:xfrm>
              <a:off x="1988572" y="1129910"/>
              <a:ext cx="31124" cy="29065"/>
            </a:xfrm>
            <a:custGeom>
              <a:rect b="b" l="l" r="r" t="t"/>
              <a:pathLst>
                <a:path extrusionOk="0" h="1073" w="1149">
                  <a:moveTo>
                    <a:pt x="0" y="0"/>
                  </a:moveTo>
                  <a:lnTo>
                    <a:pt x="0" y="1072"/>
                  </a:lnTo>
                  <a:lnTo>
                    <a:pt x="1149" y="1072"/>
                  </a:lnTo>
                  <a:lnTo>
                    <a:pt x="114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1" name="Google Shape;3061;p36"/>
            <p:cNvSpPr/>
            <p:nvPr/>
          </p:nvSpPr>
          <p:spPr>
            <a:xfrm>
              <a:off x="1550269" y="766938"/>
              <a:ext cx="31828" cy="31828"/>
            </a:xfrm>
            <a:custGeom>
              <a:rect b="b" l="l" r="r" t="t"/>
              <a:pathLst>
                <a:path extrusionOk="0" h="1175" w="1175">
                  <a:moveTo>
                    <a:pt x="0" y="1"/>
                  </a:moveTo>
                  <a:lnTo>
                    <a:pt x="0" y="1175"/>
                  </a:lnTo>
                  <a:lnTo>
                    <a:pt x="1174" y="1175"/>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2" name="Google Shape;3062;p36"/>
            <p:cNvSpPr/>
            <p:nvPr/>
          </p:nvSpPr>
          <p:spPr>
            <a:xfrm>
              <a:off x="1674005" y="766938"/>
              <a:ext cx="29065" cy="31828"/>
            </a:xfrm>
            <a:custGeom>
              <a:rect b="b" l="l" r="r" t="t"/>
              <a:pathLst>
                <a:path extrusionOk="0" h="1175" w="1073">
                  <a:moveTo>
                    <a:pt x="1" y="1"/>
                  </a:moveTo>
                  <a:lnTo>
                    <a:pt x="1" y="1175"/>
                  </a:lnTo>
                  <a:lnTo>
                    <a:pt x="1073" y="1175"/>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3" name="Google Shape;3063;p36"/>
            <p:cNvSpPr/>
            <p:nvPr/>
          </p:nvSpPr>
          <p:spPr>
            <a:xfrm>
              <a:off x="1599352" y="858900"/>
              <a:ext cx="29065" cy="31828"/>
            </a:xfrm>
            <a:custGeom>
              <a:rect b="b" l="l" r="r" t="t"/>
              <a:pathLst>
                <a:path extrusionOk="0" h="1175" w="1073">
                  <a:moveTo>
                    <a:pt x="0" y="0"/>
                  </a:moveTo>
                  <a:lnTo>
                    <a:pt x="0" y="1174"/>
                  </a:lnTo>
                  <a:lnTo>
                    <a:pt x="1072" y="1174"/>
                  </a:ln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64" name="Google Shape;3064;p36"/>
          <p:cNvGrpSpPr/>
          <p:nvPr/>
        </p:nvGrpSpPr>
        <p:grpSpPr>
          <a:xfrm>
            <a:off x="1257455" y="1323382"/>
            <a:ext cx="448626" cy="441248"/>
            <a:chOff x="715108" y="766938"/>
            <a:chExt cx="504017" cy="495728"/>
          </a:xfrm>
        </p:grpSpPr>
        <p:sp>
          <p:nvSpPr>
            <p:cNvPr id="3065" name="Google Shape;3065;p36"/>
            <p:cNvSpPr/>
            <p:nvPr/>
          </p:nvSpPr>
          <p:spPr>
            <a:xfrm>
              <a:off x="715108" y="1034508"/>
              <a:ext cx="342955" cy="228158"/>
            </a:xfrm>
            <a:custGeom>
              <a:rect b="b" l="l" r="r" t="t"/>
              <a:pathLst>
                <a:path extrusionOk="0" h="8423" w="12661">
                  <a:moveTo>
                    <a:pt x="1" y="0"/>
                  </a:moveTo>
                  <a:lnTo>
                    <a:pt x="1" y="8423"/>
                  </a:lnTo>
                  <a:lnTo>
                    <a:pt x="8730" y="8423"/>
                  </a:lnTo>
                  <a:lnTo>
                    <a:pt x="8730" y="7887"/>
                  </a:lnTo>
                  <a:cubicBezTo>
                    <a:pt x="8730" y="6381"/>
                    <a:pt x="9878" y="5232"/>
                    <a:pt x="11282" y="5232"/>
                  </a:cubicBezTo>
                  <a:lnTo>
                    <a:pt x="12226" y="5232"/>
                  </a:lnTo>
                  <a:cubicBezTo>
                    <a:pt x="12430" y="5232"/>
                    <a:pt x="12660" y="5003"/>
                    <a:pt x="12660" y="4798"/>
                  </a:cubicBezTo>
                  <a:cubicBezTo>
                    <a:pt x="12660" y="4467"/>
                    <a:pt x="12430" y="4262"/>
                    <a:pt x="12226" y="4262"/>
                  </a:cubicBezTo>
                  <a:lnTo>
                    <a:pt x="10006" y="4262"/>
                  </a:lnTo>
                  <a:cubicBezTo>
                    <a:pt x="8832" y="4262"/>
                    <a:pt x="7760" y="3420"/>
                    <a:pt x="7556" y="2246"/>
                  </a:cubicBezTo>
                  <a:lnTo>
                    <a:pt x="2451" y="2246"/>
                  </a:lnTo>
                  <a:lnTo>
                    <a:pt x="2451" y="1174"/>
                  </a:lnTo>
                  <a:lnTo>
                    <a:pt x="3089" y="1174"/>
                  </a:lnTo>
                  <a:lnTo>
                    <a:pt x="372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6" name="Google Shape;3066;p36"/>
            <p:cNvSpPr/>
            <p:nvPr/>
          </p:nvSpPr>
          <p:spPr>
            <a:xfrm>
              <a:off x="948087" y="1034508"/>
              <a:ext cx="271038" cy="228158"/>
            </a:xfrm>
            <a:custGeom>
              <a:rect b="b" l="l" r="r" t="t"/>
              <a:pathLst>
                <a:path extrusionOk="0" h="8423" w="10006">
                  <a:moveTo>
                    <a:pt x="6177" y="0"/>
                  </a:moveTo>
                  <a:lnTo>
                    <a:pt x="6816" y="1174"/>
                  </a:lnTo>
                  <a:lnTo>
                    <a:pt x="7556" y="1174"/>
                  </a:lnTo>
                  <a:lnTo>
                    <a:pt x="7556" y="2246"/>
                  </a:lnTo>
                  <a:lnTo>
                    <a:pt x="1" y="2246"/>
                  </a:lnTo>
                  <a:cubicBezTo>
                    <a:pt x="231" y="2782"/>
                    <a:pt x="767" y="3190"/>
                    <a:pt x="1405" y="3190"/>
                  </a:cubicBezTo>
                  <a:lnTo>
                    <a:pt x="3625" y="3190"/>
                  </a:lnTo>
                  <a:cubicBezTo>
                    <a:pt x="4467" y="3190"/>
                    <a:pt x="5233" y="3828"/>
                    <a:pt x="5233" y="4798"/>
                  </a:cubicBezTo>
                  <a:cubicBezTo>
                    <a:pt x="5233" y="5641"/>
                    <a:pt x="4467" y="6279"/>
                    <a:pt x="3625" y="6279"/>
                  </a:cubicBezTo>
                  <a:lnTo>
                    <a:pt x="2681" y="6279"/>
                  </a:lnTo>
                  <a:cubicBezTo>
                    <a:pt x="1813" y="6279"/>
                    <a:pt x="1175" y="7019"/>
                    <a:pt x="1175" y="7887"/>
                  </a:cubicBezTo>
                  <a:lnTo>
                    <a:pt x="1175" y="8423"/>
                  </a:lnTo>
                  <a:lnTo>
                    <a:pt x="10006" y="8423"/>
                  </a:lnTo>
                  <a:lnTo>
                    <a:pt x="1000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7" name="Google Shape;3067;p36"/>
            <p:cNvSpPr/>
            <p:nvPr/>
          </p:nvSpPr>
          <p:spPr>
            <a:xfrm>
              <a:off x="856152" y="766938"/>
              <a:ext cx="49110" cy="66419"/>
            </a:xfrm>
            <a:custGeom>
              <a:rect b="b" l="l" r="r" t="t"/>
              <a:pathLst>
                <a:path extrusionOk="0" h="2452" w="1813">
                  <a:moveTo>
                    <a:pt x="970" y="1"/>
                  </a:moveTo>
                  <a:lnTo>
                    <a:pt x="1" y="1583"/>
                  </a:lnTo>
                  <a:lnTo>
                    <a:pt x="843" y="2451"/>
                  </a:lnTo>
                  <a:lnTo>
                    <a:pt x="1813" y="1583"/>
                  </a:lnTo>
                  <a:lnTo>
                    <a:pt x="97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8" name="Google Shape;3068;p36"/>
            <p:cNvSpPr/>
            <p:nvPr/>
          </p:nvSpPr>
          <p:spPr>
            <a:xfrm>
              <a:off x="737942" y="836092"/>
              <a:ext cx="190127" cy="170082"/>
            </a:xfrm>
            <a:custGeom>
              <a:rect b="b" l="l" r="r" t="t"/>
              <a:pathLst>
                <a:path extrusionOk="0" h="6279" w="7019">
                  <a:moveTo>
                    <a:pt x="3829" y="0"/>
                  </a:moveTo>
                  <a:lnTo>
                    <a:pt x="0" y="6279"/>
                  </a:lnTo>
                  <a:lnTo>
                    <a:pt x="3624" y="6279"/>
                  </a:lnTo>
                  <a:lnTo>
                    <a:pt x="7019" y="536"/>
                  </a:lnTo>
                  <a:lnTo>
                    <a:pt x="6713" y="0"/>
                  </a:lnTo>
                  <a:lnTo>
                    <a:pt x="5207" y="1378"/>
                  </a:lnTo>
                  <a:lnTo>
                    <a:pt x="3829"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69" name="Google Shape;3069;p36"/>
            <p:cNvSpPr/>
            <p:nvPr/>
          </p:nvSpPr>
          <p:spPr>
            <a:xfrm>
              <a:off x="1023445" y="766938"/>
              <a:ext cx="51900" cy="66419"/>
            </a:xfrm>
            <a:custGeom>
              <a:rect b="b" l="l" r="r" t="t"/>
              <a:pathLst>
                <a:path extrusionOk="0" h="2452" w="1916">
                  <a:moveTo>
                    <a:pt x="843" y="1"/>
                  </a:moveTo>
                  <a:lnTo>
                    <a:pt x="1" y="1583"/>
                  </a:lnTo>
                  <a:lnTo>
                    <a:pt x="945" y="2451"/>
                  </a:lnTo>
                  <a:lnTo>
                    <a:pt x="1915" y="1583"/>
                  </a:lnTo>
                  <a:lnTo>
                    <a:pt x="84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0" name="Google Shape;3070;p36"/>
            <p:cNvSpPr/>
            <p:nvPr/>
          </p:nvSpPr>
          <p:spPr>
            <a:xfrm>
              <a:off x="999960" y="836092"/>
              <a:ext cx="196357" cy="170082"/>
            </a:xfrm>
            <a:custGeom>
              <a:rect b="b" l="l" r="r" t="t"/>
              <a:pathLst>
                <a:path extrusionOk="0" h="6279" w="7249">
                  <a:moveTo>
                    <a:pt x="332" y="0"/>
                  </a:moveTo>
                  <a:lnTo>
                    <a:pt x="0" y="536"/>
                  </a:lnTo>
                  <a:lnTo>
                    <a:pt x="3522" y="6279"/>
                  </a:lnTo>
                  <a:lnTo>
                    <a:pt x="7249" y="6279"/>
                  </a:lnTo>
                  <a:lnTo>
                    <a:pt x="3318" y="0"/>
                  </a:lnTo>
                  <a:lnTo>
                    <a:pt x="1812" y="1378"/>
                  </a:lnTo>
                  <a:lnTo>
                    <a:pt x="33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1" name="Google Shape;3071;p36"/>
            <p:cNvSpPr/>
            <p:nvPr/>
          </p:nvSpPr>
          <p:spPr>
            <a:xfrm>
              <a:off x="939799" y="847848"/>
              <a:ext cx="49110" cy="65687"/>
            </a:xfrm>
            <a:custGeom>
              <a:rect b="b" l="l" r="r" t="t"/>
              <a:pathLst>
                <a:path extrusionOk="0" h="2425" w="1813">
                  <a:moveTo>
                    <a:pt x="945" y="0"/>
                  </a:moveTo>
                  <a:lnTo>
                    <a:pt x="1" y="1480"/>
                  </a:lnTo>
                  <a:lnTo>
                    <a:pt x="945" y="2425"/>
                  </a:lnTo>
                  <a:lnTo>
                    <a:pt x="1813" y="1480"/>
                  </a:lnTo>
                  <a:lnTo>
                    <a:pt x="94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2" name="Google Shape;3072;p36"/>
            <p:cNvSpPr/>
            <p:nvPr/>
          </p:nvSpPr>
          <p:spPr>
            <a:xfrm>
              <a:off x="833345" y="913508"/>
              <a:ext cx="264807" cy="152828"/>
            </a:xfrm>
            <a:custGeom>
              <a:rect b="b" l="l" r="r" t="t"/>
              <a:pathLst>
                <a:path extrusionOk="0" h="5642" w="9776">
                  <a:moveTo>
                    <a:pt x="3395" y="1"/>
                  </a:moveTo>
                  <a:lnTo>
                    <a:pt x="0" y="5641"/>
                  </a:lnTo>
                  <a:lnTo>
                    <a:pt x="9775" y="5641"/>
                  </a:lnTo>
                  <a:lnTo>
                    <a:pt x="6381" y="1"/>
                  </a:lnTo>
                  <a:lnTo>
                    <a:pt x="4875" y="1609"/>
                  </a:lnTo>
                  <a:lnTo>
                    <a:pt x="339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73" name="Google Shape;3073;p36"/>
          <p:cNvGrpSpPr/>
          <p:nvPr/>
        </p:nvGrpSpPr>
        <p:grpSpPr>
          <a:xfrm>
            <a:off x="3323637" y="1371072"/>
            <a:ext cx="448626" cy="345866"/>
            <a:chOff x="3183890" y="766938"/>
            <a:chExt cx="504017" cy="388570"/>
          </a:xfrm>
        </p:grpSpPr>
        <p:sp>
          <p:nvSpPr>
            <p:cNvPr id="3074" name="Google Shape;3074;p36"/>
            <p:cNvSpPr/>
            <p:nvPr/>
          </p:nvSpPr>
          <p:spPr>
            <a:xfrm>
              <a:off x="3183890" y="1043474"/>
              <a:ext cx="504017" cy="42907"/>
            </a:xfrm>
            <a:custGeom>
              <a:rect b="b" l="l" r="r" t="t"/>
              <a:pathLst>
                <a:path extrusionOk="0" h="1584" w="18607">
                  <a:moveTo>
                    <a:pt x="1" y="1"/>
                  </a:moveTo>
                  <a:lnTo>
                    <a:pt x="1" y="1073"/>
                  </a:lnTo>
                  <a:cubicBezTo>
                    <a:pt x="537" y="1073"/>
                    <a:pt x="639" y="1175"/>
                    <a:pt x="945" y="1277"/>
                  </a:cubicBezTo>
                  <a:cubicBezTo>
                    <a:pt x="1277" y="1379"/>
                    <a:pt x="1583" y="1583"/>
                    <a:pt x="2323" y="1583"/>
                  </a:cubicBezTo>
                  <a:cubicBezTo>
                    <a:pt x="3089" y="1583"/>
                    <a:pt x="3395" y="1379"/>
                    <a:pt x="3727" y="1277"/>
                  </a:cubicBezTo>
                  <a:cubicBezTo>
                    <a:pt x="3931" y="1175"/>
                    <a:pt x="4135" y="1073"/>
                    <a:pt x="4671" y="1073"/>
                  </a:cubicBezTo>
                  <a:cubicBezTo>
                    <a:pt x="5105" y="1073"/>
                    <a:pt x="5309" y="1175"/>
                    <a:pt x="5641" y="1277"/>
                  </a:cubicBezTo>
                  <a:cubicBezTo>
                    <a:pt x="5948" y="1379"/>
                    <a:pt x="6279" y="1583"/>
                    <a:pt x="7019" y="1583"/>
                  </a:cubicBezTo>
                  <a:cubicBezTo>
                    <a:pt x="7658" y="1583"/>
                    <a:pt x="8066" y="1379"/>
                    <a:pt x="8398" y="1277"/>
                  </a:cubicBezTo>
                  <a:cubicBezTo>
                    <a:pt x="8602" y="1175"/>
                    <a:pt x="8832" y="1073"/>
                    <a:pt x="9342" y="1073"/>
                  </a:cubicBezTo>
                  <a:cubicBezTo>
                    <a:pt x="9776" y="1073"/>
                    <a:pt x="9980" y="1175"/>
                    <a:pt x="10210" y="1277"/>
                  </a:cubicBezTo>
                  <a:cubicBezTo>
                    <a:pt x="10516" y="1379"/>
                    <a:pt x="10950" y="1583"/>
                    <a:pt x="11588" y="1583"/>
                  </a:cubicBezTo>
                  <a:cubicBezTo>
                    <a:pt x="12328" y="1583"/>
                    <a:pt x="12660" y="1379"/>
                    <a:pt x="12966" y="1277"/>
                  </a:cubicBezTo>
                  <a:cubicBezTo>
                    <a:pt x="13298" y="1175"/>
                    <a:pt x="13502" y="1073"/>
                    <a:pt x="13936" y="1073"/>
                  </a:cubicBezTo>
                  <a:cubicBezTo>
                    <a:pt x="14447" y="1073"/>
                    <a:pt x="14676" y="1175"/>
                    <a:pt x="14880" y="1277"/>
                  </a:cubicBezTo>
                  <a:cubicBezTo>
                    <a:pt x="15212" y="1379"/>
                    <a:pt x="15621" y="1583"/>
                    <a:pt x="16259" y="1583"/>
                  </a:cubicBezTo>
                  <a:cubicBezTo>
                    <a:pt x="16999" y="1583"/>
                    <a:pt x="17331" y="1379"/>
                    <a:pt x="17637" y="1277"/>
                  </a:cubicBezTo>
                  <a:cubicBezTo>
                    <a:pt x="17969" y="1175"/>
                    <a:pt x="18173" y="1073"/>
                    <a:pt x="18607" y="1073"/>
                  </a:cubicBezTo>
                  <a:lnTo>
                    <a:pt x="18607" y="1"/>
                  </a:lnTo>
                  <a:cubicBezTo>
                    <a:pt x="17867" y="1"/>
                    <a:pt x="17535" y="103"/>
                    <a:pt x="17228" y="307"/>
                  </a:cubicBezTo>
                  <a:cubicBezTo>
                    <a:pt x="16897" y="435"/>
                    <a:pt x="16693" y="435"/>
                    <a:pt x="16259" y="435"/>
                  </a:cubicBezTo>
                  <a:cubicBezTo>
                    <a:pt x="15850" y="435"/>
                    <a:pt x="15621" y="435"/>
                    <a:pt x="15314" y="307"/>
                  </a:cubicBezTo>
                  <a:cubicBezTo>
                    <a:pt x="14983" y="103"/>
                    <a:pt x="14676" y="1"/>
                    <a:pt x="13936" y="1"/>
                  </a:cubicBezTo>
                  <a:cubicBezTo>
                    <a:pt x="13298" y="1"/>
                    <a:pt x="12864" y="103"/>
                    <a:pt x="12532" y="307"/>
                  </a:cubicBezTo>
                  <a:cubicBezTo>
                    <a:pt x="12328" y="435"/>
                    <a:pt x="12124" y="435"/>
                    <a:pt x="11588" y="435"/>
                  </a:cubicBezTo>
                  <a:cubicBezTo>
                    <a:pt x="11154" y="435"/>
                    <a:pt x="10950" y="435"/>
                    <a:pt x="10746" y="307"/>
                  </a:cubicBezTo>
                  <a:cubicBezTo>
                    <a:pt x="10414" y="103"/>
                    <a:pt x="9980" y="1"/>
                    <a:pt x="9342" y="1"/>
                  </a:cubicBezTo>
                  <a:cubicBezTo>
                    <a:pt x="8602" y="1"/>
                    <a:pt x="8194" y="103"/>
                    <a:pt x="7964" y="307"/>
                  </a:cubicBezTo>
                  <a:cubicBezTo>
                    <a:pt x="7658" y="435"/>
                    <a:pt x="7428" y="435"/>
                    <a:pt x="7019" y="435"/>
                  </a:cubicBezTo>
                  <a:cubicBezTo>
                    <a:pt x="6484" y="435"/>
                    <a:pt x="6279" y="435"/>
                    <a:pt x="6050" y="307"/>
                  </a:cubicBezTo>
                  <a:cubicBezTo>
                    <a:pt x="5743" y="103"/>
                    <a:pt x="5309" y="1"/>
                    <a:pt x="4671" y="1"/>
                  </a:cubicBezTo>
                  <a:cubicBezTo>
                    <a:pt x="3931" y="1"/>
                    <a:pt x="3599" y="103"/>
                    <a:pt x="3293" y="307"/>
                  </a:cubicBezTo>
                  <a:cubicBezTo>
                    <a:pt x="2961" y="435"/>
                    <a:pt x="2757" y="435"/>
                    <a:pt x="2323" y="435"/>
                  </a:cubicBezTo>
                  <a:cubicBezTo>
                    <a:pt x="1915" y="435"/>
                    <a:pt x="1685" y="435"/>
                    <a:pt x="1379" y="307"/>
                  </a:cubicBezTo>
                  <a:cubicBezTo>
                    <a:pt x="1047" y="103"/>
                    <a:pt x="741"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5" name="Google Shape;3075;p36"/>
            <p:cNvSpPr/>
            <p:nvPr/>
          </p:nvSpPr>
          <p:spPr>
            <a:xfrm>
              <a:off x="3246814" y="1112628"/>
              <a:ext cx="377491" cy="42880"/>
            </a:xfrm>
            <a:custGeom>
              <a:rect b="b" l="l" r="r" t="t"/>
              <a:pathLst>
                <a:path extrusionOk="0" h="1583" w="13936">
                  <a:moveTo>
                    <a:pt x="2348" y="0"/>
                  </a:moveTo>
                  <a:cubicBezTo>
                    <a:pt x="1608" y="0"/>
                    <a:pt x="1276" y="204"/>
                    <a:pt x="970" y="306"/>
                  </a:cubicBezTo>
                  <a:cubicBezTo>
                    <a:pt x="638" y="434"/>
                    <a:pt x="434" y="536"/>
                    <a:pt x="0" y="536"/>
                  </a:cubicBezTo>
                  <a:lnTo>
                    <a:pt x="0" y="1583"/>
                  </a:lnTo>
                  <a:cubicBezTo>
                    <a:pt x="766" y="1583"/>
                    <a:pt x="1072" y="1480"/>
                    <a:pt x="1404" y="1378"/>
                  </a:cubicBezTo>
                  <a:cubicBezTo>
                    <a:pt x="1608" y="1276"/>
                    <a:pt x="1812" y="1174"/>
                    <a:pt x="2348" y="1174"/>
                  </a:cubicBezTo>
                  <a:cubicBezTo>
                    <a:pt x="2782" y="1174"/>
                    <a:pt x="2986" y="1276"/>
                    <a:pt x="3318" y="1378"/>
                  </a:cubicBezTo>
                  <a:cubicBezTo>
                    <a:pt x="3625" y="1480"/>
                    <a:pt x="3956" y="1583"/>
                    <a:pt x="4696" y="1583"/>
                  </a:cubicBezTo>
                  <a:cubicBezTo>
                    <a:pt x="5335" y="1583"/>
                    <a:pt x="5743" y="1480"/>
                    <a:pt x="6075" y="1378"/>
                  </a:cubicBezTo>
                  <a:cubicBezTo>
                    <a:pt x="6279" y="1276"/>
                    <a:pt x="6509" y="1174"/>
                    <a:pt x="7019" y="1174"/>
                  </a:cubicBezTo>
                  <a:cubicBezTo>
                    <a:pt x="7453" y="1174"/>
                    <a:pt x="7657" y="1276"/>
                    <a:pt x="7887" y="1378"/>
                  </a:cubicBezTo>
                  <a:cubicBezTo>
                    <a:pt x="8193" y="1480"/>
                    <a:pt x="8627" y="1583"/>
                    <a:pt x="9265" y="1583"/>
                  </a:cubicBezTo>
                  <a:cubicBezTo>
                    <a:pt x="10005" y="1583"/>
                    <a:pt x="10337" y="1480"/>
                    <a:pt x="10643" y="1378"/>
                  </a:cubicBezTo>
                  <a:cubicBezTo>
                    <a:pt x="10975" y="1276"/>
                    <a:pt x="11179" y="1174"/>
                    <a:pt x="11613" y="1174"/>
                  </a:cubicBezTo>
                  <a:cubicBezTo>
                    <a:pt x="12124" y="1174"/>
                    <a:pt x="12353" y="1276"/>
                    <a:pt x="12557" y="1378"/>
                  </a:cubicBezTo>
                  <a:cubicBezTo>
                    <a:pt x="12889" y="1480"/>
                    <a:pt x="13298" y="1583"/>
                    <a:pt x="13936" y="1583"/>
                  </a:cubicBezTo>
                  <a:lnTo>
                    <a:pt x="13936" y="536"/>
                  </a:lnTo>
                  <a:cubicBezTo>
                    <a:pt x="13527" y="536"/>
                    <a:pt x="13298" y="434"/>
                    <a:pt x="12991" y="306"/>
                  </a:cubicBezTo>
                  <a:cubicBezTo>
                    <a:pt x="12660" y="204"/>
                    <a:pt x="12353" y="0"/>
                    <a:pt x="11613" y="0"/>
                  </a:cubicBezTo>
                  <a:cubicBezTo>
                    <a:pt x="10975" y="0"/>
                    <a:pt x="10541" y="204"/>
                    <a:pt x="10209" y="306"/>
                  </a:cubicBezTo>
                  <a:cubicBezTo>
                    <a:pt x="10005" y="434"/>
                    <a:pt x="9801" y="536"/>
                    <a:pt x="9265" y="536"/>
                  </a:cubicBezTo>
                  <a:cubicBezTo>
                    <a:pt x="8831" y="536"/>
                    <a:pt x="8627" y="434"/>
                    <a:pt x="8423" y="306"/>
                  </a:cubicBezTo>
                  <a:cubicBezTo>
                    <a:pt x="8091" y="204"/>
                    <a:pt x="7657" y="0"/>
                    <a:pt x="7019" y="0"/>
                  </a:cubicBezTo>
                  <a:cubicBezTo>
                    <a:pt x="6279" y="0"/>
                    <a:pt x="5871" y="204"/>
                    <a:pt x="5641" y="306"/>
                  </a:cubicBezTo>
                  <a:cubicBezTo>
                    <a:pt x="5335" y="434"/>
                    <a:pt x="5105" y="536"/>
                    <a:pt x="4696" y="536"/>
                  </a:cubicBezTo>
                  <a:cubicBezTo>
                    <a:pt x="4161" y="536"/>
                    <a:pt x="3956" y="434"/>
                    <a:pt x="3727" y="306"/>
                  </a:cubicBezTo>
                  <a:cubicBezTo>
                    <a:pt x="3420" y="204"/>
                    <a:pt x="2986" y="0"/>
                    <a:pt x="2348"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6" name="Google Shape;3076;p36"/>
            <p:cNvSpPr/>
            <p:nvPr/>
          </p:nvSpPr>
          <p:spPr>
            <a:xfrm>
              <a:off x="3419632" y="813257"/>
              <a:ext cx="31828" cy="48432"/>
            </a:xfrm>
            <a:custGeom>
              <a:rect b="b" l="l" r="r" t="t"/>
              <a:pathLst>
                <a:path extrusionOk="0" h="1788" w="1175">
                  <a:moveTo>
                    <a:pt x="1" y="1"/>
                  </a:moveTo>
                  <a:lnTo>
                    <a:pt x="1" y="1787"/>
                  </a:lnTo>
                  <a:lnTo>
                    <a:pt x="1175" y="1787"/>
                  </a:lnTo>
                  <a:lnTo>
                    <a:pt x="11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7" name="Google Shape;3077;p36"/>
            <p:cNvSpPr/>
            <p:nvPr/>
          </p:nvSpPr>
          <p:spPr>
            <a:xfrm>
              <a:off x="3419632" y="766938"/>
              <a:ext cx="31828" cy="34618"/>
            </a:xfrm>
            <a:custGeom>
              <a:rect b="b" l="l" r="r" t="t"/>
              <a:pathLst>
                <a:path extrusionOk="0" h="1278" w="1175">
                  <a:moveTo>
                    <a:pt x="1" y="1"/>
                  </a:moveTo>
                  <a:lnTo>
                    <a:pt x="1" y="1277"/>
                  </a:lnTo>
                  <a:lnTo>
                    <a:pt x="1175" y="1277"/>
                  </a:lnTo>
                  <a:lnTo>
                    <a:pt x="117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8" name="Google Shape;3078;p36"/>
            <p:cNvSpPr/>
            <p:nvPr/>
          </p:nvSpPr>
          <p:spPr>
            <a:xfrm>
              <a:off x="3336690" y="833329"/>
              <a:ext cx="51873" cy="57398"/>
            </a:xfrm>
            <a:custGeom>
              <a:rect b="b" l="l" r="r" t="t"/>
              <a:pathLst>
                <a:path extrusionOk="0" h="2119" w="1915">
                  <a:moveTo>
                    <a:pt x="843" y="0"/>
                  </a:moveTo>
                  <a:lnTo>
                    <a:pt x="0" y="638"/>
                  </a:lnTo>
                  <a:lnTo>
                    <a:pt x="1047" y="2118"/>
                  </a:lnTo>
                  <a:cubicBezTo>
                    <a:pt x="1276" y="1812"/>
                    <a:pt x="1583" y="1582"/>
                    <a:pt x="1914" y="1480"/>
                  </a:cubicBezTo>
                  <a:lnTo>
                    <a:pt x="84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79" name="Google Shape;3079;p36"/>
            <p:cNvSpPr/>
            <p:nvPr/>
          </p:nvSpPr>
          <p:spPr>
            <a:xfrm>
              <a:off x="3295896" y="781457"/>
              <a:ext cx="43584" cy="42907"/>
            </a:xfrm>
            <a:custGeom>
              <a:rect b="b" l="l" r="r" t="t"/>
              <a:pathLst>
                <a:path extrusionOk="0" h="1584" w="1609">
                  <a:moveTo>
                    <a:pt x="970" y="1"/>
                  </a:moveTo>
                  <a:lnTo>
                    <a:pt x="0" y="639"/>
                  </a:lnTo>
                  <a:lnTo>
                    <a:pt x="741" y="1583"/>
                  </a:lnTo>
                  <a:lnTo>
                    <a:pt x="1608" y="945"/>
                  </a:lnTo>
                  <a:lnTo>
                    <a:pt x="97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0" name="Google Shape;3080;p36"/>
            <p:cNvSpPr/>
            <p:nvPr/>
          </p:nvSpPr>
          <p:spPr>
            <a:xfrm>
              <a:off x="3287608" y="902457"/>
              <a:ext cx="54635" cy="42880"/>
            </a:xfrm>
            <a:custGeom>
              <a:rect b="b" l="l" r="r" t="t"/>
              <a:pathLst>
                <a:path extrusionOk="0" h="1583" w="2017">
                  <a:moveTo>
                    <a:pt x="306" y="0"/>
                  </a:moveTo>
                  <a:lnTo>
                    <a:pt x="0" y="1047"/>
                  </a:lnTo>
                  <a:lnTo>
                    <a:pt x="1480" y="1481"/>
                  </a:lnTo>
                  <a:cubicBezTo>
                    <a:pt x="1583" y="1583"/>
                    <a:pt x="1685" y="1583"/>
                    <a:pt x="1685" y="1583"/>
                  </a:cubicBezTo>
                  <a:cubicBezTo>
                    <a:pt x="1812" y="1276"/>
                    <a:pt x="1914" y="843"/>
                    <a:pt x="2016" y="638"/>
                  </a:cubicBezTo>
                  <a:lnTo>
                    <a:pt x="306"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1" name="Google Shape;3081;p36"/>
            <p:cNvSpPr/>
            <p:nvPr/>
          </p:nvSpPr>
          <p:spPr>
            <a:xfrm>
              <a:off x="3226769" y="882412"/>
              <a:ext cx="40821" cy="40117"/>
            </a:xfrm>
            <a:custGeom>
              <a:rect b="b" l="l" r="r" t="t"/>
              <a:pathLst>
                <a:path extrusionOk="0" h="1481" w="1507">
                  <a:moveTo>
                    <a:pt x="332" y="0"/>
                  </a:moveTo>
                  <a:lnTo>
                    <a:pt x="0" y="1047"/>
                  </a:lnTo>
                  <a:lnTo>
                    <a:pt x="1072" y="1480"/>
                  </a:lnTo>
                  <a:lnTo>
                    <a:pt x="1506" y="409"/>
                  </a:lnTo>
                  <a:lnTo>
                    <a:pt x="33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2" name="Google Shape;3082;p36"/>
            <p:cNvSpPr/>
            <p:nvPr/>
          </p:nvSpPr>
          <p:spPr>
            <a:xfrm>
              <a:off x="3529580" y="902457"/>
              <a:ext cx="54635" cy="42880"/>
            </a:xfrm>
            <a:custGeom>
              <a:rect b="b" l="l" r="r" t="t"/>
              <a:pathLst>
                <a:path extrusionOk="0" h="1583" w="2017">
                  <a:moveTo>
                    <a:pt x="1685" y="0"/>
                  </a:moveTo>
                  <a:lnTo>
                    <a:pt x="0" y="638"/>
                  </a:lnTo>
                  <a:cubicBezTo>
                    <a:pt x="102" y="843"/>
                    <a:pt x="204" y="1276"/>
                    <a:pt x="306" y="1583"/>
                  </a:cubicBezTo>
                  <a:cubicBezTo>
                    <a:pt x="306" y="1583"/>
                    <a:pt x="408" y="1583"/>
                    <a:pt x="536" y="1481"/>
                  </a:cubicBezTo>
                  <a:lnTo>
                    <a:pt x="2016" y="1047"/>
                  </a:lnTo>
                  <a:lnTo>
                    <a:pt x="168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3" name="Google Shape;3083;p36"/>
            <p:cNvSpPr/>
            <p:nvPr/>
          </p:nvSpPr>
          <p:spPr>
            <a:xfrm>
              <a:off x="3604233" y="882412"/>
              <a:ext cx="40117" cy="40117"/>
            </a:xfrm>
            <a:custGeom>
              <a:rect b="b" l="l" r="r" t="t"/>
              <a:pathLst>
                <a:path extrusionOk="0" h="1481" w="1481">
                  <a:moveTo>
                    <a:pt x="1175" y="0"/>
                  </a:moveTo>
                  <a:lnTo>
                    <a:pt x="0" y="409"/>
                  </a:lnTo>
                  <a:lnTo>
                    <a:pt x="434" y="1480"/>
                  </a:lnTo>
                  <a:lnTo>
                    <a:pt x="1481" y="1047"/>
                  </a:lnTo>
                  <a:lnTo>
                    <a:pt x="117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4" name="Google Shape;3084;p36"/>
            <p:cNvSpPr/>
            <p:nvPr/>
          </p:nvSpPr>
          <p:spPr>
            <a:xfrm>
              <a:off x="3483261" y="833329"/>
              <a:ext cx="51873" cy="57398"/>
            </a:xfrm>
            <a:custGeom>
              <a:rect b="b" l="l" r="r" t="t"/>
              <a:pathLst>
                <a:path extrusionOk="0" h="2119" w="1915">
                  <a:moveTo>
                    <a:pt x="1072" y="0"/>
                  </a:moveTo>
                  <a:lnTo>
                    <a:pt x="0" y="1480"/>
                  </a:lnTo>
                  <a:cubicBezTo>
                    <a:pt x="332" y="1582"/>
                    <a:pt x="638" y="1812"/>
                    <a:pt x="842" y="2118"/>
                  </a:cubicBezTo>
                  <a:lnTo>
                    <a:pt x="1914" y="638"/>
                  </a:lnTo>
                  <a:lnTo>
                    <a:pt x="107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5" name="Google Shape;3085;p36"/>
            <p:cNvSpPr/>
            <p:nvPr/>
          </p:nvSpPr>
          <p:spPr>
            <a:xfrm>
              <a:off x="3532343" y="781457"/>
              <a:ext cx="42880" cy="42907"/>
            </a:xfrm>
            <a:custGeom>
              <a:rect b="b" l="l" r="r" t="t"/>
              <a:pathLst>
                <a:path extrusionOk="0" h="1584" w="1583">
                  <a:moveTo>
                    <a:pt x="638" y="1"/>
                  </a:moveTo>
                  <a:lnTo>
                    <a:pt x="0" y="945"/>
                  </a:lnTo>
                  <a:lnTo>
                    <a:pt x="842" y="1583"/>
                  </a:lnTo>
                  <a:lnTo>
                    <a:pt x="1583" y="639"/>
                  </a:lnTo>
                  <a:lnTo>
                    <a:pt x="63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6" name="Google Shape;3086;p36"/>
            <p:cNvSpPr/>
            <p:nvPr/>
          </p:nvSpPr>
          <p:spPr>
            <a:xfrm>
              <a:off x="3362261" y="890701"/>
              <a:ext cx="147275" cy="66391"/>
            </a:xfrm>
            <a:custGeom>
              <a:rect b="b" l="l" r="r" t="t"/>
              <a:pathLst>
                <a:path extrusionOk="0" h="2451" w="5437">
                  <a:moveTo>
                    <a:pt x="2757" y="0"/>
                  </a:moveTo>
                  <a:cubicBezTo>
                    <a:pt x="1277" y="0"/>
                    <a:pt x="205" y="1072"/>
                    <a:pt x="1" y="2349"/>
                  </a:cubicBezTo>
                  <a:cubicBezTo>
                    <a:pt x="103" y="2451"/>
                    <a:pt x="205" y="2451"/>
                    <a:pt x="434" y="2451"/>
                  </a:cubicBezTo>
                  <a:cubicBezTo>
                    <a:pt x="843" y="2451"/>
                    <a:pt x="1073" y="2349"/>
                    <a:pt x="1379" y="2246"/>
                  </a:cubicBezTo>
                  <a:cubicBezTo>
                    <a:pt x="1609" y="2017"/>
                    <a:pt x="2017" y="1915"/>
                    <a:pt x="2757" y="1915"/>
                  </a:cubicBezTo>
                  <a:cubicBezTo>
                    <a:pt x="3395" y="1915"/>
                    <a:pt x="3829" y="2017"/>
                    <a:pt x="4161" y="2246"/>
                  </a:cubicBezTo>
                  <a:cubicBezTo>
                    <a:pt x="4365" y="2349"/>
                    <a:pt x="4569" y="2451"/>
                    <a:pt x="5003" y="2451"/>
                  </a:cubicBezTo>
                  <a:cubicBezTo>
                    <a:pt x="5207" y="2451"/>
                    <a:pt x="5309" y="2451"/>
                    <a:pt x="5437" y="2349"/>
                  </a:cubicBezTo>
                  <a:cubicBezTo>
                    <a:pt x="5207" y="1072"/>
                    <a:pt x="4161" y="0"/>
                    <a:pt x="275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87" name="Google Shape;3087;p36"/>
            <p:cNvSpPr/>
            <p:nvPr/>
          </p:nvSpPr>
          <p:spPr>
            <a:xfrm>
              <a:off x="3183890" y="971584"/>
              <a:ext cx="504017" cy="42880"/>
            </a:xfrm>
            <a:custGeom>
              <a:rect b="b" l="l" r="r" t="t"/>
              <a:pathLst>
                <a:path extrusionOk="0" h="1583" w="18607">
                  <a:moveTo>
                    <a:pt x="1" y="1"/>
                  </a:moveTo>
                  <a:lnTo>
                    <a:pt x="1" y="1047"/>
                  </a:lnTo>
                  <a:cubicBezTo>
                    <a:pt x="537" y="1047"/>
                    <a:pt x="639" y="1175"/>
                    <a:pt x="945" y="1277"/>
                  </a:cubicBezTo>
                  <a:cubicBezTo>
                    <a:pt x="1277" y="1379"/>
                    <a:pt x="1583" y="1583"/>
                    <a:pt x="2323" y="1583"/>
                  </a:cubicBezTo>
                  <a:cubicBezTo>
                    <a:pt x="3089" y="1583"/>
                    <a:pt x="3395" y="1379"/>
                    <a:pt x="3727" y="1277"/>
                  </a:cubicBezTo>
                  <a:cubicBezTo>
                    <a:pt x="3931" y="1175"/>
                    <a:pt x="4135" y="1047"/>
                    <a:pt x="4671" y="1047"/>
                  </a:cubicBezTo>
                  <a:cubicBezTo>
                    <a:pt x="5105" y="1047"/>
                    <a:pt x="5309" y="1175"/>
                    <a:pt x="5641" y="1277"/>
                  </a:cubicBezTo>
                  <a:cubicBezTo>
                    <a:pt x="5948" y="1379"/>
                    <a:pt x="6279" y="1583"/>
                    <a:pt x="7019" y="1583"/>
                  </a:cubicBezTo>
                  <a:cubicBezTo>
                    <a:pt x="7658" y="1583"/>
                    <a:pt x="8066" y="1379"/>
                    <a:pt x="8398" y="1277"/>
                  </a:cubicBezTo>
                  <a:cubicBezTo>
                    <a:pt x="8602" y="1175"/>
                    <a:pt x="8832" y="1047"/>
                    <a:pt x="9342" y="1047"/>
                  </a:cubicBezTo>
                  <a:cubicBezTo>
                    <a:pt x="9776" y="1047"/>
                    <a:pt x="9980" y="1175"/>
                    <a:pt x="10210" y="1277"/>
                  </a:cubicBezTo>
                  <a:cubicBezTo>
                    <a:pt x="10516" y="1379"/>
                    <a:pt x="10950" y="1583"/>
                    <a:pt x="11588" y="1583"/>
                  </a:cubicBezTo>
                  <a:cubicBezTo>
                    <a:pt x="12328" y="1583"/>
                    <a:pt x="12660" y="1379"/>
                    <a:pt x="12966" y="1277"/>
                  </a:cubicBezTo>
                  <a:cubicBezTo>
                    <a:pt x="13298" y="1175"/>
                    <a:pt x="13502" y="1047"/>
                    <a:pt x="13936" y="1047"/>
                  </a:cubicBezTo>
                  <a:cubicBezTo>
                    <a:pt x="14447" y="1047"/>
                    <a:pt x="14676" y="1175"/>
                    <a:pt x="14880" y="1277"/>
                  </a:cubicBezTo>
                  <a:cubicBezTo>
                    <a:pt x="15212" y="1379"/>
                    <a:pt x="15621" y="1583"/>
                    <a:pt x="16259" y="1583"/>
                  </a:cubicBezTo>
                  <a:cubicBezTo>
                    <a:pt x="16999" y="1583"/>
                    <a:pt x="17331" y="1379"/>
                    <a:pt x="17637" y="1277"/>
                  </a:cubicBezTo>
                  <a:cubicBezTo>
                    <a:pt x="17969" y="1175"/>
                    <a:pt x="18173" y="1047"/>
                    <a:pt x="18607" y="1047"/>
                  </a:cubicBezTo>
                  <a:lnTo>
                    <a:pt x="18607" y="1"/>
                  </a:lnTo>
                  <a:cubicBezTo>
                    <a:pt x="18173" y="1"/>
                    <a:pt x="17969" y="103"/>
                    <a:pt x="17637" y="205"/>
                  </a:cubicBezTo>
                  <a:cubicBezTo>
                    <a:pt x="17331" y="307"/>
                    <a:pt x="16999" y="537"/>
                    <a:pt x="16259" y="537"/>
                  </a:cubicBezTo>
                  <a:cubicBezTo>
                    <a:pt x="15621" y="537"/>
                    <a:pt x="15212" y="307"/>
                    <a:pt x="14880" y="205"/>
                  </a:cubicBezTo>
                  <a:cubicBezTo>
                    <a:pt x="14676" y="103"/>
                    <a:pt x="14447" y="1"/>
                    <a:pt x="13936" y="1"/>
                  </a:cubicBezTo>
                  <a:cubicBezTo>
                    <a:pt x="13502" y="1"/>
                    <a:pt x="13298" y="103"/>
                    <a:pt x="12966" y="205"/>
                  </a:cubicBezTo>
                  <a:cubicBezTo>
                    <a:pt x="12660" y="307"/>
                    <a:pt x="12328" y="537"/>
                    <a:pt x="11588" y="537"/>
                  </a:cubicBezTo>
                  <a:cubicBezTo>
                    <a:pt x="10950" y="537"/>
                    <a:pt x="10516" y="307"/>
                    <a:pt x="10210" y="205"/>
                  </a:cubicBezTo>
                  <a:cubicBezTo>
                    <a:pt x="9980" y="103"/>
                    <a:pt x="9776" y="1"/>
                    <a:pt x="9342" y="1"/>
                  </a:cubicBezTo>
                  <a:cubicBezTo>
                    <a:pt x="8832" y="1"/>
                    <a:pt x="8602" y="103"/>
                    <a:pt x="8398" y="205"/>
                  </a:cubicBezTo>
                  <a:cubicBezTo>
                    <a:pt x="8066" y="307"/>
                    <a:pt x="7658" y="537"/>
                    <a:pt x="7019" y="537"/>
                  </a:cubicBezTo>
                  <a:cubicBezTo>
                    <a:pt x="6279" y="537"/>
                    <a:pt x="5948" y="307"/>
                    <a:pt x="5641" y="205"/>
                  </a:cubicBezTo>
                  <a:cubicBezTo>
                    <a:pt x="5309" y="103"/>
                    <a:pt x="5105" y="1"/>
                    <a:pt x="4671" y="1"/>
                  </a:cubicBezTo>
                  <a:cubicBezTo>
                    <a:pt x="4135" y="1"/>
                    <a:pt x="3931" y="103"/>
                    <a:pt x="3727" y="205"/>
                  </a:cubicBezTo>
                  <a:cubicBezTo>
                    <a:pt x="3395" y="307"/>
                    <a:pt x="3089" y="537"/>
                    <a:pt x="2323" y="537"/>
                  </a:cubicBezTo>
                  <a:cubicBezTo>
                    <a:pt x="1583" y="537"/>
                    <a:pt x="1277" y="307"/>
                    <a:pt x="945" y="205"/>
                  </a:cubicBezTo>
                  <a:cubicBezTo>
                    <a:pt x="639" y="103"/>
                    <a:pt x="537"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088" name="Google Shape;3088;p36"/>
          <p:cNvGrpSpPr/>
          <p:nvPr/>
        </p:nvGrpSpPr>
        <p:grpSpPr>
          <a:xfrm>
            <a:off x="2639280" y="1319693"/>
            <a:ext cx="446166" cy="448626"/>
            <a:chOff x="2351518" y="766938"/>
            <a:chExt cx="501254" cy="504017"/>
          </a:xfrm>
        </p:grpSpPr>
        <p:sp>
          <p:nvSpPr>
            <p:cNvPr id="3089" name="Google Shape;3089;p36"/>
            <p:cNvSpPr/>
            <p:nvPr/>
          </p:nvSpPr>
          <p:spPr>
            <a:xfrm>
              <a:off x="2374325" y="766938"/>
              <a:ext cx="296635" cy="345718"/>
            </a:xfrm>
            <a:custGeom>
              <a:rect b="b" l="l" r="r" t="t"/>
              <a:pathLst>
                <a:path extrusionOk="0" h="12763" w="10951">
                  <a:moveTo>
                    <a:pt x="5412" y="1"/>
                  </a:moveTo>
                  <a:cubicBezTo>
                    <a:pt x="4774" y="1"/>
                    <a:pt x="4263" y="537"/>
                    <a:pt x="4263" y="1277"/>
                  </a:cubicBezTo>
                  <a:lnTo>
                    <a:pt x="4263" y="7658"/>
                  </a:lnTo>
                  <a:lnTo>
                    <a:pt x="2119" y="7658"/>
                  </a:lnTo>
                  <a:lnTo>
                    <a:pt x="2119" y="6279"/>
                  </a:lnTo>
                  <a:cubicBezTo>
                    <a:pt x="2119" y="5641"/>
                    <a:pt x="1583" y="5207"/>
                    <a:pt x="1073" y="5207"/>
                  </a:cubicBezTo>
                  <a:cubicBezTo>
                    <a:pt x="435" y="5207"/>
                    <a:pt x="1" y="5641"/>
                    <a:pt x="1" y="6279"/>
                  </a:cubicBezTo>
                  <a:lnTo>
                    <a:pt x="1" y="7964"/>
                  </a:lnTo>
                  <a:cubicBezTo>
                    <a:pt x="1" y="8934"/>
                    <a:pt x="741" y="9674"/>
                    <a:pt x="1711" y="9674"/>
                  </a:cubicBezTo>
                  <a:lnTo>
                    <a:pt x="4263" y="9674"/>
                  </a:lnTo>
                  <a:lnTo>
                    <a:pt x="4263" y="12226"/>
                  </a:lnTo>
                  <a:cubicBezTo>
                    <a:pt x="5003" y="12328"/>
                    <a:pt x="5846" y="12558"/>
                    <a:pt x="6688" y="12762"/>
                  </a:cubicBezTo>
                  <a:lnTo>
                    <a:pt x="6688" y="7556"/>
                  </a:lnTo>
                  <a:lnTo>
                    <a:pt x="9240" y="7556"/>
                  </a:lnTo>
                  <a:cubicBezTo>
                    <a:pt x="10210" y="7556"/>
                    <a:pt x="10950" y="6815"/>
                    <a:pt x="10950" y="5846"/>
                  </a:cubicBezTo>
                  <a:lnTo>
                    <a:pt x="10950" y="4136"/>
                  </a:lnTo>
                  <a:cubicBezTo>
                    <a:pt x="10950" y="3497"/>
                    <a:pt x="10516" y="2987"/>
                    <a:pt x="9878" y="2987"/>
                  </a:cubicBezTo>
                  <a:cubicBezTo>
                    <a:pt x="9240" y="2987"/>
                    <a:pt x="8832" y="3497"/>
                    <a:pt x="8832" y="4136"/>
                  </a:cubicBezTo>
                  <a:lnTo>
                    <a:pt x="8832" y="5412"/>
                  </a:lnTo>
                  <a:lnTo>
                    <a:pt x="6688" y="5412"/>
                  </a:lnTo>
                  <a:lnTo>
                    <a:pt x="6688" y="1277"/>
                  </a:lnTo>
                  <a:cubicBezTo>
                    <a:pt x="6688" y="537"/>
                    <a:pt x="6177" y="1"/>
                    <a:pt x="541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0" name="Google Shape;3090;p36"/>
            <p:cNvSpPr/>
            <p:nvPr/>
          </p:nvSpPr>
          <p:spPr>
            <a:xfrm>
              <a:off x="2688215" y="913508"/>
              <a:ext cx="31828" cy="31828"/>
            </a:xfrm>
            <a:custGeom>
              <a:rect b="b" l="l" r="r" t="t"/>
              <a:pathLst>
                <a:path extrusionOk="0" h="1175" w="1175">
                  <a:moveTo>
                    <a:pt x="0" y="1"/>
                  </a:moveTo>
                  <a:lnTo>
                    <a:pt x="0" y="1175"/>
                  </a:lnTo>
                  <a:lnTo>
                    <a:pt x="1174" y="1175"/>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1" name="Google Shape;3091;p36"/>
            <p:cNvSpPr/>
            <p:nvPr/>
          </p:nvSpPr>
          <p:spPr>
            <a:xfrm>
              <a:off x="2688215" y="979873"/>
              <a:ext cx="31828" cy="29065"/>
            </a:xfrm>
            <a:custGeom>
              <a:rect b="b" l="l" r="r" t="t"/>
              <a:pathLst>
                <a:path extrusionOk="0" h="1073" w="1175">
                  <a:moveTo>
                    <a:pt x="0" y="1"/>
                  </a:moveTo>
                  <a:lnTo>
                    <a:pt x="0" y="1073"/>
                  </a:lnTo>
                  <a:lnTo>
                    <a:pt x="1174" y="1073"/>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2" name="Google Shape;3092;p36"/>
            <p:cNvSpPr/>
            <p:nvPr/>
          </p:nvSpPr>
          <p:spPr>
            <a:xfrm>
              <a:off x="2688215" y="1043474"/>
              <a:ext cx="31828" cy="31828"/>
            </a:xfrm>
            <a:custGeom>
              <a:rect b="b" l="l" r="r" t="t"/>
              <a:pathLst>
                <a:path extrusionOk="0" h="1175" w="1175">
                  <a:moveTo>
                    <a:pt x="0" y="1"/>
                  </a:moveTo>
                  <a:lnTo>
                    <a:pt x="0" y="1175"/>
                  </a:lnTo>
                  <a:lnTo>
                    <a:pt x="1174" y="1175"/>
                  </a:lnTo>
                  <a:lnTo>
                    <a:pt x="1174"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3" name="Google Shape;3093;p36"/>
            <p:cNvSpPr/>
            <p:nvPr/>
          </p:nvSpPr>
          <p:spPr>
            <a:xfrm>
              <a:off x="2823707" y="913508"/>
              <a:ext cx="29065" cy="31828"/>
            </a:xfrm>
            <a:custGeom>
              <a:rect b="b" l="l" r="r" t="t"/>
              <a:pathLst>
                <a:path extrusionOk="0" h="1175" w="1073">
                  <a:moveTo>
                    <a:pt x="1" y="1"/>
                  </a:moveTo>
                  <a:lnTo>
                    <a:pt x="1" y="1175"/>
                  </a:lnTo>
                  <a:lnTo>
                    <a:pt x="1073" y="1175"/>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4" name="Google Shape;3094;p36"/>
            <p:cNvSpPr/>
            <p:nvPr/>
          </p:nvSpPr>
          <p:spPr>
            <a:xfrm>
              <a:off x="2823707" y="979873"/>
              <a:ext cx="29065" cy="29065"/>
            </a:xfrm>
            <a:custGeom>
              <a:rect b="b" l="l" r="r" t="t"/>
              <a:pathLst>
                <a:path extrusionOk="0" h="1073" w="1073">
                  <a:moveTo>
                    <a:pt x="1" y="1"/>
                  </a:moveTo>
                  <a:lnTo>
                    <a:pt x="1" y="1073"/>
                  </a:lnTo>
                  <a:lnTo>
                    <a:pt x="1073" y="1073"/>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5" name="Google Shape;3095;p36"/>
            <p:cNvSpPr/>
            <p:nvPr/>
          </p:nvSpPr>
          <p:spPr>
            <a:xfrm>
              <a:off x="2823707" y="1043474"/>
              <a:ext cx="29065" cy="31828"/>
            </a:xfrm>
            <a:custGeom>
              <a:rect b="b" l="l" r="r" t="t"/>
              <a:pathLst>
                <a:path extrusionOk="0" h="1175" w="1073">
                  <a:moveTo>
                    <a:pt x="1" y="1"/>
                  </a:moveTo>
                  <a:lnTo>
                    <a:pt x="1" y="1175"/>
                  </a:lnTo>
                  <a:lnTo>
                    <a:pt x="1073" y="1175"/>
                  </a:lnTo>
                  <a:lnTo>
                    <a:pt x="107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6" name="Google Shape;3096;p36"/>
            <p:cNvSpPr/>
            <p:nvPr/>
          </p:nvSpPr>
          <p:spPr>
            <a:xfrm>
              <a:off x="2823707" y="1098110"/>
              <a:ext cx="29065" cy="80910"/>
            </a:xfrm>
            <a:custGeom>
              <a:rect b="b" l="l" r="r" t="t"/>
              <a:pathLst>
                <a:path extrusionOk="0" h="2987" w="1073">
                  <a:moveTo>
                    <a:pt x="1" y="0"/>
                  </a:moveTo>
                  <a:lnTo>
                    <a:pt x="1" y="2986"/>
                  </a:lnTo>
                  <a:lnTo>
                    <a:pt x="1073" y="2986"/>
                  </a:lnTo>
                  <a:lnTo>
                    <a:pt x="107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7" name="Google Shape;3097;p36"/>
            <p:cNvSpPr/>
            <p:nvPr/>
          </p:nvSpPr>
          <p:spPr>
            <a:xfrm>
              <a:off x="2604542" y="1100873"/>
              <a:ext cx="115501" cy="66391"/>
            </a:xfrm>
            <a:custGeom>
              <a:rect b="b" l="l" r="r" t="t"/>
              <a:pathLst>
                <a:path extrusionOk="0" h="2451" w="4264">
                  <a:moveTo>
                    <a:pt x="4263" y="0"/>
                  </a:moveTo>
                  <a:cubicBezTo>
                    <a:pt x="2987" y="102"/>
                    <a:pt x="1711" y="434"/>
                    <a:pt x="1" y="1174"/>
                  </a:cubicBezTo>
                  <a:cubicBezTo>
                    <a:pt x="1379" y="1710"/>
                    <a:pt x="2885" y="2246"/>
                    <a:pt x="4263" y="2450"/>
                  </a:cubicBezTo>
                  <a:lnTo>
                    <a:pt x="426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8" name="Google Shape;3098;p36"/>
            <p:cNvSpPr/>
            <p:nvPr/>
          </p:nvSpPr>
          <p:spPr>
            <a:xfrm>
              <a:off x="2751817" y="856137"/>
              <a:ext cx="42880" cy="320120"/>
            </a:xfrm>
            <a:custGeom>
              <a:rect b="b" l="l" r="r" t="t"/>
              <a:pathLst>
                <a:path extrusionOk="0" h="11818" w="1583">
                  <a:moveTo>
                    <a:pt x="740" y="0"/>
                  </a:moveTo>
                  <a:cubicBezTo>
                    <a:pt x="306" y="0"/>
                    <a:pt x="0" y="434"/>
                    <a:pt x="0" y="843"/>
                  </a:cubicBezTo>
                  <a:lnTo>
                    <a:pt x="0" y="11690"/>
                  </a:lnTo>
                  <a:cubicBezTo>
                    <a:pt x="536" y="11817"/>
                    <a:pt x="1047" y="11817"/>
                    <a:pt x="1583" y="11817"/>
                  </a:cubicBezTo>
                  <a:lnTo>
                    <a:pt x="1583" y="843"/>
                  </a:lnTo>
                  <a:cubicBezTo>
                    <a:pt x="1583" y="434"/>
                    <a:pt x="1276" y="0"/>
                    <a:pt x="74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099" name="Google Shape;3099;p36"/>
            <p:cNvSpPr/>
            <p:nvPr/>
          </p:nvSpPr>
          <p:spPr>
            <a:xfrm>
              <a:off x="2351518" y="1117558"/>
              <a:ext cx="501254" cy="153397"/>
            </a:xfrm>
            <a:custGeom>
              <a:rect b="b" l="l" r="r" t="t"/>
              <a:pathLst>
                <a:path extrusionOk="0" h="5663" w="18505">
                  <a:moveTo>
                    <a:pt x="1265" y="1"/>
                  </a:moveTo>
                  <a:cubicBezTo>
                    <a:pt x="727" y="1"/>
                    <a:pt x="409" y="22"/>
                    <a:pt x="409" y="22"/>
                  </a:cubicBezTo>
                  <a:lnTo>
                    <a:pt x="1" y="22"/>
                  </a:lnTo>
                  <a:lnTo>
                    <a:pt x="1" y="5663"/>
                  </a:lnTo>
                  <a:lnTo>
                    <a:pt x="18505" y="5663"/>
                  </a:lnTo>
                  <a:lnTo>
                    <a:pt x="18505" y="3315"/>
                  </a:lnTo>
                  <a:lnTo>
                    <a:pt x="17739" y="3315"/>
                  </a:lnTo>
                  <a:cubicBezTo>
                    <a:pt x="14549" y="3315"/>
                    <a:pt x="11486" y="2677"/>
                    <a:pt x="8704" y="1401"/>
                  </a:cubicBezTo>
                  <a:cubicBezTo>
                    <a:pt x="5896" y="165"/>
                    <a:pt x="2746" y="1"/>
                    <a:pt x="126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00" name="Google Shape;3100;p36"/>
          <p:cNvGrpSpPr/>
          <p:nvPr/>
        </p:nvGrpSpPr>
        <p:grpSpPr>
          <a:xfrm>
            <a:off x="4743231" y="1319693"/>
            <a:ext cx="348929" cy="448626"/>
            <a:chOff x="4854186" y="766938"/>
            <a:chExt cx="392011" cy="504017"/>
          </a:xfrm>
        </p:grpSpPr>
        <p:sp>
          <p:nvSpPr>
            <p:cNvPr id="3101" name="Google Shape;3101;p36"/>
            <p:cNvSpPr/>
            <p:nvPr/>
          </p:nvSpPr>
          <p:spPr>
            <a:xfrm>
              <a:off x="4894980" y="798739"/>
              <a:ext cx="74680" cy="114797"/>
            </a:xfrm>
            <a:custGeom>
              <a:rect b="b" l="l" r="r" t="t"/>
              <a:pathLst>
                <a:path extrusionOk="0" h="4238" w="2757">
                  <a:moveTo>
                    <a:pt x="536" y="1"/>
                  </a:moveTo>
                  <a:lnTo>
                    <a:pt x="0" y="945"/>
                  </a:lnTo>
                  <a:lnTo>
                    <a:pt x="842" y="1481"/>
                  </a:lnTo>
                  <a:lnTo>
                    <a:pt x="842" y="3498"/>
                  </a:lnTo>
                  <a:lnTo>
                    <a:pt x="1582" y="4238"/>
                  </a:lnTo>
                  <a:cubicBezTo>
                    <a:pt x="1684" y="4136"/>
                    <a:pt x="2552" y="3931"/>
                    <a:pt x="2756" y="3829"/>
                  </a:cubicBezTo>
                  <a:lnTo>
                    <a:pt x="1914" y="2962"/>
                  </a:lnTo>
                  <a:lnTo>
                    <a:pt x="1914" y="945"/>
                  </a:lnTo>
                  <a:lnTo>
                    <a:pt x="53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2" name="Google Shape;3102;p36"/>
            <p:cNvSpPr/>
            <p:nvPr/>
          </p:nvSpPr>
          <p:spPr>
            <a:xfrm>
              <a:off x="5130722" y="798739"/>
              <a:ext cx="75385" cy="114797"/>
            </a:xfrm>
            <a:custGeom>
              <a:rect b="b" l="l" r="r" t="t"/>
              <a:pathLst>
                <a:path extrusionOk="0" h="4238" w="2783">
                  <a:moveTo>
                    <a:pt x="2246" y="1"/>
                  </a:moveTo>
                  <a:lnTo>
                    <a:pt x="868" y="945"/>
                  </a:lnTo>
                  <a:lnTo>
                    <a:pt x="868" y="2962"/>
                  </a:lnTo>
                  <a:lnTo>
                    <a:pt x="0" y="3829"/>
                  </a:lnTo>
                  <a:cubicBezTo>
                    <a:pt x="230" y="3931"/>
                    <a:pt x="1072" y="4238"/>
                    <a:pt x="1174" y="4238"/>
                  </a:cubicBezTo>
                  <a:lnTo>
                    <a:pt x="1914" y="3498"/>
                  </a:lnTo>
                  <a:lnTo>
                    <a:pt x="1914" y="1481"/>
                  </a:lnTo>
                  <a:lnTo>
                    <a:pt x="2782" y="945"/>
                  </a:lnTo>
                  <a:lnTo>
                    <a:pt x="2246"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3" name="Google Shape;3103;p36"/>
            <p:cNvSpPr/>
            <p:nvPr/>
          </p:nvSpPr>
          <p:spPr>
            <a:xfrm>
              <a:off x="5116881" y="1127147"/>
              <a:ext cx="51873" cy="143808"/>
            </a:xfrm>
            <a:custGeom>
              <a:rect b="b" l="l" r="r" t="t"/>
              <a:pathLst>
                <a:path extrusionOk="0" h="5309" w="1915">
                  <a:moveTo>
                    <a:pt x="843" y="0"/>
                  </a:moveTo>
                  <a:cubicBezTo>
                    <a:pt x="639" y="408"/>
                    <a:pt x="409" y="842"/>
                    <a:pt x="205" y="1174"/>
                  </a:cubicBezTo>
                  <a:lnTo>
                    <a:pt x="409" y="1583"/>
                  </a:lnTo>
                  <a:lnTo>
                    <a:pt x="1" y="3828"/>
                  </a:lnTo>
                  <a:lnTo>
                    <a:pt x="1047" y="5309"/>
                  </a:lnTo>
                  <a:lnTo>
                    <a:pt x="1915" y="4671"/>
                  </a:lnTo>
                  <a:lnTo>
                    <a:pt x="1047" y="3599"/>
                  </a:lnTo>
                  <a:lnTo>
                    <a:pt x="1481" y="1378"/>
                  </a:lnTo>
                  <a:lnTo>
                    <a:pt x="84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4" name="Google Shape;3104;p36"/>
            <p:cNvSpPr/>
            <p:nvPr/>
          </p:nvSpPr>
          <p:spPr>
            <a:xfrm>
              <a:off x="4932306" y="1127147"/>
              <a:ext cx="54635" cy="143808"/>
            </a:xfrm>
            <a:custGeom>
              <a:rect b="b" l="l" r="r" t="t"/>
              <a:pathLst>
                <a:path extrusionOk="0" h="5309" w="2017">
                  <a:moveTo>
                    <a:pt x="1072" y="0"/>
                  </a:moveTo>
                  <a:lnTo>
                    <a:pt x="434" y="1378"/>
                  </a:lnTo>
                  <a:lnTo>
                    <a:pt x="842" y="3599"/>
                  </a:lnTo>
                  <a:lnTo>
                    <a:pt x="0" y="4671"/>
                  </a:lnTo>
                  <a:lnTo>
                    <a:pt x="945" y="5309"/>
                  </a:lnTo>
                  <a:lnTo>
                    <a:pt x="2016" y="3828"/>
                  </a:lnTo>
                  <a:lnTo>
                    <a:pt x="1481" y="1583"/>
                  </a:lnTo>
                  <a:lnTo>
                    <a:pt x="1710" y="1174"/>
                  </a:lnTo>
                  <a:cubicBezTo>
                    <a:pt x="1481" y="842"/>
                    <a:pt x="1276" y="408"/>
                    <a:pt x="107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5" name="Google Shape;3105;p36"/>
            <p:cNvSpPr/>
            <p:nvPr/>
          </p:nvSpPr>
          <p:spPr>
            <a:xfrm>
              <a:off x="5035997" y="1228075"/>
              <a:ext cx="29065" cy="42880"/>
            </a:xfrm>
            <a:custGeom>
              <a:rect b="b" l="l" r="r" t="t"/>
              <a:pathLst>
                <a:path extrusionOk="0" h="1583" w="1073">
                  <a:moveTo>
                    <a:pt x="1" y="0"/>
                  </a:moveTo>
                  <a:lnTo>
                    <a:pt x="1" y="1583"/>
                  </a:lnTo>
                  <a:lnTo>
                    <a:pt x="1073" y="1583"/>
                  </a:lnTo>
                  <a:lnTo>
                    <a:pt x="1073" y="0"/>
                  </a:lnTo>
                  <a:cubicBezTo>
                    <a:pt x="945" y="102"/>
                    <a:pt x="945" y="205"/>
                    <a:pt x="945" y="205"/>
                  </a:cubicBezTo>
                  <a:lnTo>
                    <a:pt x="537" y="511"/>
                  </a:lnTo>
                  <a:lnTo>
                    <a:pt x="205" y="205"/>
                  </a:lnTo>
                  <a:cubicBezTo>
                    <a:pt x="103" y="205"/>
                    <a:pt x="103" y="10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6" name="Google Shape;3106;p36"/>
            <p:cNvSpPr/>
            <p:nvPr/>
          </p:nvSpPr>
          <p:spPr>
            <a:xfrm>
              <a:off x="4969633" y="1055230"/>
              <a:ext cx="161116" cy="42907"/>
            </a:xfrm>
            <a:custGeom>
              <a:rect b="b" l="l" r="r" t="t"/>
              <a:pathLst>
                <a:path extrusionOk="0" h="1584" w="5948">
                  <a:moveTo>
                    <a:pt x="434" y="1"/>
                  </a:moveTo>
                  <a:cubicBezTo>
                    <a:pt x="332" y="409"/>
                    <a:pt x="103" y="511"/>
                    <a:pt x="0" y="639"/>
                  </a:cubicBezTo>
                  <a:cubicBezTo>
                    <a:pt x="103" y="945"/>
                    <a:pt x="205" y="1277"/>
                    <a:pt x="332" y="1583"/>
                  </a:cubicBezTo>
                  <a:lnTo>
                    <a:pt x="5641" y="1583"/>
                  </a:lnTo>
                  <a:cubicBezTo>
                    <a:pt x="5743" y="1277"/>
                    <a:pt x="5845" y="945"/>
                    <a:pt x="5947" y="741"/>
                  </a:cubicBezTo>
                  <a:cubicBezTo>
                    <a:pt x="5845" y="511"/>
                    <a:pt x="5641" y="409"/>
                    <a:pt x="553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7" name="Google Shape;3107;p36"/>
            <p:cNvSpPr/>
            <p:nvPr/>
          </p:nvSpPr>
          <p:spPr>
            <a:xfrm>
              <a:off x="4995908" y="1127147"/>
              <a:ext cx="109244" cy="74680"/>
            </a:xfrm>
            <a:custGeom>
              <a:rect b="b" l="l" r="r" t="t"/>
              <a:pathLst>
                <a:path extrusionOk="0" h="2757" w="4033">
                  <a:moveTo>
                    <a:pt x="0" y="0"/>
                  </a:moveTo>
                  <a:cubicBezTo>
                    <a:pt x="638" y="1174"/>
                    <a:pt x="1481" y="2221"/>
                    <a:pt x="2017" y="2757"/>
                  </a:cubicBezTo>
                  <a:cubicBezTo>
                    <a:pt x="2553" y="2221"/>
                    <a:pt x="3395" y="1174"/>
                    <a:pt x="4033"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8" name="Google Shape;3108;p36"/>
            <p:cNvSpPr/>
            <p:nvPr/>
          </p:nvSpPr>
          <p:spPr>
            <a:xfrm>
              <a:off x="4995908" y="982636"/>
              <a:ext cx="109244" cy="43584"/>
            </a:xfrm>
            <a:custGeom>
              <a:rect b="b" l="l" r="r" t="t"/>
              <a:pathLst>
                <a:path extrusionOk="0" h="1609" w="4033">
                  <a:moveTo>
                    <a:pt x="638" y="1"/>
                  </a:moveTo>
                  <a:cubicBezTo>
                    <a:pt x="409" y="639"/>
                    <a:pt x="204" y="1175"/>
                    <a:pt x="0" y="1609"/>
                  </a:cubicBezTo>
                  <a:lnTo>
                    <a:pt x="4033" y="1609"/>
                  </a:lnTo>
                  <a:cubicBezTo>
                    <a:pt x="3829" y="1175"/>
                    <a:pt x="3599" y="639"/>
                    <a:pt x="339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09" name="Google Shape;3109;p36"/>
            <p:cNvSpPr/>
            <p:nvPr/>
          </p:nvSpPr>
          <p:spPr>
            <a:xfrm>
              <a:off x="5021478" y="928027"/>
              <a:ext cx="57398" cy="26302"/>
            </a:xfrm>
            <a:custGeom>
              <a:rect b="b" l="l" r="r" t="t"/>
              <a:pathLst>
                <a:path extrusionOk="0" h="971" w="2119">
                  <a:moveTo>
                    <a:pt x="332" y="1"/>
                  </a:moveTo>
                  <a:cubicBezTo>
                    <a:pt x="205" y="230"/>
                    <a:pt x="103" y="639"/>
                    <a:pt x="1" y="971"/>
                  </a:cubicBezTo>
                  <a:lnTo>
                    <a:pt x="2119" y="971"/>
                  </a:lnTo>
                  <a:cubicBezTo>
                    <a:pt x="2017" y="639"/>
                    <a:pt x="1915" y="230"/>
                    <a:pt x="181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0" name="Google Shape;3110;p36"/>
            <p:cNvSpPr/>
            <p:nvPr/>
          </p:nvSpPr>
          <p:spPr>
            <a:xfrm>
              <a:off x="4966870" y="766938"/>
              <a:ext cx="51873" cy="63629"/>
            </a:xfrm>
            <a:custGeom>
              <a:rect b="b" l="l" r="r" t="t"/>
              <a:pathLst>
                <a:path extrusionOk="0" h="2349" w="1915">
                  <a:moveTo>
                    <a:pt x="0" y="1"/>
                  </a:moveTo>
                  <a:lnTo>
                    <a:pt x="0" y="1175"/>
                  </a:lnTo>
                  <a:lnTo>
                    <a:pt x="102" y="1175"/>
                  </a:lnTo>
                  <a:cubicBezTo>
                    <a:pt x="536" y="1175"/>
                    <a:pt x="945" y="1481"/>
                    <a:pt x="945" y="1915"/>
                  </a:cubicBezTo>
                  <a:lnTo>
                    <a:pt x="945" y="2349"/>
                  </a:lnTo>
                  <a:cubicBezTo>
                    <a:pt x="1174" y="2017"/>
                    <a:pt x="1481" y="1711"/>
                    <a:pt x="1915" y="1583"/>
                  </a:cubicBezTo>
                  <a:cubicBezTo>
                    <a:pt x="1812" y="639"/>
                    <a:pt x="945"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1" name="Google Shape;3111;p36"/>
            <p:cNvSpPr/>
            <p:nvPr/>
          </p:nvSpPr>
          <p:spPr>
            <a:xfrm>
              <a:off x="5082317" y="766938"/>
              <a:ext cx="54635" cy="63629"/>
            </a:xfrm>
            <a:custGeom>
              <a:rect b="b" l="l" r="r" t="t"/>
              <a:pathLst>
                <a:path extrusionOk="0" h="2349" w="2017">
                  <a:moveTo>
                    <a:pt x="1787" y="1"/>
                  </a:moveTo>
                  <a:cubicBezTo>
                    <a:pt x="945" y="1"/>
                    <a:pt x="205" y="639"/>
                    <a:pt x="1" y="1583"/>
                  </a:cubicBezTo>
                  <a:cubicBezTo>
                    <a:pt x="409" y="1711"/>
                    <a:pt x="741" y="2017"/>
                    <a:pt x="1047" y="2349"/>
                  </a:cubicBezTo>
                  <a:lnTo>
                    <a:pt x="1047" y="1915"/>
                  </a:lnTo>
                  <a:cubicBezTo>
                    <a:pt x="1047" y="1481"/>
                    <a:pt x="1379" y="1175"/>
                    <a:pt x="1787" y="1175"/>
                  </a:cubicBezTo>
                  <a:lnTo>
                    <a:pt x="2017" y="1175"/>
                  </a:lnTo>
                  <a:lnTo>
                    <a:pt x="2017"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2" name="Google Shape;3112;p36"/>
            <p:cNvSpPr/>
            <p:nvPr/>
          </p:nvSpPr>
          <p:spPr>
            <a:xfrm>
              <a:off x="5197087" y="957065"/>
              <a:ext cx="49110" cy="86436"/>
            </a:xfrm>
            <a:custGeom>
              <a:rect b="b" l="l" r="r" t="t"/>
              <a:pathLst>
                <a:path extrusionOk="0" h="3191" w="1813">
                  <a:moveTo>
                    <a:pt x="0" y="1"/>
                  </a:moveTo>
                  <a:lnTo>
                    <a:pt x="0" y="1583"/>
                  </a:lnTo>
                  <a:lnTo>
                    <a:pt x="1608" y="3191"/>
                  </a:lnTo>
                  <a:cubicBezTo>
                    <a:pt x="1710" y="2859"/>
                    <a:pt x="1812" y="2553"/>
                    <a:pt x="1812" y="2221"/>
                  </a:cubicBezTo>
                  <a:cubicBezTo>
                    <a:pt x="1812" y="1711"/>
                    <a:pt x="1608" y="1175"/>
                    <a:pt x="1276" y="741"/>
                  </a:cubicBezTo>
                  <a:cubicBezTo>
                    <a:pt x="1072" y="537"/>
                    <a:pt x="536" y="3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3" name="Google Shape;3113;p36"/>
            <p:cNvSpPr/>
            <p:nvPr/>
          </p:nvSpPr>
          <p:spPr>
            <a:xfrm>
              <a:off x="5130722" y="1011673"/>
              <a:ext cx="89903" cy="60866"/>
            </a:xfrm>
            <a:custGeom>
              <a:rect b="b" l="l" r="r" t="t"/>
              <a:pathLst>
                <a:path extrusionOk="0" h="2247" w="3319">
                  <a:moveTo>
                    <a:pt x="0" y="1"/>
                  </a:moveTo>
                  <a:lnTo>
                    <a:pt x="0" y="1"/>
                  </a:lnTo>
                  <a:cubicBezTo>
                    <a:pt x="332" y="741"/>
                    <a:pt x="638" y="1379"/>
                    <a:pt x="868" y="1609"/>
                  </a:cubicBezTo>
                  <a:cubicBezTo>
                    <a:pt x="1174" y="2017"/>
                    <a:pt x="1710" y="2247"/>
                    <a:pt x="2246" y="2247"/>
                  </a:cubicBezTo>
                  <a:cubicBezTo>
                    <a:pt x="2680" y="2247"/>
                    <a:pt x="2986" y="2119"/>
                    <a:pt x="3318" y="1915"/>
                  </a:cubicBezTo>
                  <a:lnTo>
                    <a:pt x="1608" y="333"/>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4" name="Google Shape;3114;p36"/>
            <p:cNvSpPr/>
            <p:nvPr/>
          </p:nvSpPr>
          <p:spPr>
            <a:xfrm>
              <a:off x="5099599" y="925264"/>
              <a:ext cx="65714" cy="63629"/>
            </a:xfrm>
            <a:custGeom>
              <a:rect b="b" l="l" r="r" t="t"/>
              <a:pathLst>
                <a:path extrusionOk="0" h="2349" w="2426">
                  <a:moveTo>
                    <a:pt x="1" y="1"/>
                  </a:moveTo>
                  <a:cubicBezTo>
                    <a:pt x="205" y="639"/>
                    <a:pt x="511" y="1379"/>
                    <a:pt x="741" y="2017"/>
                  </a:cubicBezTo>
                  <a:lnTo>
                    <a:pt x="2425" y="2349"/>
                  </a:lnTo>
                  <a:lnTo>
                    <a:pt x="2425" y="741"/>
                  </a:lnTo>
                  <a:cubicBezTo>
                    <a:pt x="1787" y="537"/>
                    <a:pt x="1047" y="332"/>
                    <a:pt x="409"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5" name="Google Shape;3115;p36"/>
            <p:cNvSpPr/>
            <p:nvPr/>
          </p:nvSpPr>
          <p:spPr>
            <a:xfrm>
              <a:off x="4854186" y="957065"/>
              <a:ext cx="49110" cy="86436"/>
            </a:xfrm>
            <a:custGeom>
              <a:rect b="b" l="l" r="r" t="t"/>
              <a:pathLst>
                <a:path extrusionOk="0" h="3191" w="1813">
                  <a:moveTo>
                    <a:pt x="1812" y="1"/>
                  </a:moveTo>
                  <a:cubicBezTo>
                    <a:pt x="1276" y="307"/>
                    <a:pt x="766" y="537"/>
                    <a:pt x="536" y="741"/>
                  </a:cubicBezTo>
                  <a:cubicBezTo>
                    <a:pt x="230" y="1175"/>
                    <a:pt x="0" y="1711"/>
                    <a:pt x="0" y="2221"/>
                  </a:cubicBezTo>
                  <a:cubicBezTo>
                    <a:pt x="0" y="2553"/>
                    <a:pt x="128" y="2859"/>
                    <a:pt x="230" y="3191"/>
                  </a:cubicBezTo>
                  <a:lnTo>
                    <a:pt x="1812" y="1583"/>
                  </a:lnTo>
                  <a:lnTo>
                    <a:pt x="1812"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6" name="Google Shape;3116;p36"/>
            <p:cNvSpPr/>
            <p:nvPr/>
          </p:nvSpPr>
          <p:spPr>
            <a:xfrm>
              <a:off x="4880461" y="1011673"/>
              <a:ext cx="89199" cy="60866"/>
            </a:xfrm>
            <a:custGeom>
              <a:rect b="b" l="l" r="r" t="t"/>
              <a:pathLst>
                <a:path extrusionOk="0" h="2247" w="3293">
                  <a:moveTo>
                    <a:pt x="3292" y="1"/>
                  </a:moveTo>
                  <a:lnTo>
                    <a:pt x="1710" y="333"/>
                  </a:lnTo>
                  <a:lnTo>
                    <a:pt x="0" y="1915"/>
                  </a:lnTo>
                  <a:cubicBezTo>
                    <a:pt x="306" y="2119"/>
                    <a:pt x="638" y="2247"/>
                    <a:pt x="1072" y="2247"/>
                  </a:cubicBezTo>
                  <a:cubicBezTo>
                    <a:pt x="1582" y="2247"/>
                    <a:pt x="2118" y="2017"/>
                    <a:pt x="2450" y="1609"/>
                  </a:cubicBezTo>
                  <a:cubicBezTo>
                    <a:pt x="2654" y="1379"/>
                    <a:pt x="2986" y="741"/>
                    <a:pt x="3292"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7" name="Google Shape;3117;p36"/>
            <p:cNvSpPr/>
            <p:nvPr/>
          </p:nvSpPr>
          <p:spPr>
            <a:xfrm>
              <a:off x="4935069" y="925264"/>
              <a:ext cx="66391" cy="63629"/>
            </a:xfrm>
            <a:custGeom>
              <a:rect b="b" l="l" r="r" t="t"/>
              <a:pathLst>
                <a:path extrusionOk="0" h="2349" w="2451">
                  <a:moveTo>
                    <a:pt x="2017" y="1"/>
                  </a:moveTo>
                  <a:cubicBezTo>
                    <a:pt x="1379" y="332"/>
                    <a:pt x="638" y="537"/>
                    <a:pt x="0" y="741"/>
                  </a:cubicBezTo>
                  <a:lnTo>
                    <a:pt x="0" y="2349"/>
                  </a:lnTo>
                  <a:lnTo>
                    <a:pt x="1710" y="2017"/>
                  </a:lnTo>
                  <a:cubicBezTo>
                    <a:pt x="2017" y="1379"/>
                    <a:pt x="2246" y="639"/>
                    <a:pt x="2450"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8" name="Google Shape;3118;p36"/>
            <p:cNvSpPr/>
            <p:nvPr/>
          </p:nvSpPr>
          <p:spPr>
            <a:xfrm>
              <a:off x="4865942" y="1086354"/>
              <a:ext cx="49110" cy="86436"/>
            </a:xfrm>
            <a:custGeom>
              <a:rect b="b" l="l" r="r" t="t"/>
              <a:pathLst>
                <a:path extrusionOk="0" h="3191" w="1813">
                  <a:moveTo>
                    <a:pt x="740" y="0"/>
                  </a:moveTo>
                  <a:lnTo>
                    <a:pt x="740" y="1608"/>
                  </a:lnTo>
                  <a:lnTo>
                    <a:pt x="0" y="2450"/>
                  </a:lnTo>
                  <a:lnTo>
                    <a:pt x="740" y="3191"/>
                  </a:lnTo>
                  <a:lnTo>
                    <a:pt x="1812" y="2042"/>
                  </a:lnTo>
                  <a:lnTo>
                    <a:pt x="1812"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19" name="Google Shape;3119;p36"/>
            <p:cNvSpPr/>
            <p:nvPr/>
          </p:nvSpPr>
          <p:spPr>
            <a:xfrm>
              <a:off x="5182568" y="1086354"/>
              <a:ext cx="51873" cy="86436"/>
            </a:xfrm>
            <a:custGeom>
              <a:rect b="b" l="l" r="r" t="t"/>
              <a:pathLst>
                <a:path extrusionOk="0" h="3191" w="1915">
                  <a:moveTo>
                    <a:pt x="0" y="0"/>
                  </a:moveTo>
                  <a:lnTo>
                    <a:pt x="0" y="2042"/>
                  </a:lnTo>
                  <a:lnTo>
                    <a:pt x="1072" y="3191"/>
                  </a:lnTo>
                  <a:lnTo>
                    <a:pt x="1915" y="2450"/>
                  </a:lnTo>
                  <a:lnTo>
                    <a:pt x="1174" y="1608"/>
                  </a:lnTo>
                  <a:lnTo>
                    <a:pt x="117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0" name="Google Shape;3120;p36"/>
            <p:cNvSpPr/>
            <p:nvPr/>
          </p:nvSpPr>
          <p:spPr>
            <a:xfrm>
              <a:off x="5004197" y="833329"/>
              <a:ext cx="91989" cy="66391"/>
            </a:xfrm>
            <a:custGeom>
              <a:rect b="b" l="l" r="r" t="t"/>
              <a:pathLst>
                <a:path extrusionOk="0" h="2451" w="3396">
                  <a:moveTo>
                    <a:pt x="1711" y="0"/>
                  </a:moveTo>
                  <a:cubicBezTo>
                    <a:pt x="741" y="0"/>
                    <a:pt x="1" y="740"/>
                    <a:pt x="1" y="1685"/>
                  </a:cubicBezTo>
                  <a:cubicBezTo>
                    <a:pt x="1" y="1914"/>
                    <a:pt x="1" y="2221"/>
                    <a:pt x="103" y="2450"/>
                  </a:cubicBezTo>
                  <a:lnTo>
                    <a:pt x="3293" y="2450"/>
                  </a:lnTo>
                  <a:cubicBezTo>
                    <a:pt x="3395" y="2221"/>
                    <a:pt x="3395" y="1914"/>
                    <a:pt x="3395" y="1685"/>
                  </a:cubicBezTo>
                  <a:cubicBezTo>
                    <a:pt x="3395" y="740"/>
                    <a:pt x="2655" y="0"/>
                    <a:pt x="1711"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21" name="Google Shape;3121;p36"/>
          <p:cNvGrpSpPr/>
          <p:nvPr/>
        </p:nvGrpSpPr>
        <p:grpSpPr>
          <a:xfrm>
            <a:off x="4009026" y="1332616"/>
            <a:ext cx="448626" cy="422779"/>
            <a:chOff x="4019024" y="766938"/>
            <a:chExt cx="504017" cy="474979"/>
          </a:xfrm>
        </p:grpSpPr>
        <p:sp>
          <p:nvSpPr>
            <p:cNvPr id="3122" name="Google Shape;3122;p36"/>
            <p:cNvSpPr/>
            <p:nvPr/>
          </p:nvSpPr>
          <p:spPr>
            <a:xfrm>
              <a:off x="4019024" y="997154"/>
              <a:ext cx="504017" cy="92666"/>
            </a:xfrm>
            <a:custGeom>
              <a:rect b="b" l="l" r="r" t="t"/>
              <a:pathLst>
                <a:path extrusionOk="0" h="3421" w="18607">
                  <a:moveTo>
                    <a:pt x="2017" y="1"/>
                  </a:moveTo>
                  <a:cubicBezTo>
                    <a:pt x="843" y="1"/>
                    <a:pt x="1" y="869"/>
                    <a:pt x="1" y="2017"/>
                  </a:cubicBezTo>
                  <a:lnTo>
                    <a:pt x="1" y="3421"/>
                  </a:lnTo>
                  <a:lnTo>
                    <a:pt x="18607" y="3421"/>
                  </a:lnTo>
                  <a:lnTo>
                    <a:pt x="18607" y="2017"/>
                  </a:lnTo>
                  <a:cubicBezTo>
                    <a:pt x="18607" y="869"/>
                    <a:pt x="17663" y="1"/>
                    <a:pt x="16591" y="1"/>
                  </a:cubicBezTo>
                  <a:cubicBezTo>
                    <a:pt x="16055" y="1"/>
                    <a:pt x="15519" y="231"/>
                    <a:pt x="15110" y="639"/>
                  </a:cubicBezTo>
                  <a:cubicBezTo>
                    <a:pt x="14779" y="231"/>
                    <a:pt x="14243" y="1"/>
                    <a:pt x="13604" y="1"/>
                  </a:cubicBezTo>
                  <a:cubicBezTo>
                    <a:pt x="13094" y="1"/>
                    <a:pt x="12558" y="231"/>
                    <a:pt x="12226" y="639"/>
                  </a:cubicBezTo>
                  <a:cubicBezTo>
                    <a:pt x="11818" y="231"/>
                    <a:pt x="11282" y="1"/>
                    <a:pt x="10746" y="1"/>
                  </a:cubicBezTo>
                  <a:cubicBezTo>
                    <a:pt x="10210" y="1"/>
                    <a:pt x="9674" y="231"/>
                    <a:pt x="9266" y="639"/>
                  </a:cubicBezTo>
                  <a:cubicBezTo>
                    <a:pt x="8934" y="231"/>
                    <a:pt x="8398" y="1"/>
                    <a:pt x="7862" y="1"/>
                  </a:cubicBezTo>
                  <a:cubicBezTo>
                    <a:pt x="7224" y="1"/>
                    <a:pt x="6713" y="231"/>
                    <a:pt x="6382" y="639"/>
                  </a:cubicBezTo>
                  <a:cubicBezTo>
                    <a:pt x="5948" y="231"/>
                    <a:pt x="5539" y="1"/>
                    <a:pt x="4901" y="1"/>
                  </a:cubicBezTo>
                  <a:cubicBezTo>
                    <a:pt x="4365" y="1"/>
                    <a:pt x="3829" y="231"/>
                    <a:pt x="3395" y="639"/>
                  </a:cubicBezTo>
                  <a:cubicBezTo>
                    <a:pt x="3089" y="231"/>
                    <a:pt x="2553" y="1"/>
                    <a:pt x="2017"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3" name="Google Shape;3123;p36"/>
            <p:cNvSpPr/>
            <p:nvPr/>
          </p:nvSpPr>
          <p:spPr>
            <a:xfrm>
              <a:off x="4019024" y="1120917"/>
              <a:ext cx="504017" cy="121000"/>
            </a:xfrm>
            <a:custGeom>
              <a:rect b="b" l="l" r="r" t="t"/>
              <a:pathLst>
                <a:path extrusionOk="0" h="4467" w="18607">
                  <a:moveTo>
                    <a:pt x="3931" y="1608"/>
                  </a:moveTo>
                  <a:lnTo>
                    <a:pt x="3931" y="2680"/>
                  </a:lnTo>
                  <a:lnTo>
                    <a:pt x="2757" y="2680"/>
                  </a:lnTo>
                  <a:lnTo>
                    <a:pt x="2757" y="1608"/>
                  </a:lnTo>
                  <a:close/>
                  <a:moveTo>
                    <a:pt x="6918" y="1608"/>
                  </a:moveTo>
                  <a:lnTo>
                    <a:pt x="6918" y="2680"/>
                  </a:lnTo>
                  <a:lnTo>
                    <a:pt x="5744" y="2680"/>
                  </a:lnTo>
                  <a:lnTo>
                    <a:pt x="5744" y="1608"/>
                  </a:lnTo>
                  <a:close/>
                  <a:moveTo>
                    <a:pt x="9776" y="1608"/>
                  </a:moveTo>
                  <a:lnTo>
                    <a:pt x="9776" y="2680"/>
                  </a:lnTo>
                  <a:lnTo>
                    <a:pt x="8628" y="2680"/>
                  </a:lnTo>
                  <a:lnTo>
                    <a:pt x="8628" y="1608"/>
                  </a:lnTo>
                  <a:close/>
                  <a:moveTo>
                    <a:pt x="12762" y="1608"/>
                  </a:moveTo>
                  <a:lnTo>
                    <a:pt x="12762" y="2680"/>
                  </a:lnTo>
                  <a:lnTo>
                    <a:pt x="11486" y="2680"/>
                  </a:lnTo>
                  <a:lnTo>
                    <a:pt x="11486" y="1608"/>
                  </a:lnTo>
                  <a:close/>
                  <a:moveTo>
                    <a:pt x="15646" y="1608"/>
                  </a:moveTo>
                  <a:lnTo>
                    <a:pt x="15646" y="2680"/>
                  </a:lnTo>
                  <a:lnTo>
                    <a:pt x="14472" y="2680"/>
                  </a:lnTo>
                  <a:lnTo>
                    <a:pt x="14472" y="1608"/>
                  </a:lnTo>
                  <a:close/>
                  <a:moveTo>
                    <a:pt x="1" y="0"/>
                  </a:moveTo>
                  <a:lnTo>
                    <a:pt x="1" y="4467"/>
                  </a:lnTo>
                  <a:lnTo>
                    <a:pt x="18607" y="4467"/>
                  </a:lnTo>
                  <a:lnTo>
                    <a:pt x="186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4" name="Google Shape;3124;p36"/>
            <p:cNvSpPr/>
            <p:nvPr/>
          </p:nvSpPr>
          <p:spPr>
            <a:xfrm>
              <a:off x="4073660" y="766938"/>
              <a:ext cx="51873" cy="66419"/>
            </a:xfrm>
            <a:custGeom>
              <a:rect b="b" l="l" r="r" t="t"/>
              <a:pathLst>
                <a:path extrusionOk="0" h="2452" w="1915">
                  <a:moveTo>
                    <a:pt x="970" y="1"/>
                  </a:moveTo>
                  <a:lnTo>
                    <a:pt x="0" y="1915"/>
                  </a:lnTo>
                  <a:lnTo>
                    <a:pt x="970" y="2451"/>
                  </a:lnTo>
                  <a:lnTo>
                    <a:pt x="1914" y="537"/>
                  </a:lnTo>
                  <a:lnTo>
                    <a:pt x="97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5" name="Google Shape;3125;p36"/>
            <p:cNvSpPr/>
            <p:nvPr/>
          </p:nvSpPr>
          <p:spPr>
            <a:xfrm>
              <a:off x="4186344" y="766938"/>
              <a:ext cx="51873" cy="66419"/>
            </a:xfrm>
            <a:custGeom>
              <a:rect b="b" l="l" r="r" t="t"/>
              <a:pathLst>
                <a:path extrusionOk="0" h="2452" w="1915">
                  <a:moveTo>
                    <a:pt x="945" y="1"/>
                  </a:moveTo>
                  <a:lnTo>
                    <a:pt x="0" y="1915"/>
                  </a:lnTo>
                  <a:lnTo>
                    <a:pt x="945" y="2451"/>
                  </a:lnTo>
                  <a:lnTo>
                    <a:pt x="1915" y="537"/>
                  </a:lnTo>
                  <a:lnTo>
                    <a:pt x="94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6" name="Google Shape;3126;p36"/>
            <p:cNvSpPr/>
            <p:nvPr/>
          </p:nvSpPr>
          <p:spPr>
            <a:xfrm>
              <a:off x="4298351" y="766938"/>
              <a:ext cx="51873" cy="66419"/>
            </a:xfrm>
            <a:custGeom>
              <a:rect b="b" l="l" r="r" t="t"/>
              <a:pathLst>
                <a:path extrusionOk="0" h="2452" w="1915">
                  <a:moveTo>
                    <a:pt x="970" y="1"/>
                  </a:moveTo>
                  <a:lnTo>
                    <a:pt x="0" y="1915"/>
                  </a:lnTo>
                  <a:lnTo>
                    <a:pt x="970" y="2451"/>
                  </a:lnTo>
                  <a:lnTo>
                    <a:pt x="1914" y="537"/>
                  </a:lnTo>
                  <a:lnTo>
                    <a:pt x="970"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7" name="Google Shape;3127;p36"/>
            <p:cNvSpPr/>
            <p:nvPr/>
          </p:nvSpPr>
          <p:spPr>
            <a:xfrm>
              <a:off x="4411035" y="766938"/>
              <a:ext cx="54635" cy="66419"/>
            </a:xfrm>
            <a:custGeom>
              <a:rect b="b" l="l" r="r" t="t"/>
              <a:pathLst>
                <a:path extrusionOk="0" h="2452" w="2017">
                  <a:moveTo>
                    <a:pt x="945" y="1"/>
                  </a:moveTo>
                  <a:lnTo>
                    <a:pt x="0" y="1915"/>
                  </a:lnTo>
                  <a:lnTo>
                    <a:pt x="1047" y="2451"/>
                  </a:lnTo>
                  <a:lnTo>
                    <a:pt x="2017" y="537"/>
                  </a:lnTo>
                  <a:lnTo>
                    <a:pt x="945"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8" name="Google Shape;3128;p36"/>
            <p:cNvSpPr/>
            <p:nvPr/>
          </p:nvSpPr>
          <p:spPr>
            <a:xfrm>
              <a:off x="4073660" y="887938"/>
              <a:ext cx="51873" cy="63629"/>
            </a:xfrm>
            <a:custGeom>
              <a:rect b="b" l="l" r="r" t="t"/>
              <a:pathLst>
                <a:path extrusionOk="0" h="2349" w="1915">
                  <a:moveTo>
                    <a:pt x="970" y="0"/>
                  </a:moveTo>
                  <a:lnTo>
                    <a:pt x="0" y="1812"/>
                  </a:lnTo>
                  <a:lnTo>
                    <a:pt x="970" y="2348"/>
                  </a:lnTo>
                  <a:lnTo>
                    <a:pt x="1914" y="434"/>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29" name="Google Shape;3129;p36"/>
            <p:cNvSpPr/>
            <p:nvPr/>
          </p:nvSpPr>
          <p:spPr>
            <a:xfrm>
              <a:off x="4186344" y="887938"/>
              <a:ext cx="51873" cy="63629"/>
            </a:xfrm>
            <a:custGeom>
              <a:rect b="b" l="l" r="r" t="t"/>
              <a:pathLst>
                <a:path extrusionOk="0" h="2349" w="1915">
                  <a:moveTo>
                    <a:pt x="945" y="0"/>
                  </a:moveTo>
                  <a:lnTo>
                    <a:pt x="0" y="1812"/>
                  </a:lnTo>
                  <a:lnTo>
                    <a:pt x="945" y="2348"/>
                  </a:lnTo>
                  <a:lnTo>
                    <a:pt x="1915" y="434"/>
                  </a:lnTo>
                  <a:lnTo>
                    <a:pt x="94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0" name="Google Shape;3130;p36"/>
            <p:cNvSpPr/>
            <p:nvPr/>
          </p:nvSpPr>
          <p:spPr>
            <a:xfrm>
              <a:off x="4298351" y="887938"/>
              <a:ext cx="51873" cy="63629"/>
            </a:xfrm>
            <a:custGeom>
              <a:rect b="b" l="l" r="r" t="t"/>
              <a:pathLst>
                <a:path extrusionOk="0" h="2349" w="1915">
                  <a:moveTo>
                    <a:pt x="970" y="0"/>
                  </a:moveTo>
                  <a:lnTo>
                    <a:pt x="0" y="1812"/>
                  </a:lnTo>
                  <a:lnTo>
                    <a:pt x="970" y="2348"/>
                  </a:lnTo>
                  <a:lnTo>
                    <a:pt x="1914" y="434"/>
                  </a:lnTo>
                  <a:lnTo>
                    <a:pt x="97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1" name="Google Shape;3131;p36"/>
            <p:cNvSpPr/>
            <p:nvPr/>
          </p:nvSpPr>
          <p:spPr>
            <a:xfrm>
              <a:off x="4411035" y="887938"/>
              <a:ext cx="54635" cy="63629"/>
            </a:xfrm>
            <a:custGeom>
              <a:rect b="b" l="l" r="r" t="t"/>
              <a:pathLst>
                <a:path extrusionOk="0" h="2349" w="2017">
                  <a:moveTo>
                    <a:pt x="945" y="0"/>
                  </a:moveTo>
                  <a:lnTo>
                    <a:pt x="0" y="1812"/>
                  </a:lnTo>
                  <a:lnTo>
                    <a:pt x="1047" y="2348"/>
                  </a:lnTo>
                  <a:lnTo>
                    <a:pt x="2017" y="434"/>
                  </a:lnTo>
                  <a:lnTo>
                    <a:pt x="945"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32" name="Google Shape;3132;p36"/>
          <p:cNvGrpSpPr/>
          <p:nvPr/>
        </p:nvGrpSpPr>
        <p:grpSpPr>
          <a:xfrm>
            <a:off x="5439673" y="1319693"/>
            <a:ext cx="323106" cy="448626"/>
            <a:chOff x="5577314" y="766938"/>
            <a:chExt cx="363000" cy="504017"/>
          </a:xfrm>
        </p:grpSpPr>
        <p:sp>
          <p:nvSpPr>
            <p:cNvPr id="3133" name="Google Shape;3133;p36"/>
            <p:cNvSpPr/>
            <p:nvPr/>
          </p:nvSpPr>
          <p:spPr>
            <a:xfrm>
              <a:off x="5712833" y="1141666"/>
              <a:ext cx="91962" cy="129289"/>
            </a:xfrm>
            <a:custGeom>
              <a:rect b="b" l="l" r="r" t="t"/>
              <a:pathLst>
                <a:path extrusionOk="0" h="4773" w="3395">
                  <a:moveTo>
                    <a:pt x="0" y="0"/>
                  </a:moveTo>
                  <a:lnTo>
                    <a:pt x="0" y="4773"/>
                  </a:lnTo>
                  <a:lnTo>
                    <a:pt x="3395" y="4773"/>
                  </a:lnTo>
                  <a:lnTo>
                    <a:pt x="3395" y="0"/>
                  </a:lnTo>
                  <a:cubicBezTo>
                    <a:pt x="2986" y="638"/>
                    <a:pt x="2552" y="1047"/>
                    <a:pt x="2450" y="1149"/>
                  </a:cubicBezTo>
                  <a:lnTo>
                    <a:pt x="1710" y="1787"/>
                  </a:lnTo>
                  <a:lnTo>
                    <a:pt x="970" y="1149"/>
                  </a:lnTo>
                  <a:cubicBezTo>
                    <a:pt x="970" y="1047"/>
                    <a:pt x="434" y="63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4" name="Google Shape;3134;p36"/>
            <p:cNvSpPr/>
            <p:nvPr/>
          </p:nvSpPr>
          <p:spPr>
            <a:xfrm>
              <a:off x="5836568" y="1164474"/>
              <a:ext cx="75385" cy="42880"/>
            </a:xfrm>
            <a:custGeom>
              <a:rect b="b" l="l" r="r" t="t"/>
              <a:pathLst>
                <a:path extrusionOk="0" h="1583" w="2783">
                  <a:moveTo>
                    <a:pt x="1379" y="0"/>
                  </a:moveTo>
                  <a:cubicBezTo>
                    <a:pt x="868" y="0"/>
                    <a:pt x="435" y="102"/>
                    <a:pt x="1" y="307"/>
                  </a:cubicBezTo>
                  <a:lnTo>
                    <a:pt x="1" y="1583"/>
                  </a:lnTo>
                  <a:cubicBezTo>
                    <a:pt x="332" y="1276"/>
                    <a:pt x="868" y="1072"/>
                    <a:pt x="1379" y="1072"/>
                  </a:cubicBezTo>
                  <a:lnTo>
                    <a:pt x="2783" y="1072"/>
                  </a:lnTo>
                  <a:lnTo>
                    <a:pt x="278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5" name="Google Shape;3135;p36"/>
            <p:cNvSpPr/>
            <p:nvPr/>
          </p:nvSpPr>
          <p:spPr>
            <a:xfrm>
              <a:off x="5609115" y="1164474"/>
              <a:ext cx="74707" cy="42880"/>
            </a:xfrm>
            <a:custGeom>
              <a:rect b="b" l="l" r="r" t="t"/>
              <a:pathLst>
                <a:path extrusionOk="0" h="1583" w="2758">
                  <a:moveTo>
                    <a:pt x="1" y="0"/>
                  </a:moveTo>
                  <a:lnTo>
                    <a:pt x="1" y="1072"/>
                  </a:lnTo>
                  <a:lnTo>
                    <a:pt x="1379" y="1072"/>
                  </a:lnTo>
                  <a:cubicBezTo>
                    <a:pt x="1915" y="1072"/>
                    <a:pt x="2451" y="1276"/>
                    <a:pt x="2757" y="1583"/>
                  </a:cubicBezTo>
                  <a:lnTo>
                    <a:pt x="2757" y="307"/>
                  </a:lnTo>
                  <a:cubicBezTo>
                    <a:pt x="2349" y="102"/>
                    <a:pt x="1915" y="0"/>
                    <a:pt x="1379"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6" name="Google Shape;3136;p36"/>
            <p:cNvSpPr/>
            <p:nvPr/>
          </p:nvSpPr>
          <p:spPr>
            <a:xfrm>
              <a:off x="5577314" y="766938"/>
              <a:ext cx="363000" cy="383044"/>
            </a:xfrm>
            <a:custGeom>
              <a:rect b="b" l="l" r="r" t="t"/>
              <a:pathLst>
                <a:path extrusionOk="0" h="14141" w="13401">
                  <a:moveTo>
                    <a:pt x="6713" y="4774"/>
                  </a:moveTo>
                  <a:cubicBezTo>
                    <a:pt x="8193" y="4774"/>
                    <a:pt x="9470" y="5948"/>
                    <a:pt x="9470" y="7453"/>
                  </a:cubicBezTo>
                  <a:cubicBezTo>
                    <a:pt x="9470" y="8934"/>
                    <a:pt x="8193" y="10210"/>
                    <a:pt x="6713" y="10210"/>
                  </a:cubicBezTo>
                  <a:cubicBezTo>
                    <a:pt x="5207" y="10210"/>
                    <a:pt x="4059" y="8934"/>
                    <a:pt x="4059" y="7453"/>
                  </a:cubicBezTo>
                  <a:cubicBezTo>
                    <a:pt x="4059" y="5948"/>
                    <a:pt x="5207" y="4774"/>
                    <a:pt x="6713" y="4774"/>
                  </a:cubicBezTo>
                  <a:close/>
                  <a:moveTo>
                    <a:pt x="6713" y="1"/>
                  </a:moveTo>
                  <a:lnTo>
                    <a:pt x="6713" y="103"/>
                  </a:lnTo>
                  <a:lnTo>
                    <a:pt x="6381" y="435"/>
                  </a:lnTo>
                  <a:cubicBezTo>
                    <a:pt x="6381" y="435"/>
                    <a:pt x="5437" y="1277"/>
                    <a:pt x="5207" y="2349"/>
                  </a:cubicBezTo>
                  <a:cubicBezTo>
                    <a:pt x="4365" y="1583"/>
                    <a:pt x="3089" y="1481"/>
                    <a:pt x="3089" y="1481"/>
                  </a:cubicBezTo>
                  <a:lnTo>
                    <a:pt x="2655" y="1379"/>
                  </a:lnTo>
                  <a:lnTo>
                    <a:pt x="2553" y="1379"/>
                  </a:lnTo>
                  <a:lnTo>
                    <a:pt x="2553" y="1915"/>
                  </a:lnTo>
                  <a:cubicBezTo>
                    <a:pt x="2553" y="1915"/>
                    <a:pt x="2247" y="3089"/>
                    <a:pt x="2783" y="4136"/>
                  </a:cubicBezTo>
                  <a:cubicBezTo>
                    <a:pt x="2696" y="4128"/>
                    <a:pt x="2609" y="4124"/>
                    <a:pt x="2524" y="4124"/>
                  </a:cubicBezTo>
                  <a:cubicBezTo>
                    <a:pt x="1455" y="4124"/>
                    <a:pt x="529" y="4672"/>
                    <a:pt x="435" y="4672"/>
                  </a:cubicBezTo>
                  <a:lnTo>
                    <a:pt x="1" y="4901"/>
                  </a:lnTo>
                  <a:lnTo>
                    <a:pt x="230" y="5310"/>
                  </a:lnTo>
                  <a:cubicBezTo>
                    <a:pt x="333" y="5412"/>
                    <a:pt x="741" y="6484"/>
                    <a:pt x="1813" y="7122"/>
                  </a:cubicBezTo>
                  <a:cubicBezTo>
                    <a:pt x="741" y="7658"/>
                    <a:pt x="333" y="8832"/>
                    <a:pt x="230" y="8832"/>
                  </a:cubicBezTo>
                  <a:lnTo>
                    <a:pt x="1" y="9240"/>
                  </a:lnTo>
                  <a:lnTo>
                    <a:pt x="435" y="9470"/>
                  </a:lnTo>
                  <a:cubicBezTo>
                    <a:pt x="537" y="9572"/>
                    <a:pt x="1379" y="10006"/>
                    <a:pt x="2451" y="10006"/>
                  </a:cubicBezTo>
                  <a:lnTo>
                    <a:pt x="2783" y="10006"/>
                  </a:lnTo>
                  <a:cubicBezTo>
                    <a:pt x="2247" y="11052"/>
                    <a:pt x="2553" y="12226"/>
                    <a:pt x="2553" y="12328"/>
                  </a:cubicBezTo>
                  <a:lnTo>
                    <a:pt x="2553" y="12762"/>
                  </a:lnTo>
                  <a:lnTo>
                    <a:pt x="3089" y="12762"/>
                  </a:lnTo>
                  <a:cubicBezTo>
                    <a:pt x="3089" y="12762"/>
                    <a:pt x="4365" y="12558"/>
                    <a:pt x="5207" y="11792"/>
                  </a:cubicBezTo>
                  <a:cubicBezTo>
                    <a:pt x="5437" y="12966"/>
                    <a:pt x="6381" y="13834"/>
                    <a:pt x="6381" y="13834"/>
                  </a:cubicBezTo>
                  <a:lnTo>
                    <a:pt x="6713" y="14140"/>
                  </a:lnTo>
                  <a:lnTo>
                    <a:pt x="6815" y="14140"/>
                  </a:lnTo>
                  <a:lnTo>
                    <a:pt x="7121" y="13834"/>
                  </a:lnTo>
                  <a:cubicBezTo>
                    <a:pt x="7121" y="13834"/>
                    <a:pt x="8091" y="12966"/>
                    <a:pt x="8296" y="11792"/>
                  </a:cubicBezTo>
                  <a:cubicBezTo>
                    <a:pt x="9163" y="12558"/>
                    <a:pt x="10312" y="12762"/>
                    <a:pt x="10439" y="12762"/>
                  </a:cubicBezTo>
                  <a:lnTo>
                    <a:pt x="10848" y="12762"/>
                  </a:lnTo>
                  <a:lnTo>
                    <a:pt x="10950" y="12328"/>
                  </a:lnTo>
                  <a:cubicBezTo>
                    <a:pt x="10950" y="12226"/>
                    <a:pt x="11282" y="11052"/>
                    <a:pt x="10746" y="10006"/>
                  </a:cubicBezTo>
                  <a:lnTo>
                    <a:pt x="11077" y="10006"/>
                  </a:lnTo>
                  <a:cubicBezTo>
                    <a:pt x="12124" y="10006"/>
                    <a:pt x="12992" y="9572"/>
                    <a:pt x="12992" y="9470"/>
                  </a:cubicBezTo>
                  <a:lnTo>
                    <a:pt x="13400" y="9240"/>
                  </a:lnTo>
                  <a:lnTo>
                    <a:pt x="13196" y="8832"/>
                  </a:lnTo>
                  <a:cubicBezTo>
                    <a:pt x="13196" y="8832"/>
                    <a:pt x="12660" y="7658"/>
                    <a:pt x="11716" y="7122"/>
                  </a:cubicBezTo>
                  <a:cubicBezTo>
                    <a:pt x="12660" y="6484"/>
                    <a:pt x="13196" y="5412"/>
                    <a:pt x="13196" y="5310"/>
                  </a:cubicBezTo>
                  <a:lnTo>
                    <a:pt x="13400" y="4901"/>
                  </a:lnTo>
                  <a:lnTo>
                    <a:pt x="12992" y="4672"/>
                  </a:lnTo>
                  <a:cubicBezTo>
                    <a:pt x="12992" y="4672"/>
                    <a:pt x="12073" y="4124"/>
                    <a:pt x="11005" y="4124"/>
                  </a:cubicBezTo>
                  <a:cubicBezTo>
                    <a:pt x="10919" y="4124"/>
                    <a:pt x="10833" y="4128"/>
                    <a:pt x="10746" y="4136"/>
                  </a:cubicBezTo>
                  <a:cubicBezTo>
                    <a:pt x="11282" y="3089"/>
                    <a:pt x="10950" y="1915"/>
                    <a:pt x="10950" y="1915"/>
                  </a:cubicBezTo>
                  <a:lnTo>
                    <a:pt x="10848" y="1379"/>
                  </a:lnTo>
                  <a:lnTo>
                    <a:pt x="10439" y="1481"/>
                  </a:lnTo>
                  <a:cubicBezTo>
                    <a:pt x="10312" y="1481"/>
                    <a:pt x="9163" y="1583"/>
                    <a:pt x="8296" y="2349"/>
                  </a:cubicBezTo>
                  <a:cubicBezTo>
                    <a:pt x="8091" y="1277"/>
                    <a:pt x="7121" y="435"/>
                    <a:pt x="7121" y="435"/>
                  </a:cubicBezTo>
                  <a:lnTo>
                    <a:pt x="6815" y="103"/>
                  </a:lnTo>
                  <a:lnTo>
                    <a:pt x="6713"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37" name="Google Shape;3137;p36"/>
            <p:cNvSpPr/>
            <p:nvPr/>
          </p:nvSpPr>
          <p:spPr>
            <a:xfrm>
              <a:off x="5712833" y="924235"/>
              <a:ext cx="95429" cy="88684"/>
            </a:xfrm>
            <a:custGeom>
              <a:rect b="b" l="l" r="r" t="t"/>
              <a:pathLst>
                <a:path extrusionOk="0" h="3274" w="3523">
                  <a:moveTo>
                    <a:pt x="1707" y="0"/>
                  </a:moveTo>
                  <a:cubicBezTo>
                    <a:pt x="1599" y="0"/>
                    <a:pt x="1489" y="13"/>
                    <a:pt x="1378" y="39"/>
                  </a:cubicBezTo>
                  <a:cubicBezTo>
                    <a:pt x="536" y="243"/>
                    <a:pt x="0" y="1111"/>
                    <a:pt x="204" y="2055"/>
                  </a:cubicBezTo>
                  <a:cubicBezTo>
                    <a:pt x="400" y="2794"/>
                    <a:pt x="1040" y="3274"/>
                    <a:pt x="1746" y="3274"/>
                  </a:cubicBezTo>
                  <a:cubicBezTo>
                    <a:pt x="1869" y="3274"/>
                    <a:pt x="1994" y="3259"/>
                    <a:pt x="2118" y="3229"/>
                  </a:cubicBezTo>
                  <a:cubicBezTo>
                    <a:pt x="2986" y="3025"/>
                    <a:pt x="3522" y="2157"/>
                    <a:pt x="3293" y="1315"/>
                  </a:cubicBezTo>
                  <a:cubicBezTo>
                    <a:pt x="3114" y="580"/>
                    <a:pt x="2450" y="0"/>
                    <a:pt x="170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38" name="Google Shape;3138;p36"/>
          <p:cNvGrpSpPr/>
          <p:nvPr/>
        </p:nvGrpSpPr>
        <p:grpSpPr>
          <a:xfrm>
            <a:off x="6752506" y="1319693"/>
            <a:ext cx="435679" cy="448626"/>
            <a:chOff x="7107270" y="766938"/>
            <a:chExt cx="489472" cy="504017"/>
          </a:xfrm>
        </p:grpSpPr>
        <p:sp>
          <p:nvSpPr>
            <p:cNvPr id="3139" name="Google Shape;3139;p36"/>
            <p:cNvSpPr/>
            <p:nvPr/>
          </p:nvSpPr>
          <p:spPr>
            <a:xfrm>
              <a:off x="7176397" y="766938"/>
              <a:ext cx="328409" cy="504017"/>
            </a:xfrm>
            <a:custGeom>
              <a:rect b="b" l="l" r="r" t="t"/>
              <a:pathLst>
                <a:path extrusionOk="0" h="18607" w="12124">
                  <a:moveTo>
                    <a:pt x="6483" y="4467"/>
                  </a:moveTo>
                  <a:lnTo>
                    <a:pt x="6483" y="6586"/>
                  </a:lnTo>
                  <a:lnTo>
                    <a:pt x="5411" y="6586"/>
                  </a:lnTo>
                  <a:lnTo>
                    <a:pt x="5411" y="4467"/>
                  </a:lnTo>
                  <a:close/>
                  <a:moveTo>
                    <a:pt x="4671" y="8500"/>
                  </a:moveTo>
                  <a:lnTo>
                    <a:pt x="5513" y="9138"/>
                  </a:lnTo>
                  <a:cubicBezTo>
                    <a:pt x="5309" y="9368"/>
                    <a:pt x="5207" y="9572"/>
                    <a:pt x="5207" y="9878"/>
                  </a:cubicBezTo>
                  <a:cubicBezTo>
                    <a:pt x="5207" y="10210"/>
                    <a:pt x="5309" y="10516"/>
                    <a:pt x="5513" y="10746"/>
                  </a:cubicBezTo>
                  <a:lnTo>
                    <a:pt x="4773" y="11486"/>
                  </a:lnTo>
                  <a:cubicBezTo>
                    <a:pt x="4365" y="11052"/>
                    <a:pt x="4135" y="10516"/>
                    <a:pt x="4135" y="9878"/>
                  </a:cubicBezTo>
                  <a:cubicBezTo>
                    <a:pt x="4135" y="9368"/>
                    <a:pt x="4365" y="8832"/>
                    <a:pt x="4671" y="8500"/>
                  </a:cubicBezTo>
                  <a:close/>
                  <a:moveTo>
                    <a:pt x="7223" y="8500"/>
                  </a:moveTo>
                  <a:cubicBezTo>
                    <a:pt x="7555" y="8832"/>
                    <a:pt x="7759" y="9368"/>
                    <a:pt x="7759" y="9878"/>
                  </a:cubicBezTo>
                  <a:cubicBezTo>
                    <a:pt x="7759" y="10516"/>
                    <a:pt x="7555" y="11052"/>
                    <a:pt x="7223" y="11486"/>
                  </a:cubicBezTo>
                  <a:lnTo>
                    <a:pt x="6381" y="10746"/>
                  </a:lnTo>
                  <a:cubicBezTo>
                    <a:pt x="6585" y="10516"/>
                    <a:pt x="6687" y="10210"/>
                    <a:pt x="6687" y="9878"/>
                  </a:cubicBezTo>
                  <a:cubicBezTo>
                    <a:pt x="6687" y="9572"/>
                    <a:pt x="6585" y="9368"/>
                    <a:pt x="6381" y="9138"/>
                  </a:cubicBezTo>
                  <a:lnTo>
                    <a:pt x="7223" y="8500"/>
                  </a:lnTo>
                  <a:close/>
                  <a:moveTo>
                    <a:pt x="6483" y="13068"/>
                  </a:moveTo>
                  <a:lnTo>
                    <a:pt x="6483" y="14140"/>
                  </a:lnTo>
                  <a:lnTo>
                    <a:pt x="5411" y="14140"/>
                  </a:lnTo>
                  <a:lnTo>
                    <a:pt x="5411" y="13068"/>
                  </a:lnTo>
                  <a:close/>
                  <a:moveTo>
                    <a:pt x="8933" y="5641"/>
                  </a:moveTo>
                  <a:cubicBezTo>
                    <a:pt x="8933" y="6279"/>
                    <a:pt x="9035" y="6918"/>
                    <a:pt x="9239" y="7453"/>
                  </a:cubicBezTo>
                  <a:lnTo>
                    <a:pt x="9469" y="7760"/>
                  </a:lnTo>
                  <a:cubicBezTo>
                    <a:pt x="9775" y="8398"/>
                    <a:pt x="9980" y="9138"/>
                    <a:pt x="9980" y="9878"/>
                  </a:cubicBezTo>
                  <a:cubicBezTo>
                    <a:pt x="9980" y="10746"/>
                    <a:pt x="9775" y="11486"/>
                    <a:pt x="9469" y="12124"/>
                  </a:cubicBezTo>
                  <a:lnTo>
                    <a:pt x="9239" y="12430"/>
                  </a:lnTo>
                  <a:cubicBezTo>
                    <a:pt x="9035" y="12966"/>
                    <a:pt x="8831" y="13604"/>
                    <a:pt x="8831" y="14242"/>
                  </a:cubicBezTo>
                  <a:lnTo>
                    <a:pt x="7759" y="14242"/>
                  </a:lnTo>
                  <a:cubicBezTo>
                    <a:pt x="7759" y="13400"/>
                    <a:pt x="7963" y="12660"/>
                    <a:pt x="8295" y="12022"/>
                  </a:cubicBezTo>
                  <a:lnTo>
                    <a:pt x="8397" y="11690"/>
                  </a:lnTo>
                  <a:cubicBezTo>
                    <a:pt x="8703" y="11154"/>
                    <a:pt x="8831" y="10516"/>
                    <a:pt x="8831" y="9878"/>
                  </a:cubicBezTo>
                  <a:cubicBezTo>
                    <a:pt x="8831" y="9368"/>
                    <a:pt x="8703" y="8730"/>
                    <a:pt x="8499" y="8194"/>
                  </a:cubicBezTo>
                  <a:lnTo>
                    <a:pt x="8295" y="7862"/>
                  </a:lnTo>
                  <a:cubicBezTo>
                    <a:pt x="7963" y="7224"/>
                    <a:pt x="7759" y="6484"/>
                    <a:pt x="7759" y="5641"/>
                  </a:cubicBezTo>
                  <a:close/>
                  <a:moveTo>
                    <a:pt x="0" y="1"/>
                  </a:moveTo>
                  <a:lnTo>
                    <a:pt x="0" y="4033"/>
                  </a:lnTo>
                  <a:cubicBezTo>
                    <a:pt x="204" y="4136"/>
                    <a:pt x="536" y="4263"/>
                    <a:pt x="843" y="4263"/>
                  </a:cubicBezTo>
                  <a:lnTo>
                    <a:pt x="945" y="4263"/>
                  </a:lnTo>
                  <a:lnTo>
                    <a:pt x="945" y="5412"/>
                  </a:lnTo>
                  <a:lnTo>
                    <a:pt x="843" y="5412"/>
                  </a:lnTo>
                  <a:cubicBezTo>
                    <a:pt x="536" y="5412"/>
                    <a:pt x="204" y="5310"/>
                    <a:pt x="0" y="5207"/>
                  </a:cubicBezTo>
                  <a:lnTo>
                    <a:pt x="0" y="14676"/>
                  </a:lnTo>
                  <a:lnTo>
                    <a:pt x="1276" y="14676"/>
                  </a:lnTo>
                  <a:lnTo>
                    <a:pt x="1276" y="15748"/>
                  </a:lnTo>
                  <a:lnTo>
                    <a:pt x="0" y="15748"/>
                  </a:lnTo>
                  <a:lnTo>
                    <a:pt x="0" y="18607"/>
                  </a:lnTo>
                  <a:lnTo>
                    <a:pt x="2961" y="18607"/>
                  </a:lnTo>
                  <a:lnTo>
                    <a:pt x="2961" y="14242"/>
                  </a:lnTo>
                  <a:cubicBezTo>
                    <a:pt x="2961" y="13604"/>
                    <a:pt x="2859" y="12966"/>
                    <a:pt x="2655" y="12430"/>
                  </a:cubicBezTo>
                  <a:lnTo>
                    <a:pt x="2450" y="12124"/>
                  </a:lnTo>
                  <a:cubicBezTo>
                    <a:pt x="2119" y="11486"/>
                    <a:pt x="1914" y="10746"/>
                    <a:pt x="1914" y="9878"/>
                  </a:cubicBezTo>
                  <a:cubicBezTo>
                    <a:pt x="1914" y="9138"/>
                    <a:pt x="2119" y="8398"/>
                    <a:pt x="2450" y="7760"/>
                  </a:cubicBezTo>
                  <a:lnTo>
                    <a:pt x="2553" y="7453"/>
                  </a:lnTo>
                  <a:cubicBezTo>
                    <a:pt x="2859" y="6918"/>
                    <a:pt x="2961" y="6279"/>
                    <a:pt x="2961" y="5641"/>
                  </a:cubicBezTo>
                  <a:lnTo>
                    <a:pt x="2961" y="2451"/>
                  </a:lnTo>
                  <a:lnTo>
                    <a:pt x="4033" y="2451"/>
                  </a:lnTo>
                  <a:lnTo>
                    <a:pt x="4033" y="5641"/>
                  </a:lnTo>
                  <a:cubicBezTo>
                    <a:pt x="4033" y="6484"/>
                    <a:pt x="3931" y="7224"/>
                    <a:pt x="3599" y="7862"/>
                  </a:cubicBezTo>
                  <a:lnTo>
                    <a:pt x="3395" y="8194"/>
                  </a:lnTo>
                  <a:cubicBezTo>
                    <a:pt x="3191" y="8730"/>
                    <a:pt x="2961" y="9368"/>
                    <a:pt x="2961" y="9878"/>
                  </a:cubicBezTo>
                  <a:cubicBezTo>
                    <a:pt x="2961" y="10516"/>
                    <a:pt x="3191" y="11154"/>
                    <a:pt x="3395" y="11690"/>
                  </a:cubicBezTo>
                  <a:lnTo>
                    <a:pt x="3599" y="12022"/>
                  </a:lnTo>
                  <a:cubicBezTo>
                    <a:pt x="3931" y="12660"/>
                    <a:pt x="4135" y="13400"/>
                    <a:pt x="4135" y="14242"/>
                  </a:cubicBezTo>
                  <a:lnTo>
                    <a:pt x="4135" y="18607"/>
                  </a:lnTo>
                  <a:lnTo>
                    <a:pt x="5411" y="18607"/>
                  </a:lnTo>
                  <a:lnTo>
                    <a:pt x="5411" y="16055"/>
                  </a:lnTo>
                  <a:lnTo>
                    <a:pt x="6483" y="16055"/>
                  </a:lnTo>
                  <a:lnTo>
                    <a:pt x="6483" y="18607"/>
                  </a:lnTo>
                  <a:lnTo>
                    <a:pt x="9137" y="18607"/>
                  </a:lnTo>
                  <a:lnTo>
                    <a:pt x="9137" y="15212"/>
                  </a:lnTo>
                  <a:lnTo>
                    <a:pt x="10209" y="15212"/>
                  </a:lnTo>
                  <a:lnTo>
                    <a:pt x="10209" y="18607"/>
                  </a:lnTo>
                  <a:lnTo>
                    <a:pt x="12123" y="18607"/>
                  </a:lnTo>
                  <a:lnTo>
                    <a:pt x="12123" y="12762"/>
                  </a:lnTo>
                  <a:lnTo>
                    <a:pt x="11256" y="12762"/>
                  </a:lnTo>
                  <a:lnTo>
                    <a:pt x="11256" y="11588"/>
                  </a:lnTo>
                  <a:lnTo>
                    <a:pt x="12123" y="11588"/>
                  </a:lnTo>
                  <a:lnTo>
                    <a:pt x="12123" y="8296"/>
                  </a:lnTo>
                  <a:lnTo>
                    <a:pt x="11256" y="8296"/>
                  </a:lnTo>
                  <a:lnTo>
                    <a:pt x="11256" y="7224"/>
                  </a:lnTo>
                  <a:lnTo>
                    <a:pt x="12123" y="7224"/>
                  </a:lnTo>
                  <a:lnTo>
                    <a:pt x="12123" y="1"/>
                  </a:lnTo>
                  <a:lnTo>
                    <a:pt x="10209" y="1"/>
                  </a:lnTo>
                  <a:lnTo>
                    <a:pt x="10209" y="3931"/>
                  </a:lnTo>
                  <a:lnTo>
                    <a:pt x="9137" y="3931"/>
                  </a:lnTo>
                  <a:lnTo>
                    <a:pt x="9137" y="1"/>
                  </a:lnTo>
                  <a:lnTo>
                    <a:pt x="6483" y="1"/>
                  </a:lnTo>
                  <a:lnTo>
                    <a:pt x="6483" y="2757"/>
                  </a:lnTo>
                  <a:lnTo>
                    <a:pt x="5411" y="2757"/>
                  </a:lnTo>
                  <a:lnTo>
                    <a:pt x="541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0" name="Google Shape;3140;p36"/>
            <p:cNvSpPr/>
            <p:nvPr/>
          </p:nvSpPr>
          <p:spPr>
            <a:xfrm>
              <a:off x="7107270" y="937020"/>
              <a:ext cx="40117" cy="106481"/>
            </a:xfrm>
            <a:custGeom>
              <a:rect b="b" l="l" r="r" t="t"/>
              <a:pathLst>
                <a:path extrusionOk="0" h="3931" w="1481">
                  <a:moveTo>
                    <a:pt x="0" y="0"/>
                  </a:moveTo>
                  <a:lnTo>
                    <a:pt x="0" y="1915"/>
                  </a:lnTo>
                  <a:lnTo>
                    <a:pt x="1480" y="3931"/>
                  </a:lnTo>
                  <a:lnTo>
                    <a:pt x="1480" y="945"/>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1" name="Google Shape;3141;p36"/>
            <p:cNvSpPr/>
            <p:nvPr/>
          </p:nvSpPr>
          <p:spPr>
            <a:xfrm>
              <a:off x="7533113" y="865130"/>
              <a:ext cx="63629" cy="82969"/>
            </a:xfrm>
            <a:custGeom>
              <a:rect b="b" l="l" r="r" t="t"/>
              <a:pathLst>
                <a:path extrusionOk="0" h="3063" w="2349">
                  <a:moveTo>
                    <a:pt x="1507" y="0"/>
                  </a:moveTo>
                  <a:lnTo>
                    <a:pt x="1" y="1480"/>
                  </a:lnTo>
                  <a:lnTo>
                    <a:pt x="1" y="3063"/>
                  </a:lnTo>
                  <a:lnTo>
                    <a:pt x="2349" y="740"/>
                  </a:lnTo>
                  <a:lnTo>
                    <a:pt x="1507"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142" name="Google Shape;3142;p36"/>
          <p:cNvGrpSpPr/>
          <p:nvPr/>
        </p:nvGrpSpPr>
        <p:grpSpPr>
          <a:xfrm>
            <a:off x="7440374" y="1397834"/>
            <a:ext cx="446166" cy="292341"/>
            <a:chOff x="7927886" y="766938"/>
            <a:chExt cx="501254" cy="328436"/>
          </a:xfrm>
        </p:grpSpPr>
        <p:sp>
          <p:nvSpPr>
            <p:cNvPr id="3143" name="Google Shape;3143;p36"/>
            <p:cNvSpPr/>
            <p:nvPr/>
          </p:nvSpPr>
          <p:spPr>
            <a:xfrm>
              <a:off x="7927886" y="766938"/>
              <a:ext cx="501254" cy="239237"/>
            </a:xfrm>
            <a:custGeom>
              <a:rect b="b" l="l" r="r" t="t"/>
              <a:pathLst>
                <a:path extrusionOk="0" h="8832" w="18505">
                  <a:moveTo>
                    <a:pt x="9265" y="1"/>
                  </a:moveTo>
                  <a:cubicBezTo>
                    <a:pt x="4263" y="1"/>
                    <a:pt x="230" y="3931"/>
                    <a:pt x="0" y="8832"/>
                  </a:cubicBezTo>
                  <a:lnTo>
                    <a:pt x="1174" y="8832"/>
                  </a:lnTo>
                  <a:cubicBezTo>
                    <a:pt x="1378" y="6918"/>
                    <a:pt x="2246" y="5207"/>
                    <a:pt x="3522" y="3931"/>
                  </a:cubicBezTo>
                  <a:cubicBezTo>
                    <a:pt x="5105" y="2349"/>
                    <a:pt x="7121" y="1481"/>
                    <a:pt x="9265" y="1481"/>
                  </a:cubicBezTo>
                  <a:cubicBezTo>
                    <a:pt x="11383" y="1481"/>
                    <a:pt x="13502" y="2349"/>
                    <a:pt x="15007" y="3931"/>
                  </a:cubicBezTo>
                  <a:cubicBezTo>
                    <a:pt x="16284" y="5207"/>
                    <a:pt x="17126" y="6918"/>
                    <a:pt x="17330" y="8832"/>
                  </a:cubicBezTo>
                  <a:lnTo>
                    <a:pt x="18504" y="8832"/>
                  </a:lnTo>
                  <a:cubicBezTo>
                    <a:pt x="18300" y="3931"/>
                    <a:pt x="14267" y="1"/>
                    <a:pt x="9265"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4" name="Google Shape;3144;p36"/>
            <p:cNvSpPr/>
            <p:nvPr/>
          </p:nvSpPr>
          <p:spPr>
            <a:xfrm>
              <a:off x="8129742" y="974347"/>
              <a:ext cx="98192" cy="31828"/>
            </a:xfrm>
            <a:custGeom>
              <a:rect b="b" l="l" r="r" t="t"/>
              <a:pathLst>
                <a:path extrusionOk="0" h="1175" w="3625">
                  <a:moveTo>
                    <a:pt x="1813" y="1"/>
                  </a:moveTo>
                  <a:cubicBezTo>
                    <a:pt x="945" y="1"/>
                    <a:pt x="307" y="435"/>
                    <a:pt x="1" y="1175"/>
                  </a:cubicBezTo>
                  <a:lnTo>
                    <a:pt x="3625" y="1175"/>
                  </a:lnTo>
                  <a:cubicBezTo>
                    <a:pt x="3395" y="435"/>
                    <a:pt x="2655" y="1"/>
                    <a:pt x="181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5" name="Google Shape;3145;p36"/>
            <p:cNvSpPr/>
            <p:nvPr/>
          </p:nvSpPr>
          <p:spPr>
            <a:xfrm>
              <a:off x="8060615" y="905219"/>
              <a:ext cx="239237" cy="100955"/>
            </a:xfrm>
            <a:custGeom>
              <a:rect b="b" l="l" r="r" t="t"/>
              <a:pathLst>
                <a:path extrusionOk="0" h="3727" w="8832">
                  <a:moveTo>
                    <a:pt x="4365" y="0"/>
                  </a:moveTo>
                  <a:cubicBezTo>
                    <a:pt x="2119" y="0"/>
                    <a:pt x="307" y="1583"/>
                    <a:pt x="1" y="3727"/>
                  </a:cubicBezTo>
                  <a:lnTo>
                    <a:pt x="1379" y="3727"/>
                  </a:lnTo>
                  <a:cubicBezTo>
                    <a:pt x="1711" y="2348"/>
                    <a:pt x="2987" y="1379"/>
                    <a:pt x="4365" y="1379"/>
                  </a:cubicBezTo>
                  <a:cubicBezTo>
                    <a:pt x="5845" y="1379"/>
                    <a:pt x="7019" y="2348"/>
                    <a:pt x="7326" y="3727"/>
                  </a:cubicBezTo>
                  <a:lnTo>
                    <a:pt x="8831" y="3727"/>
                  </a:lnTo>
                  <a:cubicBezTo>
                    <a:pt x="8397" y="1583"/>
                    <a:pt x="6585" y="0"/>
                    <a:pt x="4365"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6" name="Google Shape;3146;p36"/>
            <p:cNvSpPr/>
            <p:nvPr/>
          </p:nvSpPr>
          <p:spPr>
            <a:xfrm>
              <a:off x="7991487" y="838855"/>
              <a:ext cx="377491" cy="167319"/>
            </a:xfrm>
            <a:custGeom>
              <a:rect b="b" l="l" r="r" t="t"/>
              <a:pathLst>
                <a:path extrusionOk="0" h="6177" w="13936">
                  <a:moveTo>
                    <a:pt x="6917" y="0"/>
                  </a:moveTo>
                  <a:cubicBezTo>
                    <a:pt x="3293" y="0"/>
                    <a:pt x="307" y="2655"/>
                    <a:pt x="0" y="6177"/>
                  </a:cubicBezTo>
                  <a:lnTo>
                    <a:pt x="1379" y="6177"/>
                  </a:lnTo>
                  <a:cubicBezTo>
                    <a:pt x="1812" y="3522"/>
                    <a:pt x="4135" y="1378"/>
                    <a:pt x="6917" y="1378"/>
                  </a:cubicBezTo>
                  <a:cubicBezTo>
                    <a:pt x="9673" y="1378"/>
                    <a:pt x="12021" y="3522"/>
                    <a:pt x="12430" y="6177"/>
                  </a:cubicBezTo>
                  <a:lnTo>
                    <a:pt x="13936" y="6177"/>
                  </a:lnTo>
                  <a:cubicBezTo>
                    <a:pt x="13502" y="2655"/>
                    <a:pt x="10516" y="0"/>
                    <a:pt x="6917"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47" name="Google Shape;3147;p36"/>
            <p:cNvSpPr/>
            <p:nvPr/>
          </p:nvSpPr>
          <p:spPr>
            <a:xfrm>
              <a:off x="7927886" y="1034508"/>
              <a:ext cx="501254" cy="60866"/>
            </a:xfrm>
            <a:custGeom>
              <a:rect b="b" l="l" r="r" t="t"/>
              <a:pathLst>
                <a:path extrusionOk="0" h="2247" w="18505">
                  <a:moveTo>
                    <a:pt x="0" y="0"/>
                  </a:moveTo>
                  <a:lnTo>
                    <a:pt x="0" y="2246"/>
                  </a:lnTo>
                  <a:lnTo>
                    <a:pt x="18504" y="2246"/>
                  </a:lnTo>
                  <a:lnTo>
                    <a:pt x="18504"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51" name="Shape 3151"/>
        <p:cNvGrpSpPr/>
        <p:nvPr/>
      </p:nvGrpSpPr>
      <p:grpSpPr>
        <a:xfrm>
          <a:off x="0" y="0"/>
          <a:ext cx="0" cy="0"/>
          <a:chOff x="0" y="0"/>
          <a:chExt cx="0" cy="0"/>
        </a:xfrm>
      </p:grpSpPr>
      <p:sp>
        <p:nvSpPr>
          <p:cNvPr id="3152" name="Google Shape;3152;p37"/>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r>
              <a:rPr lang="en"/>
              <a:t>ALTERNATIVE </a:t>
            </a:r>
            <a:r>
              <a:rPr lang="en">
                <a:solidFill>
                  <a:schemeClr val="lt2"/>
                </a:solidFill>
              </a:rPr>
              <a:t>RESOURCES</a:t>
            </a:r>
            <a:endParaRPr>
              <a:solidFill>
                <a:schemeClr val="lt2"/>
              </a:solidFill>
            </a:endParaRPr>
          </a:p>
        </p:txBody>
      </p:sp>
      <p:sp>
        <p:nvSpPr>
          <p:cNvPr id="3153" name="Google Shape;3153;p37"/>
          <p:cNvSpPr txBox="1"/>
          <p:nvPr>
            <p:ph idx="1" type="body"/>
          </p:nvPr>
        </p:nvSpPr>
        <p:spPr>
          <a:xfrm>
            <a:off x="720000" y="1076275"/>
            <a:ext cx="7704000" cy="35388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200"/>
              <a:buNone/>
            </a:pPr>
            <a:r>
              <a:rPr lang="en"/>
              <a:t>Here’s an assortment of alternative resources whose style fits that of this template</a:t>
            </a:r>
            <a:endParaRPr/>
          </a:p>
        </p:txBody>
      </p:sp>
      <p:grpSp>
        <p:nvGrpSpPr>
          <p:cNvPr id="3154" name="Google Shape;3154;p37"/>
          <p:cNvGrpSpPr/>
          <p:nvPr/>
        </p:nvGrpSpPr>
        <p:grpSpPr>
          <a:xfrm>
            <a:off x="3360646" y="1845834"/>
            <a:ext cx="1169738" cy="1108496"/>
            <a:chOff x="3912844" y="2182893"/>
            <a:chExt cx="801465" cy="759504"/>
          </a:xfrm>
        </p:grpSpPr>
        <p:sp>
          <p:nvSpPr>
            <p:cNvPr id="3155" name="Google Shape;3155;p37"/>
            <p:cNvSpPr/>
            <p:nvPr/>
          </p:nvSpPr>
          <p:spPr>
            <a:xfrm>
              <a:off x="4385285" y="2319631"/>
              <a:ext cx="185576" cy="335864"/>
            </a:xfrm>
            <a:custGeom>
              <a:rect b="b" l="l" r="r" t="t"/>
              <a:pathLst>
                <a:path extrusionOk="0" h="10108" w="5585">
                  <a:moveTo>
                    <a:pt x="5274" y="0"/>
                  </a:moveTo>
                  <a:cubicBezTo>
                    <a:pt x="4628" y="543"/>
                    <a:pt x="4188" y="1293"/>
                    <a:pt x="3749" y="1939"/>
                  </a:cubicBezTo>
                  <a:cubicBezTo>
                    <a:pt x="2146" y="4421"/>
                    <a:pt x="957" y="7109"/>
                    <a:pt x="0" y="9901"/>
                  </a:cubicBezTo>
                  <a:lnTo>
                    <a:pt x="414" y="10108"/>
                  </a:lnTo>
                  <a:cubicBezTo>
                    <a:pt x="1396" y="7316"/>
                    <a:pt x="2586" y="4627"/>
                    <a:pt x="4188" y="2146"/>
                  </a:cubicBezTo>
                  <a:cubicBezTo>
                    <a:pt x="4524" y="1499"/>
                    <a:pt x="4938" y="853"/>
                    <a:pt x="5584" y="414"/>
                  </a:cubicBezTo>
                  <a:lnTo>
                    <a:pt x="5274"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6" name="Google Shape;3156;p37"/>
            <p:cNvSpPr/>
            <p:nvPr/>
          </p:nvSpPr>
          <p:spPr>
            <a:xfrm>
              <a:off x="4327733" y="2250180"/>
              <a:ext cx="200162" cy="61338"/>
            </a:xfrm>
            <a:custGeom>
              <a:rect b="b" l="l" r="r" t="t"/>
              <a:pathLst>
                <a:path extrusionOk="0" h="1846" w="6024">
                  <a:moveTo>
                    <a:pt x="1949" y="0"/>
                  </a:moveTo>
                  <a:cubicBezTo>
                    <a:pt x="1662" y="0"/>
                    <a:pt x="1374" y="20"/>
                    <a:pt x="1086" y="62"/>
                  </a:cubicBezTo>
                  <a:cubicBezTo>
                    <a:pt x="854" y="62"/>
                    <a:pt x="647" y="62"/>
                    <a:pt x="440" y="165"/>
                  </a:cubicBezTo>
                  <a:cubicBezTo>
                    <a:pt x="207" y="269"/>
                    <a:pt x="104" y="476"/>
                    <a:pt x="104" y="708"/>
                  </a:cubicBezTo>
                  <a:cubicBezTo>
                    <a:pt x="0" y="1018"/>
                    <a:pt x="311" y="1354"/>
                    <a:pt x="647" y="1561"/>
                  </a:cubicBezTo>
                  <a:cubicBezTo>
                    <a:pt x="1086" y="1768"/>
                    <a:pt x="1500" y="1768"/>
                    <a:pt x="2043" y="1768"/>
                  </a:cubicBezTo>
                  <a:cubicBezTo>
                    <a:pt x="2689" y="1820"/>
                    <a:pt x="3335" y="1846"/>
                    <a:pt x="3994" y="1846"/>
                  </a:cubicBezTo>
                  <a:cubicBezTo>
                    <a:pt x="4654" y="1846"/>
                    <a:pt x="5326" y="1820"/>
                    <a:pt x="6024" y="1768"/>
                  </a:cubicBezTo>
                  <a:cubicBezTo>
                    <a:pt x="5920" y="1561"/>
                    <a:pt x="5817" y="1225"/>
                    <a:pt x="5610" y="1122"/>
                  </a:cubicBezTo>
                  <a:cubicBezTo>
                    <a:pt x="4549" y="422"/>
                    <a:pt x="3262" y="0"/>
                    <a:pt x="194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7" name="Google Shape;3157;p37"/>
            <p:cNvSpPr/>
            <p:nvPr/>
          </p:nvSpPr>
          <p:spPr>
            <a:xfrm>
              <a:off x="4338034" y="2308928"/>
              <a:ext cx="189862" cy="109950"/>
            </a:xfrm>
            <a:custGeom>
              <a:rect b="b" l="l" r="r" t="t"/>
              <a:pathLst>
                <a:path extrusionOk="0" h="3309" w="5714">
                  <a:moveTo>
                    <a:pt x="5610" y="0"/>
                  </a:moveTo>
                  <a:cubicBezTo>
                    <a:pt x="4654" y="103"/>
                    <a:pt x="3568" y="0"/>
                    <a:pt x="2586" y="336"/>
                  </a:cubicBezTo>
                  <a:cubicBezTo>
                    <a:pt x="1526" y="543"/>
                    <a:pt x="544" y="1189"/>
                    <a:pt x="130" y="2172"/>
                  </a:cubicBezTo>
                  <a:cubicBezTo>
                    <a:pt x="130" y="2378"/>
                    <a:pt x="1" y="2585"/>
                    <a:pt x="130" y="2818"/>
                  </a:cubicBezTo>
                  <a:cubicBezTo>
                    <a:pt x="233" y="3025"/>
                    <a:pt x="337" y="3231"/>
                    <a:pt x="544" y="3231"/>
                  </a:cubicBezTo>
                  <a:cubicBezTo>
                    <a:pt x="660" y="3283"/>
                    <a:pt x="770" y="3309"/>
                    <a:pt x="876" y="3309"/>
                  </a:cubicBezTo>
                  <a:cubicBezTo>
                    <a:pt x="983" y="3309"/>
                    <a:pt x="1086" y="3283"/>
                    <a:pt x="1190" y="3231"/>
                  </a:cubicBezTo>
                  <a:cubicBezTo>
                    <a:pt x="2069" y="3128"/>
                    <a:pt x="2715" y="2818"/>
                    <a:pt x="3465" y="2378"/>
                  </a:cubicBezTo>
                  <a:cubicBezTo>
                    <a:pt x="4214" y="1835"/>
                    <a:pt x="4964" y="1189"/>
                    <a:pt x="5714" y="543"/>
                  </a:cubicBezTo>
                  <a:cubicBezTo>
                    <a:pt x="5714" y="440"/>
                    <a:pt x="5714" y="233"/>
                    <a:pt x="5610"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8" name="Google Shape;3158;p37"/>
            <p:cNvSpPr/>
            <p:nvPr/>
          </p:nvSpPr>
          <p:spPr>
            <a:xfrm>
              <a:off x="4402464" y="2323053"/>
              <a:ext cx="140054" cy="193617"/>
            </a:xfrm>
            <a:custGeom>
              <a:rect b="b" l="l" r="r" t="t"/>
              <a:pathLst>
                <a:path extrusionOk="0" h="5827" w="4215">
                  <a:moveTo>
                    <a:pt x="3671" y="1"/>
                  </a:moveTo>
                  <a:cubicBezTo>
                    <a:pt x="2482" y="957"/>
                    <a:pt x="1293" y="2146"/>
                    <a:pt x="543" y="3439"/>
                  </a:cubicBezTo>
                  <a:cubicBezTo>
                    <a:pt x="233" y="3878"/>
                    <a:pt x="0" y="4318"/>
                    <a:pt x="0" y="4731"/>
                  </a:cubicBezTo>
                  <a:cubicBezTo>
                    <a:pt x="0" y="5171"/>
                    <a:pt x="130" y="5610"/>
                    <a:pt x="440" y="5713"/>
                  </a:cubicBezTo>
                  <a:cubicBezTo>
                    <a:pt x="568" y="5792"/>
                    <a:pt x="708" y="5826"/>
                    <a:pt x="850" y="5826"/>
                  </a:cubicBezTo>
                  <a:cubicBezTo>
                    <a:pt x="1081" y="5826"/>
                    <a:pt x="1318" y="5738"/>
                    <a:pt x="1526" y="5610"/>
                  </a:cubicBezTo>
                  <a:cubicBezTo>
                    <a:pt x="2275" y="5067"/>
                    <a:pt x="2715" y="4318"/>
                    <a:pt x="3025" y="3542"/>
                  </a:cubicBezTo>
                  <a:cubicBezTo>
                    <a:pt x="3464" y="2586"/>
                    <a:pt x="3878" y="1603"/>
                    <a:pt x="4214" y="543"/>
                  </a:cubicBezTo>
                  <a:cubicBezTo>
                    <a:pt x="4007" y="440"/>
                    <a:pt x="3878" y="207"/>
                    <a:pt x="3671"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59" name="Google Shape;3159;p37"/>
            <p:cNvSpPr/>
            <p:nvPr/>
          </p:nvSpPr>
          <p:spPr>
            <a:xfrm>
              <a:off x="4514145" y="2341096"/>
              <a:ext cx="71306" cy="221627"/>
            </a:xfrm>
            <a:custGeom>
              <a:rect b="b" l="l" r="r" t="t"/>
              <a:pathLst>
                <a:path extrusionOk="0" h="6670" w="2146">
                  <a:moveTo>
                    <a:pt x="853" y="0"/>
                  </a:moveTo>
                  <a:cubicBezTo>
                    <a:pt x="414" y="1707"/>
                    <a:pt x="103" y="3438"/>
                    <a:pt x="0" y="5170"/>
                  </a:cubicBezTo>
                  <a:cubicBezTo>
                    <a:pt x="0" y="5584"/>
                    <a:pt x="103" y="6127"/>
                    <a:pt x="310" y="6463"/>
                  </a:cubicBezTo>
                  <a:cubicBezTo>
                    <a:pt x="414" y="6566"/>
                    <a:pt x="517" y="6670"/>
                    <a:pt x="646" y="6670"/>
                  </a:cubicBezTo>
                  <a:lnTo>
                    <a:pt x="853" y="6670"/>
                  </a:lnTo>
                  <a:cubicBezTo>
                    <a:pt x="1293" y="6463"/>
                    <a:pt x="1499" y="5920"/>
                    <a:pt x="1706" y="5481"/>
                  </a:cubicBezTo>
                  <a:cubicBezTo>
                    <a:pt x="1810" y="4938"/>
                    <a:pt x="2042" y="4421"/>
                    <a:pt x="2042" y="3775"/>
                  </a:cubicBezTo>
                  <a:cubicBezTo>
                    <a:pt x="2146" y="2585"/>
                    <a:pt x="1706" y="1396"/>
                    <a:pt x="1396" y="207"/>
                  </a:cubicBezTo>
                  <a:cubicBezTo>
                    <a:pt x="1163" y="104"/>
                    <a:pt x="1060" y="104"/>
                    <a:pt x="85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0" name="Google Shape;3160;p37"/>
            <p:cNvSpPr/>
            <p:nvPr/>
          </p:nvSpPr>
          <p:spPr>
            <a:xfrm>
              <a:off x="4567377" y="2356282"/>
              <a:ext cx="92804" cy="180359"/>
            </a:xfrm>
            <a:custGeom>
              <a:rect b="b" l="l" r="r" t="t"/>
              <a:pathLst>
                <a:path extrusionOk="0" h="5428" w="2793">
                  <a:moveTo>
                    <a:pt x="413" y="1"/>
                  </a:moveTo>
                  <a:cubicBezTo>
                    <a:pt x="337" y="1"/>
                    <a:pt x="267" y="26"/>
                    <a:pt x="208" y="86"/>
                  </a:cubicBezTo>
                  <a:cubicBezTo>
                    <a:pt x="1" y="190"/>
                    <a:pt x="208" y="603"/>
                    <a:pt x="208" y="836"/>
                  </a:cubicBezTo>
                  <a:cubicBezTo>
                    <a:pt x="337" y="1250"/>
                    <a:pt x="337" y="1586"/>
                    <a:pt x="440" y="1896"/>
                  </a:cubicBezTo>
                  <a:cubicBezTo>
                    <a:pt x="440" y="2671"/>
                    <a:pt x="544" y="3421"/>
                    <a:pt x="647" y="4171"/>
                  </a:cubicBezTo>
                  <a:cubicBezTo>
                    <a:pt x="750" y="4610"/>
                    <a:pt x="854" y="5024"/>
                    <a:pt x="1086" y="5256"/>
                  </a:cubicBezTo>
                  <a:cubicBezTo>
                    <a:pt x="1268" y="5377"/>
                    <a:pt x="1494" y="5428"/>
                    <a:pt x="1692" y="5428"/>
                  </a:cubicBezTo>
                  <a:cubicBezTo>
                    <a:pt x="1832" y="5428"/>
                    <a:pt x="1957" y="5403"/>
                    <a:pt x="2043" y="5360"/>
                  </a:cubicBezTo>
                  <a:cubicBezTo>
                    <a:pt x="2379" y="5127"/>
                    <a:pt x="2689" y="4920"/>
                    <a:pt x="2689" y="4610"/>
                  </a:cubicBezTo>
                  <a:cubicBezTo>
                    <a:pt x="2793" y="4274"/>
                    <a:pt x="2793" y="3964"/>
                    <a:pt x="2793" y="3628"/>
                  </a:cubicBezTo>
                  <a:cubicBezTo>
                    <a:pt x="2689" y="2542"/>
                    <a:pt x="2146" y="1586"/>
                    <a:pt x="1397" y="733"/>
                  </a:cubicBezTo>
                  <a:cubicBezTo>
                    <a:pt x="1227" y="541"/>
                    <a:pt x="760" y="1"/>
                    <a:pt x="41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1" name="Google Shape;3161;p37"/>
            <p:cNvSpPr/>
            <p:nvPr/>
          </p:nvSpPr>
          <p:spPr>
            <a:xfrm>
              <a:off x="4488360" y="2283611"/>
              <a:ext cx="118556" cy="107325"/>
            </a:xfrm>
            <a:custGeom>
              <a:rect b="b" l="l" r="r" t="t"/>
              <a:pathLst>
                <a:path extrusionOk="0" h="3230" w="3568">
                  <a:moveTo>
                    <a:pt x="840" y="0"/>
                  </a:moveTo>
                  <a:cubicBezTo>
                    <a:pt x="537" y="0"/>
                    <a:pt x="267" y="94"/>
                    <a:pt x="130" y="334"/>
                  </a:cubicBezTo>
                  <a:cubicBezTo>
                    <a:pt x="1" y="438"/>
                    <a:pt x="1" y="541"/>
                    <a:pt x="1" y="748"/>
                  </a:cubicBezTo>
                  <a:cubicBezTo>
                    <a:pt x="1" y="1188"/>
                    <a:pt x="337" y="1498"/>
                    <a:pt x="647" y="1834"/>
                  </a:cubicBezTo>
                  <a:cubicBezTo>
                    <a:pt x="1422" y="2480"/>
                    <a:pt x="2172" y="3023"/>
                    <a:pt x="3128" y="3230"/>
                  </a:cubicBezTo>
                  <a:lnTo>
                    <a:pt x="3232" y="3230"/>
                  </a:lnTo>
                  <a:cubicBezTo>
                    <a:pt x="3361" y="3126"/>
                    <a:pt x="3464" y="3023"/>
                    <a:pt x="3464" y="2920"/>
                  </a:cubicBezTo>
                  <a:cubicBezTo>
                    <a:pt x="3568" y="2583"/>
                    <a:pt x="3464" y="2273"/>
                    <a:pt x="3232" y="1937"/>
                  </a:cubicBezTo>
                  <a:cubicBezTo>
                    <a:pt x="2922" y="1291"/>
                    <a:pt x="2482" y="748"/>
                    <a:pt x="1939" y="334"/>
                  </a:cubicBezTo>
                  <a:cubicBezTo>
                    <a:pt x="1652" y="147"/>
                    <a:pt x="1220" y="0"/>
                    <a:pt x="840"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2" name="Google Shape;3162;p37"/>
            <p:cNvSpPr/>
            <p:nvPr/>
          </p:nvSpPr>
          <p:spPr>
            <a:xfrm>
              <a:off x="4410206" y="2487036"/>
              <a:ext cx="185542" cy="115200"/>
            </a:xfrm>
            <a:custGeom>
              <a:rect b="b" l="l" r="r" t="t"/>
              <a:pathLst>
                <a:path extrusionOk="0" h="3467" w="5584">
                  <a:moveTo>
                    <a:pt x="5160" y="1"/>
                  </a:moveTo>
                  <a:cubicBezTo>
                    <a:pt x="4341" y="1"/>
                    <a:pt x="3519" y="300"/>
                    <a:pt x="2792" y="675"/>
                  </a:cubicBezTo>
                  <a:cubicBezTo>
                    <a:pt x="1939" y="1192"/>
                    <a:pt x="1293" y="1838"/>
                    <a:pt x="646" y="2485"/>
                  </a:cubicBezTo>
                  <a:cubicBezTo>
                    <a:pt x="414" y="2821"/>
                    <a:pt x="104" y="3131"/>
                    <a:pt x="0" y="3467"/>
                  </a:cubicBezTo>
                  <a:cubicBezTo>
                    <a:pt x="1060" y="3027"/>
                    <a:pt x="2146" y="2717"/>
                    <a:pt x="3231" y="2278"/>
                  </a:cubicBezTo>
                  <a:cubicBezTo>
                    <a:pt x="4188" y="1838"/>
                    <a:pt x="5170" y="1089"/>
                    <a:pt x="5584" y="29"/>
                  </a:cubicBezTo>
                  <a:cubicBezTo>
                    <a:pt x="5443" y="10"/>
                    <a:pt x="5301" y="1"/>
                    <a:pt x="516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3" name="Google Shape;3163;p37"/>
            <p:cNvSpPr/>
            <p:nvPr/>
          </p:nvSpPr>
          <p:spPr>
            <a:xfrm>
              <a:off x="4352655" y="2402070"/>
              <a:ext cx="75593" cy="203618"/>
            </a:xfrm>
            <a:custGeom>
              <a:rect b="b" l="l" r="r" t="t"/>
              <a:pathLst>
                <a:path extrusionOk="0" h="6128" w="2275">
                  <a:moveTo>
                    <a:pt x="336" y="1"/>
                  </a:moveTo>
                  <a:cubicBezTo>
                    <a:pt x="104" y="414"/>
                    <a:pt x="0" y="854"/>
                    <a:pt x="0" y="1397"/>
                  </a:cubicBezTo>
                  <a:cubicBezTo>
                    <a:pt x="0" y="2353"/>
                    <a:pt x="207" y="3439"/>
                    <a:pt x="646" y="4292"/>
                  </a:cubicBezTo>
                  <a:cubicBezTo>
                    <a:pt x="982" y="4938"/>
                    <a:pt x="1396" y="5481"/>
                    <a:pt x="1732" y="6127"/>
                  </a:cubicBezTo>
                  <a:cubicBezTo>
                    <a:pt x="1836" y="5274"/>
                    <a:pt x="2146" y="4525"/>
                    <a:pt x="2146" y="3542"/>
                  </a:cubicBezTo>
                  <a:cubicBezTo>
                    <a:pt x="2275" y="2689"/>
                    <a:pt x="2146" y="1707"/>
                    <a:pt x="1499" y="1061"/>
                  </a:cubicBezTo>
                  <a:cubicBezTo>
                    <a:pt x="1189" y="647"/>
                    <a:pt x="646" y="414"/>
                    <a:pt x="33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4" name="Google Shape;3164;p37"/>
            <p:cNvSpPr/>
            <p:nvPr/>
          </p:nvSpPr>
          <p:spPr>
            <a:xfrm>
              <a:off x="4048582" y="2422406"/>
              <a:ext cx="182120" cy="111977"/>
            </a:xfrm>
            <a:custGeom>
              <a:rect b="b" l="l" r="r" t="t"/>
              <a:pathLst>
                <a:path extrusionOk="0" h="3370" w="5481">
                  <a:moveTo>
                    <a:pt x="521" y="0"/>
                  </a:moveTo>
                  <a:cubicBezTo>
                    <a:pt x="347" y="0"/>
                    <a:pt x="173" y="12"/>
                    <a:pt x="0" y="35"/>
                  </a:cubicBezTo>
                  <a:cubicBezTo>
                    <a:pt x="440" y="1095"/>
                    <a:pt x="1396" y="1741"/>
                    <a:pt x="2378" y="2181"/>
                  </a:cubicBezTo>
                  <a:cubicBezTo>
                    <a:pt x="3438" y="2723"/>
                    <a:pt x="4524" y="2930"/>
                    <a:pt x="5480" y="3370"/>
                  </a:cubicBezTo>
                  <a:cubicBezTo>
                    <a:pt x="5377" y="3034"/>
                    <a:pt x="5170" y="2827"/>
                    <a:pt x="4963" y="2491"/>
                  </a:cubicBezTo>
                  <a:cubicBezTo>
                    <a:pt x="4317" y="1741"/>
                    <a:pt x="3542" y="1095"/>
                    <a:pt x="2792" y="681"/>
                  </a:cubicBezTo>
                  <a:cubicBezTo>
                    <a:pt x="2093" y="237"/>
                    <a:pt x="1308" y="0"/>
                    <a:pt x="521"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5" name="Google Shape;3165;p37"/>
            <p:cNvSpPr/>
            <p:nvPr/>
          </p:nvSpPr>
          <p:spPr>
            <a:xfrm>
              <a:off x="4216917" y="2333354"/>
              <a:ext cx="74762" cy="207904"/>
            </a:xfrm>
            <a:custGeom>
              <a:rect b="b" l="l" r="r" t="t"/>
              <a:pathLst>
                <a:path extrusionOk="0" h="6257" w="2250">
                  <a:moveTo>
                    <a:pt x="1836" y="1"/>
                  </a:moveTo>
                  <a:cubicBezTo>
                    <a:pt x="1500" y="440"/>
                    <a:pt x="1061" y="647"/>
                    <a:pt x="647" y="1086"/>
                  </a:cubicBezTo>
                  <a:cubicBezTo>
                    <a:pt x="104" y="1836"/>
                    <a:pt x="1" y="2715"/>
                    <a:pt x="1" y="3671"/>
                  </a:cubicBezTo>
                  <a:cubicBezTo>
                    <a:pt x="104" y="4525"/>
                    <a:pt x="414" y="5403"/>
                    <a:pt x="544" y="6257"/>
                  </a:cubicBezTo>
                  <a:cubicBezTo>
                    <a:pt x="750" y="5610"/>
                    <a:pt x="1190" y="4964"/>
                    <a:pt x="1500" y="4318"/>
                  </a:cubicBezTo>
                  <a:cubicBezTo>
                    <a:pt x="2043" y="3465"/>
                    <a:pt x="2250" y="2482"/>
                    <a:pt x="2250" y="1423"/>
                  </a:cubicBezTo>
                  <a:cubicBezTo>
                    <a:pt x="2146" y="983"/>
                    <a:pt x="2146" y="440"/>
                    <a:pt x="1836"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6" name="Google Shape;3166;p37"/>
            <p:cNvSpPr/>
            <p:nvPr/>
          </p:nvSpPr>
          <p:spPr>
            <a:xfrm>
              <a:off x="4073470" y="2255201"/>
              <a:ext cx="189862" cy="347028"/>
            </a:xfrm>
            <a:custGeom>
              <a:rect b="b" l="l" r="r" t="t"/>
              <a:pathLst>
                <a:path extrusionOk="0" h="10444" w="5714">
                  <a:moveTo>
                    <a:pt x="337" y="0"/>
                  </a:moveTo>
                  <a:lnTo>
                    <a:pt x="1" y="311"/>
                  </a:lnTo>
                  <a:cubicBezTo>
                    <a:pt x="544" y="853"/>
                    <a:pt x="983" y="1500"/>
                    <a:pt x="1397" y="2146"/>
                  </a:cubicBezTo>
                  <a:cubicBezTo>
                    <a:pt x="3025" y="4524"/>
                    <a:pt x="4421" y="7652"/>
                    <a:pt x="5274" y="10444"/>
                  </a:cubicBezTo>
                  <a:lnTo>
                    <a:pt x="5714" y="10237"/>
                  </a:lnTo>
                  <a:cubicBezTo>
                    <a:pt x="4861" y="7419"/>
                    <a:pt x="3439" y="4292"/>
                    <a:pt x="1836" y="1836"/>
                  </a:cubicBezTo>
                  <a:cubicBezTo>
                    <a:pt x="1397" y="1189"/>
                    <a:pt x="983" y="543"/>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7" name="Google Shape;3167;p37"/>
            <p:cNvSpPr/>
            <p:nvPr/>
          </p:nvSpPr>
          <p:spPr>
            <a:xfrm>
              <a:off x="4116434" y="2182893"/>
              <a:ext cx="200162" cy="63066"/>
            </a:xfrm>
            <a:custGeom>
              <a:rect b="b" l="l" r="r" t="t"/>
              <a:pathLst>
                <a:path extrusionOk="0" h="1898" w="6024">
                  <a:moveTo>
                    <a:pt x="4325" y="1"/>
                  </a:moveTo>
                  <a:cubicBezTo>
                    <a:pt x="2966" y="1"/>
                    <a:pt x="1582" y="351"/>
                    <a:pt x="440" y="1105"/>
                  </a:cubicBezTo>
                  <a:cubicBezTo>
                    <a:pt x="207" y="1311"/>
                    <a:pt x="104" y="1544"/>
                    <a:pt x="0" y="1751"/>
                  </a:cubicBezTo>
                  <a:cubicBezTo>
                    <a:pt x="987" y="1824"/>
                    <a:pt x="1923" y="1897"/>
                    <a:pt x="2843" y="1897"/>
                  </a:cubicBezTo>
                  <a:cubicBezTo>
                    <a:pt x="3224" y="1897"/>
                    <a:pt x="3603" y="1885"/>
                    <a:pt x="3981" y="1854"/>
                  </a:cubicBezTo>
                  <a:cubicBezTo>
                    <a:pt x="4524" y="1751"/>
                    <a:pt x="4964" y="1751"/>
                    <a:pt x="5377" y="1544"/>
                  </a:cubicBezTo>
                  <a:cubicBezTo>
                    <a:pt x="5713" y="1441"/>
                    <a:pt x="6023" y="1105"/>
                    <a:pt x="5920" y="794"/>
                  </a:cubicBezTo>
                  <a:cubicBezTo>
                    <a:pt x="5920" y="458"/>
                    <a:pt x="5713" y="355"/>
                    <a:pt x="5610" y="252"/>
                  </a:cubicBezTo>
                  <a:cubicBezTo>
                    <a:pt x="5377" y="148"/>
                    <a:pt x="5170" y="19"/>
                    <a:pt x="4860" y="19"/>
                  </a:cubicBezTo>
                  <a:cubicBezTo>
                    <a:pt x="4683" y="7"/>
                    <a:pt x="4504" y="1"/>
                    <a:pt x="4325"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8" name="Google Shape;3168;p37"/>
            <p:cNvSpPr/>
            <p:nvPr/>
          </p:nvSpPr>
          <p:spPr>
            <a:xfrm>
              <a:off x="4116434" y="2241043"/>
              <a:ext cx="189862" cy="110847"/>
            </a:xfrm>
            <a:custGeom>
              <a:rect b="b" l="l" r="r" t="t"/>
              <a:pathLst>
                <a:path extrusionOk="0" h="3336" w="5714">
                  <a:moveTo>
                    <a:pt x="104" y="1"/>
                  </a:moveTo>
                  <a:cubicBezTo>
                    <a:pt x="0" y="208"/>
                    <a:pt x="0" y="440"/>
                    <a:pt x="0" y="647"/>
                  </a:cubicBezTo>
                  <a:cubicBezTo>
                    <a:pt x="750" y="1293"/>
                    <a:pt x="1500" y="1836"/>
                    <a:pt x="2275" y="2379"/>
                  </a:cubicBezTo>
                  <a:cubicBezTo>
                    <a:pt x="2921" y="2793"/>
                    <a:pt x="3671" y="3232"/>
                    <a:pt x="4421" y="3336"/>
                  </a:cubicBezTo>
                  <a:lnTo>
                    <a:pt x="5067" y="3336"/>
                  </a:lnTo>
                  <a:cubicBezTo>
                    <a:pt x="5274" y="3232"/>
                    <a:pt x="5506" y="3129"/>
                    <a:pt x="5610" y="2922"/>
                  </a:cubicBezTo>
                  <a:cubicBezTo>
                    <a:pt x="5713" y="2689"/>
                    <a:pt x="5610" y="2379"/>
                    <a:pt x="5506" y="2146"/>
                  </a:cubicBezTo>
                  <a:cubicBezTo>
                    <a:pt x="5170" y="1293"/>
                    <a:pt x="4085" y="647"/>
                    <a:pt x="3128" y="337"/>
                  </a:cubicBezTo>
                  <a:cubicBezTo>
                    <a:pt x="2146" y="104"/>
                    <a:pt x="1086" y="104"/>
                    <a:pt x="10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69" name="Google Shape;3169;p37"/>
            <p:cNvSpPr/>
            <p:nvPr/>
          </p:nvSpPr>
          <p:spPr>
            <a:xfrm>
              <a:off x="4101814" y="2259086"/>
              <a:ext cx="140054" cy="191191"/>
            </a:xfrm>
            <a:custGeom>
              <a:rect b="b" l="l" r="r" t="t"/>
              <a:pathLst>
                <a:path extrusionOk="0" h="5754" w="4215">
                  <a:moveTo>
                    <a:pt x="440" y="1"/>
                  </a:moveTo>
                  <a:cubicBezTo>
                    <a:pt x="337" y="208"/>
                    <a:pt x="233" y="311"/>
                    <a:pt x="1" y="544"/>
                  </a:cubicBezTo>
                  <a:cubicBezTo>
                    <a:pt x="337" y="1500"/>
                    <a:pt x="647" y="2482"/>
                    <a:pt x="1087" y="3439"/>
                  </a:cubicBezTo>
                  <a:cubicBezTo>
                    <a:pt x="1526" y="4318"/>
                    <a:pt x="1940" y="5067"/>
                    <a:pt x="2715" y="5481"/>
                  </a:cubicBezTo>
                  <a:cubicBezTo>
                    <a:pt x="2944" y="5653"/>
                    <a:pt x="3186" y="5754"/>
                    <a:pt x="3422" y="5754"/>
                  </a:cubicBezTo>
                  <a:cubicBezTo>
                    <a:pt x="3507" y="5754"/>
                    <a:pt x="3590" y="5741"/>
                    <a:pt x="3672" y="5714"/>
                  </a:cubicBezTo>
                  <a:cubicBezTo>
                    <a:pt x="4008" y="5481"/>
                    <a:pt x="4214" y="5067"/>
                    <a:pt x="4214" y="4731"/>
                  </a:cubicBezTo>
                  <a:cubicBezTo>
                    <a:pt x="4111" y="4318"/>
                    <a:pt x="3878" y="3775"/>
                    <a:pt x="3672" y="3439"/>
                  </a:cubicBezTo>
                  <a:cubicBezTo>
                    <a:pt x="2922" y="2043"/>
                    <a:pt x="1733" y="957"/>
                    <a:pt x="440"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0" name="Google Shape;3170;p37"/>
            <p:cNvSpPr/>
            <p:nvPr/>
          </p:nvSpPr>
          <p:spPr>
            <a:xfrm>
              <a:off x="4058883" y="2273706"/>
              <a:ext cx="68748" cy="221627"/>
            </a:xfrm>
            <a:custGeom>
              <a:rect b="b" l="l" r="r" t="t"/>
              <a:pathLst>
                <a:path extrusionOk="0" h="6670" w="2069">
                  <a:moveTo>
                    <a:pt x="1293" y="0"/>
                  </a:moveTo>
                  <a:cubicBezTo>
                    <a:pt x="1086" y="104"/>
                    <a:pt x="879" y="207"/>
                    <a:pt x="776" y="207"/>
                  </a:cubicBezTo>
                  <a:cubicBezTo>
                    <a:pt x="440" y="1396"/>
                    <a:pt x="0" y="2689"/>
                    <a:pt x="130" y="3878"/>
                  </a:cubicBezTo>
                  <a:cubicBezTo>
                    <a:pt x="130" y="4395"/>
                    <a:pt x="233" y="5041"/>
                    <a:pt x="440" y="5584"/>
                  </a:cubicBezTo>
                  <a:cubicBezTo>
                    <a:pt x="543" y="6023"/>
                    <a:pt x="776" y="6566"/>
                    <a:pt x="1293" y="6670"/>
                  </a:cubicBezTo>
                  <a:lnTo>
                    <a:pt x="1525" y="6670"/>
                  </a:lnTo>
                  <a:cubicBezTo>
                    <a:pt x="1629" y="6670"/>
                    <a:pt x="1732" y="6566"/>
                    <a:pt x="1836" y="6463"/>
                  </a:cubicBezTo>
                  <a:cubicBezTo>
                    <a:pt x="2068" y="6127"/>
                    <a:pt x="2068" y="5687"/>
                    <a:pt x="2068" y="5274"/>
                  </a:cubicBezTo>
                  <a:cubicBezTo>
                    <a:pt x="2068" y="3438"/>
                    <a:pt x="1629" y="1706"/>
                    <a:pt x="129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1" name="Google Shape;3171;p37"/>
            <p:cNvSpPr/>
            <p:nvPr/>
          </p:nvSpPr>
          <p:spPr>
            <a:xfrm>
              <a:off x="3980696" y="2288659"/>
              <a:ext cx="96260" cy="182020"/>
            </a:xfrm>
            <a:custGeom>
              <a:rect b="b" l="l" r="r" t="t"/>
              <a:pathLst>
                <a:path extrusionOk="0" h="5478" w="2897">
                  <a:moveTo>
                    <a:pt x="2513" y="0"/>
                  </a:moveTo>
                  <a:cubicBezTo>
                    <a:pt x="2142" y="0"/>
                    <a:pt x="1588" y="645"/>
                    <a:pt x="1500" y="843"/>
                  </a:cubicBezTo>
                  <a:cubicBezTo>
                    <a:pt x="751" y="1592"/>
                    <a:pt x="208" y="2652"/>
                    <a:pt x="104" y="3738"/>
                  </a:cubicBezTo>
                  <a:cubicBezTo>
                    <a:pt x="1" y="3945"/>
                    <a:pt x="1" y="4281"/>
                    <a:pt x="104" y="4591"/>
                  </a:cubicBezTo>
                  <a:cubicBezTo>
                    <a:pt x="208" y="4927"/>
                    <a:pt x="415" y="5237"/>
                    <a:pt x="751" y="5367"/>
                  </a:cubicBezTo>
                  <a:cubicBezTo>
                    <a:pt x="867" y="5444"/>
                    <a:pt x="1001" y="5478"/>
                    <a:pt x="1134" y="5478"/>
                  </a:cubicBezTo>
                  <a:cubicBezTo>
                    <a:pt x="1357" y="5478"/>
                    <a:pt x="1578" y="5383"/>
                    <a:pt x="1707" y="5237"/>
                  </a:cubicBezTo>
                  <a:cubicBezTo>
                    <a:pt x="2043" y="5030"/>
                    <a:pt x="2147" y="4591"/>
                    <a:pt x="2250" y="4281"/>
                  </a:cubicBezTo>
                  <a:cubicBezTo>
                    <a:pt x="2353" y="3531"/>
                    <a:pt x="2353" y="2782"/>
                    <a:pt x="2483" y="2006"/>
                  </a:cubicBezTo>
                  <a:cubicBezTo>
                    <a:pt x="2586" y="1592"/>
                    <a:pt x="2586" y="1256"/>
                    <a:pt x="2689" y="946"/>
                  </a:cubicBezTo>
                  <a:cubicBezTo>
                    <a:pt x="2689" y="713"/>
                    <a:pt x="2896" y="300"/>
                    <a:pt x="2689" y="67"/>
                  </a:cubicBezTo>
                  <a:cubicBezTo>
                    <a:pt x="2639" y="20"/>
                    <a:pt x="2579" y="0"/>
                    <a:pt x="25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2" name="Google Shape;3172;p37"/>
            <p:cNvSpPr/>
            <p:nvPr/>
          </p:nvSpPr>
          <p:spPr>
            <a:xfrm>
              <a:off x="4037417" y="2216855"/>
              <a:ext cx="118556" cy="106228"/>
            </a:xfrm>
            <a:custGeom>
              <a:rect b="b" l="l" r="r" t="t"/>
              <a:pathLst>
                <a:path extrusionOk="0" h="3197" w="3568">
                  <a:moveTo>
                    <a:pt x="2788" y="0"/>
                  </a:moveTo>
                  <a:cubicBezTo>
                    <a:pt x="2366" y="0"/>
                    <a:pt x="1899" y="198"/>
                    <a:pt x="1629" y="405"/>
                  </a:cubicBezTo>
                  <a:cubicBezTo>
                    <a:pt x="1086" y="715"/>
                    <a:pt x="543" y="1258"/>
                    <a:pt x="336" y="1904"/>
                  </a:cubicBezTo>
                  <a:cubicBezTo>
                    <a:pt x="129" y="2214"/>
                    <a:pt x="0" y="2550"/>
                    <a:pt x="0" y="2990"/>
                  </a:cubicBezTo>
                  <a:cubicBezTo>
                    <a:pt x="129" y="3093"/>
                    <a:pt x="129" y="3197"/>
                    <a:pt x="233" y="3197"/>
                  </a:cubicBezTo>
                  <a:lnTo>
                    <a:pt x="440" y="3197"/>
                  </a:lnTo>
                  <a:cubicBezTo>
                    <a:pt x="1422" y="3093"/>
                    <a:pt x="2171" y="2447"/>
                    <a:pt x="2818" y="1801"/>
                  </a:cubicBezTo>
                  <a:cubicBezTo>
                    <a:pt x="3231" y="1568"/>
                    <a:pt x="3567" y="1154"/>
                    <a:pt x="3567" y="715"/>
                  </a:cubicBezTo>
                  <a:cubicBezTo>
                    <a:pt x="3567" y="612"/>
                    <a:pt x="3567" y="405"/>
                    <a:pt x="3464" y="275"/>
                  </a:cubicBezTo>
                  <a:cubicBezTo>
                    <a:pt x="3295" y="77"/>
                    <a:pt x="3050" y="0"/>
                    <a:pt x="278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3" name="Google Shape;3173;p37"/>
            <p:cNvSpPr/>
            <p:nvPr/>
          </p:nvSpPr>
          <p:spPr>
            <a:xfrm>
              <a:off x="3987574" y="2513485"/>
              <a:ext cx="286056" cy="131714"/>
            </a:xfrm>
            <a:custGeom>
              <a:rect b="b" l="l" r="r" t="t"/>
              <a:pathLst>
                <a:path extrusionOk="0" h="3964" w="8609">
                  <a:moveTo>
                    <a:pt x="4652" y="0"/>
                  </a:moveTo>
                  <a:cubicBezTo>
                    <a:pt x="3971" y="0"/>
                    <a:pt x="3311" y="146"/>
                    <a:pt x="2689" y="293"/>
                  </a:cubicBezTo>
                  <a:cubicBezTo>
                    <a:pt x="1500" y="732"/>
                    <a:pt x="544" y="1585"/>
                    <a:pt x="1" y="2774"/>
                  </a:cubicBezTo>
                  <a:cubicBezTo>
                    <a:pt x="1196" y="2044"/>
                    <a:pt x="2561" y="1541"/>
                    <a:pt x="3870" y="1541"/>
                  </a:cubicBezTo>
                  <a:cubicBezTo>
                    <a:pt x="4090" y="1541"/>
                    <a:pt x="4309" y="1555"/>
                    <a:pt x="4525" y="1585"/>
                  </a:cubicBezTo>
                  <a:cubicBezTo>
                    <a:pt x="6153" y="1689"/>
                    <a:pt x="7756" y="2568"/>
                    <a:pt x="8402" y="3963"/>
                  </a:cubicBezTo>
                  <a:cubicBezTo>
                    <a:pt x="8609" y="3110"/>
                    <a:pt x="8402" y="2128"/>
                    <a:pt x="7859" y="1378"/>
                  </a:cubicBezTo>
                  <a:cubicBezTo>
                    <a:pt x="7213" y="732"/>
                    <a:pt x="6360" y="189"/>
                    <a:pt x="5507" y="86"/>
                  </a:cubicBezTo>
                  <a:cubicBezTo>
                    <a:pt x="5219" y="25"/>
                    <a:pt x="4934" y="0"/>
                    <a:pt x="4652"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4" name="Google Shape;3174;p37"/>
            <p:cNvSpPr/>
            <p:nvPr/>
          </p:nvSpPr>
          <p:spPr>
            <a:xfrm>
              <a:off x="4449715" y="2451847"/>
              <a:ext cx="257712" cy="146965"/>
            </a:xfrm>
            <a:custGeom>
              <a:rect b="b" l="l" r="r" t="t"/>
              <a:pathLst>
                <a:path extrusionOk="0" h="4423" w="7756">
                  <a:moveTo>
                    <a:pt x="6754" y="0"/>
                  </a:moveTo>
                  <a:cubicBezTo>
                    <a:pt x="5647" y="0"/>
                    <a:pt x="4534" y="359"/>
                    <a:pt x="3542" y="855"/>
                  </a:cubicBezTo>
                  <a:cubicBezTo>
                    <a:pt x="2249" y="1501"/>
                    <a:pt x="1293" y="2587"/>
                    <a:pt x="414" y="3776"/>
                  </a:cubicBezTo>
                  <a:cubicBezTo>
                    <a:pt x="207" y="3983"/>
                    <a:pt x="104" y="4190"/>
                    <a:pt x="0" y="4423"/>
                  </a:cubicBezTo>
                  <a:cubicBezTo>
                    <a:pt x="647" y="4086"/>
                    <a:pt x="1396" y="3880"/>
                    <a:pt x="2146" y="3544"/>
                  </a:cubicBezTo>
                  <a:cubicBezTo>
                    <a:pt x="4188" y="2794"/>
                    <a:pt x="6023" y="1398"/>
                    <a:pt x="7755" y="105"/>
                  </a:cubicBezTo>
                  <a:cubicBezTo>
                    <a:pt x="7425" y="33"/>
                    <a:pt x="7090" y="0"/>
                    <a:pt x="675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5" name="Google Shape;3175;p37"/>
            <p:cNvSpPr/>
            <p:nvPr/>
          </p:nvSpPr>
          <p:spPr>
            <a:xfrm>
              <a:off x="4445395" y="2450385"/>
              <a:ext cx="262032" cy="151850"/>
            </a:xfrm>
            <a:custGeom>
              <a:rect b="b" l="l" r="r" t="t"/>
              <a:pathLst>
                <a:path extrusionOk="0" h="4570" w="7886">
                  <a:moveTo>
                    <a:pt x="7847" y="0"/>
                  </a:moveTo>
                  <a:cubicBezTo>
                    <a:pt x="7828" y="0"/>
                    <a:pt x="7799" y="12"/>
                    <a:pt x="7756" y="46"/>
                  </a:cubicBezTo>
                  <a:cubicBezTo>
                    <a:pt x="7446" y="46"/>
                    <a:pt x="7110" y="149"/>
                    <a:pt x="6903" y="149"/>
                  </a:cubicBezTo>
                  <a:cubicBezTo>
                    <a:pt x="5611" y="589"/>
                    <a:pt x="4318" y="1132"/>
                    <a:pt x="3129" y="1778"/>
                  </a:cubicBezTo>
                  <a:cubicBezTo>
                    <a:pt x="1940" y="2424"/>
                    <a:pt x="880" y="3277"/>
                    <a:pt x="1" y="4363"/>
                  </a:cubicBezTo>
                  <a:lnTo>
                    <a:pt x="1" y="4570"/>
                  </a:lnTo>
                  <a:lnTo>
                    <a:pt x="234" y="4570"/>
                  </a:lnTo>
                  <a:cubicBezTo>
                    <a:pt x="983" y="3484"/>
                    <a:pt x="2069" y="2631"/>
                    <a:pt x="3232" y="1985"/>
                  </a:cubicBezTo>
                  <a:cubicBezTo>
                    <a:pt x="4421" y="1339"/>
                    <a:pt x="5611" y="796"/>
                    <a:pt x="6903" y="486"/>
                  </a:cubicBezTo>
                  <a:cubicBezTo>
                    <a:pt x="7239" y="356"/>
                    <a:pt x="7549" y="253"/>
                    <a:pt x="7756" y="253"/>
                  </a:cubicBezTo>
                  <a:cubicBezTo>
                    <a:pt x="7885" y="253"/>
                    <a:pt x="7885" y="149"/>
                    <a:pt x="7885" y="46"/>
                  </a:cubicBezTo>
                  <a:cubicBezTo>
                    <a:pt x="7885" y="46"/>
                    <a:pt x="7885" y="0"/>
                    <a:pt x="7847"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6" name="Google Shape;3176;p37"/>
            <p:cNvSpPr/>
            <p:nvPr/>
          </p:nvSpPr>
          <p:spPr>
            <a:xfrm>
              <a:off x="4463438" y="2545551"/>
              <a:ext cx="236248" cy="60142"/>
            </a:xfrm>
            <a:custGeom>
              <a:rect b="b" l="l" r="r" t="t"/>
              <a:pathLst>
                <a:path extrusionOk="0" h="1810" w="7110">
                  <a:moveTo>
                    <a:pt x="4336" y="0"/>
                  </a:moveTo>
                  <a:cubicBezTo>
                    <a:pt x="3760" y="0"/>
                    <a:pt x="3195" y="117"/>
                    <a:pt x="2689" y="310"/>
                  </a:cubicBezTo>
                  <a:cubicBezTo>
                    <a:pt x="1733" y="620"/>
                    <a:pt x="880" y="1266"/>
                    <a:pt x="1" y="1809"/>
                  </a:cubicBezTo>
                  <a:cubicBezTo>
                    <a:pt x="1463" y="1421"/>
                    <a:pt x="3044" y="1098"/>
                    <a:pt x="4574" y="1098"/>
                  </a:cubicBezTo>
                  <a:cubicBezTo>
                    <a:pt x="5181" y="1098"/>
                    <a:pt x="5780" y="1149"/>
                    <a:pt x="6360" y="1266"/>
                  </a:cubicBezTo>
                  <a:cubicBezTo>
                    <a:pt x="6567" y="1266"/>
                    <a:pt x="6903" y="1370"/>
                    <a:pt x="7110" y="1499"/>
                  </a:cubicBezTo>
                  <a:lnTo>
                    <a:pt x="7110" y="1370"/>
                  </a:lnTo>
                  <a:cubicBezTo>
                    <a:pt x="6800" y="853"/>
                    <a:pt x="6257" y="413"/>
                    <a:pt x="5610" y="207"/>
                  </a:cubicBezTo>
                  <a:cubicBezTo>
                    <a:pt x="5193" y="64"/>
                    <a:pt x="4762" y="0"/>
                    <a:pt x="433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7" name="Google Shape;3177;p37"/>
            <p:cNvSpPr/>
            <p:nvPr/>
          </p:nvSpPr>
          <p:spPr>
            <a:xfrm>
              <a:off x="4463438" y="2562697"/>
              <a:ext cx="243990" cy="44525"/>
            </a:xfrm>
            <a:custGeom>
              <a:rect b="b" l="l" r="r" t="t"/>
              <a:pathLst>
                <a:path extrusionOk="0" h="1340" w="7343">
                  <a:moveTo>
                    <a:pt x="4214" y="1"/>
                  </a:moveTo>
                  <a:cubicBezTo>
                    <a:pt x="2819" y="1"/>
                    <a:pt x="1293" y="440"/>
                    <a:pt x="104" y="1087"/>
                  </a:cubicBezTo>
                  <a:cubicBezTo>
                    <a:pt x="1" y="1190"/>
                    <a:pt x="1" y="1190"/>
                    <a:pt x="1" y="1293"/>
                  </a:cubicBezTo>
                  <a:cubicBezTo>
                    <a:pt x="70" y="1293"/>
                    <a:pt x="93" y="1339"/>
                    <a:pt x="139" y="1339"/>
                  </a:cubicBezTo>
                  <a:cubicBezTo>
                    <a:pt x="162" y="1339"/>
                    <a:pt x="190" y="1328"/>
                    <a:pt x="234" y="1293"/>
                  </a:cubicBezTo>
                  <a:cubicBezTo>
                    <a:pt x="1397" y="647"/>
                    <a:pt x="2819" y="208"/>
                    <a:pt x="4214" y="208"/>
                  </a:cubicBezTo>
                  <a:cubicBezTo>
                    <a:pt x="4525" y="208"/>
                    <a:pt x="4964" y="337"/>
                    <a:pt x="5274" y="337"/>
                  </a:cubicBezTo>
                  <a:cubicBezTo>
                    <a:pt x="5921" y="440"/>
                    <a:pt x="6696" y="647"/>
                    <a:pt x="7110" y="1087"/>
                  </a:cubicBezTo>
                  <a:lnTo>
                    <a:pt x="7213" y="1087"/>
                  </a:lnTo>
                  <a:cubicBezTo>
                    <a:pt x="7342" y="1087"/>
                    <a:pt x="7342" y="983"/>
                    <a:pt x="7213" y="983"/>
                  </a:cubicBezTo>
                  <a:cubicBezTo>
                    <a:pt x="6800" y="440"/>
                    <a:pt x="5921" y="208"/>
                    <a:pt x="5274" y="104"/>
                  </a:cubicBezTo>
                  <a:cubicBezTo>
                    <a:pt x="4964" y="1"/>
                    <a:pt x="4628" y="1"/>
                    <a:pt x="421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8" name="Google Shape;3178;p37"/>
            <p:cNvSpPr/>
            <p:nvPr/>
          </p:nvSpPr>
          <p:spPr>
            <a:xfrm>
              <a:off x="4291647" y="2326476"/>
              <a:ext cx="115133" cy="286089"/>
            </a:xfrm>
            <a:custGeom>
              <a:rect b="b" l="l" r="r" t="t"/>
              <a:pathLst>
                <a:path extrusionOk="0" h="8610" w="3465">
                  <a:moveTo>
                    <a:pt x="3025" y="1"/>
                  </a:moveTo>
                  <a:cubicBezTo>
                    <a:pt x="2043" y="544"/>
                    <a:pt x="1293" y="1397"/>
                    <a:pt x="983" y="2379"/>
                  </a:cubicBezTo>
                  <a:cubicBezTo>
                    <a:pt x="544" y="3336"/>
                    <a:pt x="337" y="4421"/>
                    <a:pt x="233" y="5507"/>
                  </a:cubicBezTo>
                  <a:cubicBezTo>
                    <a:pt x="104" y="6464"/>
                    <a:pt x="104" y="7549"/>
                    <a:pt x="1" y="8609"/>
                  </a:cubicBezTo>
                  <a:cubicBezTo>
                    <a:pt x="1086" y="7446"/>
                    <a:pt x="1940" y="6024"/>
                    <a:pt x="2586" y="4525"/>
                  </a:cubicBezTo>
                  <a:cubicBezTo>
                    <a:pt x="2922" y="3982"/>
                    <a:pt x="3129" y="3336"/>
                    <a:pt x="3335" y="2689"/>
                  </a:cubicBezTo>
                  <a:cubicBezTo>
                    <a:pt x="3465" y="1836"/>
                    <a:pt x="3335" y="854"/>
                    <a:pt x="302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79" name="Google Shape;3179;p37"/>
            <p:cNvSpPr/>
            <p:nvPr/>
          </p:nvSpPr>
          <p:spPr>
            <a:xfrm>
              <a:off x="4291647" y="2323053"/>
              <a:ext cx="103969" cy="292734"/>
            </a:xfrm>
            <a:custGeom>
              <a:rect b="b" l="l" r="r" t="t"/>
              <a:pathLst>
                <a:path extrusionOk="0" h="8810" w="3129">
                  <a:moveTo>
                    <a:pt x="3025" y="1"/>
                  </a:moveTo>
                  <a:cubicBezTo>
                    <a:pt x="2922" y="1"/>
                    <a:pt x="2922" y="1"/>
                    <a:pt x="2922" y="104"/>
                  </a:cubicBezTo>
                  <a:cubicBezTo>
                    <a:pt x="2689" y="1603"/>
                    <a:pt x="2482" y="3128"/>
                    <a:pt x="2043" y="4524"/>
                  </a:cubicBezTo>
                  <a:cubicBezTo>
                    <a:pt x="1629" y="6024"/>
                    <a:pt x="983" y="7420"/>
                    <a:pt x="1" y="8609"/>
                  </a:cubicBezTo>
                  <a:lnTo>
                    <a:pt x="1" y="8712"/>
                  </a:lnTo>
                  <a:cubicBezTo>
                    <a:pt x="52" y="8777"/>
                    <a:pt x="78" y="8809"/>
                    <a:pt x="107" y="8809"/>
                  </a:cubicBezTo>
                  <a:cubicBezTo>
                    <a:pt x="136" y="8809"/>
                    <a:pt x="169" y="8777"/>
                    <a:pt x="233" y="8712"/>
                  </a:cubicBezTo>
                  <a:cubicBezTo>
                    <a:pt x="1190" y="7549"/>
                    <a:pt x="1836" y="6127"/>
                    <a:pt x="2276" y="4628"/>
                  </a:cubicBezTo>
                  <a:cubicBezTo>
                    <a:pt x="2689" y="3128"/>
                    <a:pt x="2922" y="1603"/>
                    <a:pt x="3129" y="104"/>
                  </a:cubicBezTo>
                  <a:lnTo>
                    <a:pt x="302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0" name="Google Shape;3180;p37"/>
            <p:cNvSpPr/>
            <p:nvPr/>
          </p:nvSpPr>
          <p:spPr>
            <a:xfrm>
              <a:off x="4227251" y="2359139"/>
              <a:ext cx="67884" cy="253426"/>
            </a:xfrm>
            <a:custGeom>
              <a:rect b="b" l="l" r="r" t="t"/>
              <a:pathLst>
                <a:path extrusionOk="0" h="7627" w="2043">
                  <a:moveTo>
                    <a:pt x="646" y="0"/>
                  </a:moveTo>
                  <a:cubicBezTo>
                    <a:pt x="103" y="1164"/>
                    <a:pt x="0" y="2585"/>
                    <a:pt x="233" y="3878"/>
                  </a:cubicBezTo>
                  <a:cubicBezTo>
                    <a:pt x="543" y="5170"/>
                    <a:pt x="1086" y="6463"/>
                    <a:pt x="1732" y="7626"/>
                  </a:cubicBezTo>
                  <a:cubicBezTo>
                    <a:pt x="1939" y="6334"/>
                    <a:pt x="2042" y="4938"/>
                    <a:pt x="1939" y="3645"/>
                  </a:cubicBezTo>
                  <a:cubicBezTo>
                    <a:pt x="1835" y="2353"/>
                    <a:pt x="1396" y="1164"/>
                    <a:pt x="750" y="104"/>
                  </a:cubicBezTo>
                  <a:lnTo>
                    <a:pt x="646"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1" name="Google Shape;3181;p37"/>
            <p:cNvSpPr/>
            <p:nvPr/>
          </p:nvSpPr>
          <p:spPr>
            <a:xfrm>
              <a:off x="4241838" y="2354853"/>
              <a:ext cx="46419" cy="257712"/>
            </a:xfrm>
            <a:custGeom>
              <a:rect b="b" l="l" r="r" t="t"/>
              <a:pathLst>
                <a:path extrusionOk="0" h="7756" w="1397">
                  <a:moveTo>
                    <a:pt x="104" y="0"/>
                  </a:moveTo>
                  <a:cubicBezTo>
                    <a:pt x="104" y="0"/>
                    <a:pt x="0" y="129"/>
                    <a:pt x="0" y="233"/>
                  </a:cubicBezTo>
                  <a:lnTo>
                    <a:pt x="0" y="646"/>
                  </a:lnTo>
                  <a:cubicBezTo>
                    <a:pt x="0" y="3024"/>
                    <a:pt x="440" y="5403"/>
                    <a:pt x="1190" y="7652"/>
                  </a:cubicBezTo>
                  <a:cubicBezTo>
                    <a:pt x="1190" y="7755"/>
                    <a:pt x="1293" y="7755"/>
                    <a:pt x="1293" y="7755"/>
                  </a:cubicBezTo>
                  <a:cubicBezTo>
                    <a:pt x="1396" y="7755"/>
                    <a:pt x="1396" y="7652"/>
                    <a:pt x="1396" y="7548"/>
                  </a:cubicBezTo>
                  <a:cubicBezTo>
                    <a:pt x="647" y="5403"/>
                    <a:pt x="207" y="3024"/>
                    <a:pt x="207" y="646"/>
                  </a:cubicBezTo>
                  <a:lnTo>
                    <a:pt x="207" y="233"/>
                  </a:lnTo>
                  <a:cubicBezTo>
                    <a:pt x="207" y="129"/>
                    <a:pt x="207" y="0"/>
                    <a:pt x="104"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2" name="Google Shape;3182;p37"/>
            <p:cNvSpPr/>
            <p:nvPr/>
          </p:nvSpPr>
          <p:spPr>
            <a:xfrm>
              <a:off x="4084635" y="2338106"/>
              <a:ext cx="504227" cy="257281"/>
            </a:xfrm>
            <a:custGeom>
              <a:rect b="b" l="l" r="r" t="t"/>
              <a:pathLst>
                <a:path extrusionOk="0" h="7743" w="15175">
                  <a:moveTo>
                    <a:pt x="8031" y="1"/>
                  </a:moveTo>
                  <a:cubicBezTo>
                    <a:pt x="7073" y="1"/>
                    <a:pt x="6123" y="204"/>
                    <a:pt x="5274" y="633"/>
                  </a:cubicBezTo>
                  <a:cubicBezTo>
                    <a:pt x="4395" y="943"/>
                    <a:pt x="3646" y="1590"/>
                    <a:pt x="2793" y="2443"/>
                  </a:cubicBezTo>
                  <a:cubicBezTo>
                    <a:pt x="1397" y="3865"/>
                    <a:pt x="518" y="5467"/>
                    <a:pt x="208" y="6967"/>
                  </a:cubicBezTo>
                  <a:cubicBezTo>
                    <a:pt x="104" y="7199"/>
                    <a:pt x="104" y="7406"/>
                    <a:pt x="1" y="7742"/>
                  </a:cubicBezTo>
                  <a:lnTo>
                    <a:pt x="518" y="7742"/>
                  </a:lnTo>
                  <a:cubicBezTo>
                    <a:pt x="518" y="7509"/>
                    <a:pt x="647" y="7199"/>
                    <a:pt x="647" y="6967"/>
                  </a:cubicBezTo>
                  <a:cubicBezTo>
                    <a:pt x="1061" y="5571"/>
                    <a:pt x="1810" y="4175"/>
                    <a:pt x="3103" y="2882"/>
                  </a:cubicBezTo>
                  <a:cubicBezTo>
                    <a:pt x="3982" y="2029"/>
                    <a:pt x="4731" y="1383"/>
                    <a:pt x="5481" y="1047"/>
                  </a:cubicBezTo>
                  <a:cubicBezTo>
                    <a:pt x="6268" y="658"/>
                    <a:pt x="7159" y="468"/>
                    <a:pt x="8063" y="468"/>
                  </a:cubicBezTo>
                  <a:cubicBezTo>
                    <a:pt x="9623" y="468"/>
                    <a:pt x="11221" y="1036"/>
                    <a:pt x="12383" y="2133"/>
                  </a:cubicBezTo>
                  <a:cubicBezTo>
                    <a:pt x="12797" y="2572"/>
                    <a:pt x="13236" y="3089"/>
                    <a:pt x="13572" y="3632"/>
                  </a:cubicBezTo>
                  <a:cubicBezTo>
                    <a:pt x="14089" y="4614"/>
                    <a:pt x="14425" y="5803"/>
                    <a:pt x="14632" y="6967"/>
                  </a:cubicBezTo>
                  <a:cubicBezTo>
                    <a:pt x="14632" y="7199"/>
                    <a:pt x="14736" y="7406"/>
                    <a:pt x="14736" y="7742"/>
                  </a:cubicBezTo>
                  <a:lnTo>
                    <a:pt x="15175" y="7613"/>
                  </a:lnTo>
                  <a:cubicBezTo>
                    <a:pt x="15175" y="7406"/>
                    <a:pt x="15175" y="7199"/>
                    <a:pt x="15072" y="6967"/>
                  </a:cubicBezTo>
                  <a:cubicBezTo>
                    <a:pt x="14865" y="5803"/>
                    <a:pt x="14632" y="4511"/>
                    <a:pt x="13986" y="3425"/>
                  </a:cubicBezTo>
                  <a:cubicBezTo>
                    <a:pt x="13676" y="2779"/>
                    <a:pt x="13236" y="2236"/>
                    <a:pt x="12693" y="1797"/>
                  </a:cubicBezTo>
                  <a:cubicBezTo>
                    <a:pt x="11454" y="640"/>
                    <a:pt x="9729" y="1"/>
                    <a:pt x="80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3" name="Google Shape;3183;p37"/>
            <p:cNvSpPr/>
            <p:nvPr/>
          </p:nvSpPr>
          <p:spPr>
            <a:xfrm>
              <a:off x="4084635" y="2569575"/>
              <a:ext cx="21531" cy="25818"/>
            </a:xfrm>
            <a:custGeom>
              <a:rect b="b" l="l" r="r" t="t"/>
              <a:pathLst>
                <a:path extrusionOk="0" h="777" w="648">
                  <a:moveTo>
                    <a:pt x="208" y="1"/>
                  </a:moveTo>
                  <a:cubicBezTo>
                    <a:pt x="104" y="233"/>
                    <a:pt x="104" y="440"/>
                    <a:pt x="1" y="776"/>
                  </a:cubicBezTo>
                  <a:lnTo>
                    <a:pt x="518" y="776"/>
                  </a:lnTo>
                  <a:cubicBezTo>
                    <a:pt x="518" y="543"/>
                    <a:pt x="647" y="233"/>
                    <a:pt x="647"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4" name="Google Shape;3184;p37"/>
            <p:cNvSpPr/>
            <p:nvPr/>
          </p:nvSpPr>
          <p:spPr>
            <a:xfrm>
              <a:off x="4570832" y="2569575"/>
              <a:ext cx="18043" cy="25818"/>
            </a:xfrm>
            <a:custGeom>
              <a:rect b="b" l="l" r="r" t="t"/>
              <a:pathLst>
                <a:path extrusionOk="0" h="777" w="543">
                  <a:moveTo>
                    <a:pt x="0" y="1"/>
                  </a:moveTo>
                  <a:cubicBezTo>
                    <a:pt x="0" y="233"/>
                    <a:pt x="104" y="440"/>
                    <a:pt x="104" y="776"/>
                  </a:cubicBezTo>
                  <a:lnTo>
                    <a:pt x="543" y="647"/>
                  </a:lnTo>
                  <a:cubicBezTo>
                    <a:pt x="543" y="440"/>
                    <a:pt x="543" y="233"/>
                    <a:pt x="440"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5" name="Google Shape;3185;p37"/>
            <p:cNvSpPr/>
            <p:nvPr/>
          </p:nvSpPr>
          <p:spPr>
            <a:xfrm>
              <a:off x="4058883" y="2605661"/>
              <a:ext cx="558355" cy="322141"/>
            </a:xfrm>
            <a:custGeom>
              <a:rect b="b" l="l" r="r" t="t"/>
              <a:pathLst>
                <a:path extrusionOk="0" h="9695" w="16804">
                  <a:moveTo>
                    <a:pt x="0" y="0"/>
                  </a:moveTo>
                  <a:lnTo>
                    <a:pt x="130" y="440"/>
                  </a:lnTo>
                  <a:lnTo>
                    <a:pt x="233" y="543"/>
                  </a:lnTo>
                  <a:lnTo>
                    <a:pt x="336" y="1293"/>
                  </a:lnTo>
                  <a:lnTo>
                    <a:pt x="440" y="1629"/>
                  </a:lnTo>
                  <a:lnTo>
                    <a:pt x="440" y="1732"/>
                  </a:lnTo>
                  <a:lnTo>
                    <a:pt x="776" y="2792"/>
                  </a:lnTo>
                  <a:lnTo>
                    <a:pt x="776" y="2921"/>
                  </a:lnTo>
                  <a:lnTo>
                    <a:pt x="1086" y="3981"/>
                  </a:lnTo>
                  <a:lnTo>
                    <a:pt x="1293" y="5170"/>
                  </a:lnTo>
                  <a:lnTo>
                    <a:pt x="1422" y="5170"/>
                  </a:lnTo>
                  <a:lnTo>
                    <a:pt x="1629" y="6256"/>
                  </a:lnTo>
                  <a:lnTo>
                    <a:pt x="1629" y="6359"/>
                  </a:lnTo>
                  <a:lnTo>
                    <a:pt x="1939" y="7445"/>
                  </a:lnTo>
                  <a:lnTo>
                    <a:pt x="1939" y="7549"/>
                  </a:lnTo>
                  <a:lnTo>
                    <a:pt x="2172" y="8505"/>
                  </a:lnTo>
                  <a:lnTo>
                    <a:pt x="2275" y="8608"/>
                  </a:lnTo>
                  <a:cubicBezTo>
                    <a:pt x="2379" y="9048"/>
                    <a:pt x="2715" y="9255"/>
                    <a:pt x="3128" y="9255"/>
                  </a:cubicBezTo>
                  <a:lnTo>
                    <a:pt x="3232" y="9384"/>
                  </a:lnTo>
                  <a:cubicBezTo>
                    <a:pt x="3878" y="9487"/>
                    <a:pt x="5067" y="9591"/>
                    <a:pt x="6360" y="9694"/>
                  </a:cubicBezTo>
                  <a:lnTo>
                    <a:pt x="9048" y="9694"/>
                  </a:lnTo>
                  <a:cubicBezTo>
                    <a:pt x="9694" y="9694"/>
                    <a:pt x="10470" y="9591"/>
                    <a:pt x="11116" y="9487"/>
                  </a:cubicBezTo>
                  <a:lnTo>
                    <a:pt x="11219" y="9487"/>
                  </a:lnTo>
                  <a:cubicBezTo>
                    <a:pt x="11866" y="9384"/>
                    <a:pt x="12615" y="9255"/>
                    <a:pt x="13262" y="9048"/>
                  </a:cubicBezTo>
                  <a:lnTo>
                    <a:pt x="13365" y="9048"/>
                  </a:lnTo>
                  <a:cubicBezTo>
                    <a:pt x="13572" y="9048"/>
                    <a:pt x="13804" y="8945"/>
                    <a:pt x="14011" y="8945"/>
                  </a:cubicBezTo>
                  <a:cubicBezTo>
                    <a:pt x="14115" y="8841"/>
                    <a:pt x="14347" y="8738"/>
                    <a:pt x="14451" y="8608"/>
                  </a:cubicBezTo>
                  <a:cubicBezTo>
                    <a:pt x="14657" y="8505"/>
                    <a:pt x="14761" y="8298"/>
                    <a:pt x="14761" y="8091"/>
                  </a:cubicBezTo>
                  <a:lnTo>
                    <a:pt x="14864" y="7549"/>
                  </a:lnTo>
                  <a:lnTo>
                    <a:pt x="14864" y="7445"/>
                  </a:lnTo>
                  <a:lnTo>
                    <a:pt x="14994" y="7316"/>
                  </a:lnTo>
                  <a:lnTo>
                    <a:pt x="15200" y="6359"/>
                  </a:lnTo>
                  <a:lnTo>
                    <a:pt x="15200" y="6256"/>
                  </a:lnTo>
                  <a:lnTo>
                    <a:pt x="15511" y="5170"/>
                  </a:lnTo>
                  <a:lnTo>
                    <a:pt x="15743" y="3981"/>
                  </a:lnTo>
                  <a:lnTo>
                    <a:pt x="15847" y="3981"/>
                  </a:lnTo>
                  <a:lnTo>
                    <a:pt x="15847" y="3671"/>
                  </a:lnTo>
                  <a:lnTo>
                    <a:pt x="15847" y="3568"/>
                  </a:lnTo>
                  <a:lnTo>
                    <a:pt x="15950" y="3438"/>
                  </a:lnTo>
                  <a:lnTo>
                    <a:pt x="16053" y="2921"/>
                  </a:lnTo>
                  <a:lnTo>
                    <a:pt x="16053" y="2792"/>
                  </a:lnTo>
                  <a:lnTo>
                    <a:pt x="16389" y="1732"/>
                  </a:lnTo>
                  <a:lnTo>
                    <a:pt x="16389" y="1629"/>
                  </a:lnTo>
                  <a:lnTo>
                    <a:pt x="16700" y="440"/>
                  </a:lnTo>
                  <a:lnTo>
                    <a:pt x="16700" y="336"/>
                  </a:lnTo>
                  <a:lnTo>
                    <a:pt x="16803" y="104"/>
                  </a:lnTo>
                  <a:lnTo>
                    <a:pt x="8945" y="104"/>
                  </a:lnTo>
                  <a:lnTo>
                    <a:pt x="710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6" name="Google Shape;3186;p37"/>
            <p:cNvSpPr/>
            <p:nvPr/>
          </p:nvSpPr>
          <p:spPr>
            <a:xfrm>
              <a:off x="4073470" y="2659757"/>
              <a:ext cx="530012" cy="3489"/>
            </a:xfrm>
            <a:custGeom>
              <a:rect b="b" l="l" r="r" t="t"/>
              <a:pathLst>
                <a:path extrusionOk="0" h="105" w="15951">
                  <a:moveTo>
                    <a:pt x="1" y="1"/>
                  </a:moveTo>
                  <a:lnTo>
                    <a:pt x="1" y="104"/>
                  </a:lnTo>
                  <a:lnTo>
                    <a:pt x="15950" y="104"/>
                  </a:lnTo>
                  <a:lnTo>
                    <a:pt x="1595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7" name="Google Shape;3187;p37"/>
            <p:cNvSpPr/>
            <p:nvPr/>
          </p:nvSpPr>
          <p:spPr>
            <a:xfrm>
              <a:off x="4084635" y="2698435"/>
              <a:ext cx="507683" cy="4320"/>
            </a:xfrm>
            <a:custGeom>
              <a:rect b="b" l="l" r="r" t="t"/>
              <a:pathLst>
                <a:path extrusionOk="0" h="130" w="15279">
                  <a:moveTo>
                    <a:pt x="1" y="0"/>
                  </a:moveTo>
                  <a:lnTo>
                    <a:pt x="1" y="129"/>
                  </a:lnTo>
                  <a:lnTo>
                    <a:pt x="15278" y="129"/>
                  </a:lnTo>
                  <a:lnTo>
                    <a:pt x="1527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8" name="Google Shape;3188;p37"/>
            <p:cNvSpPr/>
            <p:nvPr/>
          </p:nvSpPr>
          <p:spPr>
            <a:xfrm>
              <a:off x="4084635" y="2698435"/>
              <a:ext cx="507683" cy="4320"/>
            </a:xfrm>
            <a:custGeom>
              <a:rect b="b" l="l" r="r" t="t"/>
              <a:pathLst>
                <a:path extrusionOk="0" h="130" w="15279">
                  <a:moveTo>
                    <a:pt x="1" y="0"/>
                  </a:moveTo>
                  <a:lnTo>
                    <a:pt x="1" y="129"/>
                  </a:lnTo>
                  <a:lnTo>
                    <a:pt x="15278" y="129"/>
                  </a:lnTo>
                  <a:lnTo>
                    <a:pt x="15278"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89" name="Google Shape;3189;p37"/>
            <p:cNvSpPr/>
            <p:nvPr/>
          </p:nvSpPr>
          <p:spPr>
            <a:xfrm>
              <a:off x="4094969" y="2737944"/>
              <a:ext cx="490471" cy="33"/>
            </a:xfrm>
            <a:custGeom>
              <a:rect b="b" l="l" r="r" t="t"/>
              <a:pathLst>
                <a:path extrusionOk="0" h="1" w="14761">
                  <a:moveTo>
                    <a:pt x="14761" y="0"/>
                  </a:moveTo>
                  <a:lnTo>
                    <a:pt x="14657" y="0"/>
                  </a:lnTo>
                  <a:lnTo>
                    <a:pt x="0"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0" name="Google Shape;3190;p37"/>
            <p:cNvSpPr/>
            <p:nvPr/>
          </p:nvSpPr>
          <p:spPr>
            <a:xfrm>
              <a:off x="4094969" y="2737944"/>
              <a:ext cx="490471" cy="33"/>
            </a:xfrm>
            <a:custGeom>
              <a:rect b="b" l="l" r="r" t="t"/>
              <a:pathLst>
                <a:path extrusionOk="0" h="1" w="14761">
                  <a:moveTo>
                    <a:pt x="14761" y="0"/>
                  </a:moveTo>
                  <a:lnTo>
                    <a:pt x="14657" y="0"/>
                  </a:lnTo>
                  <a:lnTo>
                    <a:pt x="0" y="0"/>
                  </a:ln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1" name="Google Shape;3191;p37"/>
            <p:cNvSpPr/>
            <p:nvPr/>
          </p:nvSpPr>
          <p:spPr>
            <a:xfrm>
              <a:off x="4101814" y="2777452"/>
              <a:ext cx="472462" cy="33"/>
            </a:xfrm>
            <a:custGeom>
              <a:rect b="b" l="l" r="r" t="t"/>
              <a:pathLst>
                <a:path extrusionOk="0" h="1" w="14219">
                  <a:moveTo>
                    <a:pt x="14219" y="0"/>
                  </a:moveTo>
                  <a:lnTo>
                    <a:pt x="14219" y="0"/>
                  </a:lnTo>
                  <a:lnTo>
                    <a:pt x="130" y="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2" name="Google Shape;3192;p37"/>
            <p:cNvSpPr/>
            <p:nvPr/>
          </p:nvSpPr>
          <p:spPr>
            <a:xfrm>
              <a:off x="4101814" y="2777452"/>
              <a:ext cx="472462" cy="33"/>
            </a:xfrm>
            <a:custGeom>
              <a:rect b="b" l="l" r="r" t="t"/>
              <a:pathLst>
                <a:path extrusionOk="0" h="1" w="14219">
                  <a:moveTo>
                    <a:pt x="14219" y="0"/>
                  </a:moveTo>
                  <a:lnTo>
                    <a:pt x="14219" y="0"/>
                  </a:lnTo>
                  <a:lnTo>
                    <a:pt x="130" y="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3" name="Google Shape;3193;p37"/>
            <p:cNvSpPr/>
            <p:nvPr/>
          </p:nvSpPr>
          <p:spPr>
            <a:xfrm>
              <a:off x="4112978" y="2813538"/>
              <a:ext cx="450997" cy="3456"/>
            </a:xfrm>
            <a:custGeom>
              <a:rect b="b" l="l" r="r" t="t"/>
              <a:pathLst>
                <a:path extrusionOk="0" h="104" w="13573">
                  <a:moveTo>
                    <a:pt x="1" y="0"/>
                  </a:moveTo>
                  <a:lnTo>
                    <a:pt x="1" y="103"/>
                  </a:lnTo>
                  <a:lnTo>
                    <a:pt x="13572" y="103"/>
                  </a:lnTo>
                  <a:lnTo>
                    <a:pt x="1357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4" name="Google Shape;3194;p37"/>
            <p:cNvSpPr/>
            <p:nvPr/>
          </p:nvSpPr>
          <p:spPr>
            <a:xfrm>
              <a:off x="4112978" y="2813538"/>
              <a:ext cx="450997" cy="3456"/>
            </a:xfrm>
            <a:custGeom>
              <a:rect b="b" l="l" r="r" t="t"/>
              <a:pathLst>
                <a:path extrusionOk="0" h="104" w="13573">
                  <a:moveTo>
                    <a:pt x="1" y="0"/>
                  </a:moveTo>
                  <a:lnTo>
                    <a:pt x="1" y="103"/>
                  </a:lnTo>
                  <a:lnTo>
                    <a:pt x="13572" y="103"/>
                  </a:lnTo>
                  <a:lnTo>
                    <a:pt x="1357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5" name="Google Shape;3195;p37"/>
            <p:cNvSpPr/>
            <p:nvPr/>
          </p:nvSpPr>
          <p:spPr>
            <a:xfrm>
              <a:off x="4123312" y="2853047"/>
              <a:ext cx="433785" cy="3456"/>
            </a:xfrm>
            <a:custGeom>
              <a:rect b="b" l="l" r="r" t="t"/>
              <a:pathLst>
                <a:path extrusionOk="0" h="104" w="13055">
                  <a:moveTo>
                    <a:pt x="0" y="0"/>
                  </a:moveTo>
                  <a:lnTo>
                    <a:pt x="0" y="104"/>
                  </a:lnTo>
                  <a:lnTo>
                    <a:pt x="13055" y="104"/>
                  </a:lnTo>
                  <a:lnTo>
                    <a:pt x="1292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6" name="Google Shape;3196;p37"/>
            <p:cNvSpPr/>
            <p:nvPr/>
          </p:nvSpPr>
          <p:spPr>
            <a:xfrm>
              <a:off x="4123312" y="2853047"/>
              <a:ext cx="433785" cy="3456"/>
            </a:xfrm>
            <a:custGeom>
              <a:rect b="b" l="l" r="r" t="t"/>
              <a:pathLst>
                <a:path extrusionOk="0" h="104" w="13055">
                  <a:moveTo>
                    <a:pt x="0" y="0"/>
                  </a:moveTo>
                  <a:lnTo>
                    <a:pt x="0" y="104"/>
                  </a:lnTo>
                  <a:lnTo>
                    <a:pt x="13055" y="104"/>
                  </a:lnTo>
                  <a:lnTo>
                    <a:pt x="12925"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7" name="Google Shape;3197;p37"/>
            <p:cNvSpPr/>
            <p:nvPr/>
          </p:nvSpPr>
          <p:spPr>
            <a:xfrm>
              <a:off x="4134477" y="2891692"/>
              <a:ext cx="404578" cy="33"/>
            </a:xfrm>
            <a:custGeom>
              <a:rect b="b" l="l" r="r" t="t"/>
              <a:pathLst>
                <a:path extrusionOk="0" h="1" w="12176">
                  <a:moveTo>
                    <a:pt x="12176" y="0"/>
                  </a:moveTo>
                  <a:lnTo>
                    <a:pt x="12176" y="0"/>
                  </a:lnTo>
                  <a:lnTo>
                    <a:pt x="0" y="0"/>
                  </a:lnTo>
                  <a:lnTo>
                    <a:pt x="0" y="0"/>
                  </a:ln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8" name="Google Shape;3198;p37"/>
            <p:cNvSpPr/>
            <p:nvPr/>
          </p:nvSpPr>
          <p:spPr>
            <a:xfrm>
              <a:off x="4088090" y="2616826"/>
              <a:ext cx="78184" cy="300642"/>
            </a:xfrm>
            <a:custGeom>
              <a:rect b="b" l="l" r="r" t="t"/>
              <a:pathLst>
                <a:path extrusionOk="0" h="9048" w="2353">
                  <a:moveTo>
                    <a:pt x="0" y="0"/>
                  </a:moveTo>
                  <a:cubicBezTo>
                    <a:pt x="0" y="311"/>
                    <a:pt x="0" y="517"/>
                    <a:pt x="104" y="750"/>
                  </a:cubicBezTo>
                  <a:cubicBezTo>
                    <a:pt x="104" y="517"/>
                    <a:pt x="104" y="207"/>
                    <a:pt x="0" y="0"/>
                  </a:cubicBezTo>
                  <a:close/>
                  <a:moveTo>
                    <a:pt x="104" y="750"/>
                  </a:moveTo>
                  <a:cubicBezTo>
                    <a:pt x="104" y="957"/>
                    <a:pt x="104" y="1164"/>
                    <a:pt x="207" y="1293"/>
                  </a:cubicBezTo>
                  <a:cubicBezTo>
                    <a:pt x="207" y="1164"/>
                    <a:pt x="207" y="957"/>
                    <a:pt x="104" y="750"/>
                  </a:cubicBezTo>
                  <a:close/>
                  <a:moveTo>
                    <a:pt x="207" y="1396"/>
                  </a:moveTo>
                  <a:cubicBezTo>
                    <a:pt x="207" y="1706"/>
                    <a:pt x="310" y="2146"/>
                    <a:pt x="414" y="2456"/>
                  </a:cubicBezTo>
                  <a:cubicBezTo>
                    <a:pt x="414" y="2146"/>
                    <a:pt x="310" y="1706"/>
                    <a:pt x="207" y="1396"/>
                  </a:cubicBezTo>
                  <a:close/>
                  <a:moveTo>
                    <a:pt x="414" y="2585"/>
                  </a:moveTo>
                  <a:cubicBezTo>
                    <a:pt x="414" y="2896"/>
                    <a:pt x="543" y="3232"/>
                    <a:pt x="646" y="3645"/>
                  </a:cubicBezTo>
                  <a:cubicBezTo>
                    <a:pt x="543" y="3232"/>
                    <a:pt x="543" y="2896"/>
                    <a:pt x="414" y="2585"/>
                  </a:cubicBezTo>
                  <a:close/>
                  <a:moveTo>
                    <a:pt x="646" y="3645"/>
                  </a:moveTo>
                  <a:cubicBezTo>
                    <a:pt x="646" y="4085"/>
                    <a:pt x="750" y="4395"/>
                    <a:pt x="853" y="4834"/>
                  </a:cubicBezTo>
                  <a:cubicBezTo>
                    <a:pt x="957" y="5274"/>
                    <a:pt x="1060" y="5584"/>
                    <a:pt x="1189" y="5920"/>
                  </a:cubicBezTo>
                  <a:cubicBezTo>
                    <a:pt x="1060" y="5584"/>
                    <a:pt x="957" y="5274"/>
                    <a:pt x="957" y="4834"/>
                  </a:cubicBezTo>
                  <a:cubicBezTo>
                    <a:pt x="853" y="4395"/>
                    <a:pt x="750" y="4085"/>
                    <a:pt x="646" y="3645"/>
                  </a:cubicBezTo>
                  <a:close/>
                  <a:moveTo>
                    <a:pt x="1191" y="6028"/>
                  </a:moveTo>
                  <a:lnTo>
                    <a:pt x="1191" y="6028"/>
                  </a:lnTo>
                  <a:cubicBezTo>
                    <a:pt x="1294" y="6338"/>
                    <a:pt x="1397" y="6775"/>
                    <a:pt x="1500" y="7109"/>
                  </a:cubicBezTo>
                  <a:lnTo>
                    <a:pt x="1500" y="7213"/>
                  </a:lnTo>
                  <a:cubicBezTo>
                    <a:pt x="1603" y="7523"/>
                    <a:pt x="1836" y="7962"/>
                    <a:pt x="1939" y="8272"/>
                  </a:cubicBezTo>
                  <a:lnTo>
                    <a:pt x="2042" y="8402"/>
                  </a:lnTo>
                  <a:lnTo>
                    <a:pt x="2042" y="8272"/>
                  </a:lnTo>
                  <a:cubicBezTo>
                    <a:pt x="1836" y="7962"/>
                    <a:pt x="1706" y="7523"/>
                    <a:pt x="1603" y="7213"/>
                  </a:cubicBezTo>
                  <a:lnTo>
                    <a:pt x="1603" y="7109"/>
                  </a:lnTo>
                  <a:cubicBezTo>
                    <a:pt x="1397" y="6775"/>
                    <a:pt x="1294" y="6338"/>
                    <a:pt x="1191" y="6028"/>
                  </a:cubicBezTo>
                  <a:close/>
                  <a:moveTo>
                    <a:pt x="2042" y="8402"/>
                  </a:moveTo>
                  <a:cubicBezTo>
                    <a:pt x="2042" y="8609"/>
                    <a:pt x="2146" y="8815"/>
                    <a:pt x="2249" y="8919"/>
                  </a:cubicBezTo>
                  <a:lnTo>
                    <a:pt x="2353" y="9048"/>
                  </a:lnTo>
                  <a:cubicBezTo>
                    <a:pt x="2249" y="8815"/>
                    <a:pt x="2146" y="8609"/>
                    <a:pt x="2042" y="840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199" name="Google Shape;3199;p37"/>
            <p:cNvSpPr/>
            <p:nvPr/>
          </p:nvSpPr>
          <p:spPr>
            <a:xfrm>
              <a:off x="4180897" y="2663346"/>
              <a:ext cx="92738" cy="264458"/>
            </a:xfrm>
            <a:custGeom>
              <a:rect b="b" l="l" r="r" t="t"/>
              <a:pathLst>
                <a:path extrusionOk="0" h="7959" w="2791">
                  <a:moveTo>
                    <a:pt x="0" y="0"/>
                  </a:moveTo>
                  <a:lnTo>
                    <a:pt x="0" y="0"/>
                  </a:lnTo>
                  <a:cubicBezTo>
                    <a:pt x="103" y="310"/>
                    <a:pt x="206" y="747"/>
                    <a:pt x="206" y="1056"/>
                  </a:cubicBezTo>
                  <a:lnTo>
                    <a:pt x="335" y="1185"/>
                  </a:lnTo>
                  <a:lnTo>
                    <a:pt x="335" y="1056"/>
                  </a:lnTo>
                  <a:cubicBezTo>
                    <a:pt x="206" y="747"/>
                    <a:pt x="103" y="310"/>
                    <a:pt x="0" y="0"/>
                  </a:cubicBezTo>
                  <a:close/>
                  <a:moveTo>
                    <a:pt x="335" y="1185"/>
                  </a:moveTo>
                  <a:cubicBezTo>
                    <a:pt x="335" y="1496"/>
                    <a:pt x="439" y="1832"/>
                    <a:pt x="542" y="2245"/>
                  </a:cubicBezTo>
                  <a:cubicBezTo>
                    <a:pt x="645" y="2685"/>
                    <a:pt x="749" y="2995"/>
                    <a:pt x="852" y="3434"/>
                  </a:cubicBezTo>
                  <a:cubicBezTo>
                    <a:pt x="981" y="3641"/>
                    <a:pt x="981" y="3770"/>
                    <a:pt x="1085" y="3874"/>
                  </a:cubicBezTo>
                  <a:cubicBezTo>
                    <a:pt x="1085" y="3770"/>
                    <a:pt x="981" y="3641"/>
                    <a:pt x="981" y="3434"/>
                  </a:cubicBezTo>
                  <a:cubicBezTo>
                    <a:pt x="852" y="2995"/>
                    <a:pt x="749" y="2685"/>
                    <a:pt x="645" y="2245"/>
                  </a:cubicBezTo>
                  <a:cubicBezTo>
                    <a:pt x="542" y="1832"/>
                    <a:pt x="439" y="1496"/>
                    <a:pt x="335" y="1185"/>
                  </a:cubicBezTo>
                  <a:close/>
                  <a:moveTo>
                    <a:pt x="1085" y="3874"/>
                  </a:moveTo>
                  <a:cubicBezTo>
                    <a:pt x="1085" y="4081"/>
                    <a:pt x="1188" y="4287"/>
                    <a:pt x="1292" y="4520"/>
                  </a:cubicBezTo>
                  <a:cubicBezTo>
                    <a:pt x="1188" y="4287"/>
                    <a:pt x="1188" y="4081"/>
                    <a:pt x="1085" y="3874"/>
                  </a:cubicBezTo>
                  <a:close/>
                  <a:moveTo>
                    <a:pt x="1292" y="4624"/>
                  </a:moveTo>
                  <a:cubicBezTo>
                    <a:pt x="1395" y="4934"/>
                    <a:pt x="1498" y="5373"/>
                    <a:pt x="1628" y="5709"/>
                  </a:cubicBezTo>
                  <a:lnTo>
                    <a:pt x="1628" y="5813"/>
                  </a:lnTo>
                  <a:cubicBezTo>
                    <a:pt x="1731" y="6019"/>
                    <a:pt x="1938" y="6355"/>
                    <a:pt x="2041" y="6666"/>
                  </a:cubicBezTo>
                  <a:cubicBezTo>
                    <a:pt x="2041" y="6666"/>
                    <a:pt x="2041" y="6769"/>
                    <a:pt x="2145" y="6872"/>
                  </a:cubicBezTo>
                  <a:cubicBezTo>
                    <a:pt x="2145" y="6769"/>
                    <a:pt x="2145" y="6666"/>
                    <a:pt x="2041" y="6562"/>
                  </a:cubicBezTo>
                  <a:cubicBezTo>
                    <a:pt x="1938" y="6355"/>
                    <a:pt x="1834" y="6019"/>
                    <a:pt x="1731" y="5813"/>
                  </a:cubicBezTo>
                  <a:lnTo>
                    <a:pt x="1731" y="5709"/>
                  </a:lnTo>
                  <a:cubicBezTo>
                    <a:pt x="1628" y="5373"/>
                    <a:pt x="1395" y="4934"/>
                    <a:pt x="1292" y="4624"/>
                  </a:cubicBezTo>
                  <a:close/>
                  <a:moveTo>
                    <a:pt x="2145" y="6872"/>
                  </a:moveTo>
                  <a:cubicBezTo>
                    <a:pt x="2274" y="7312"/>
                    <a:pt x="2481" y="7648"/>
                    <a:pt x="2688" y="7958"/>
                  </a:cubicBezTo>
                  <a:lnTo>
                    <a:pt x="2791" y="7958"/>
                  </a:lnTo>
                  <a:cubicBezTo>
                    <a:pt x="2584" y="7648"/>
                    <a:pt x="2377" y="7312"/>
                    <a:pt x="2274" y="687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0" name="Google Shape;3200;p37"/>
            <p:cNvSpPr/>
            <p:nvPr/>
          </p:nvSpPr>
          <p:spPr>
            <a:xfrm>
              <a:off x="4263370" y="2663346"/>
              <a:ext cx="96160" cy="264458"/>
            </a:xfrm>
            <a:custGeom>
              <a:rect b="b" l="l" r="r" t="t"/>
              <a:pathLst>
                <a:path extrusionOk="0" h="7959" w="2894">
                  <a:moveTo>
                    <a:pt x="0" y="1"/>
                  </a:moveTo>
                  <a:lnTo>
                    <a:pt x="0" y="1"/>
                  </a:lnTo>
                  <a:cubicBezTo>
                    <a:pt x="103" y="311"/>
                    <a:pt x="206" y="747"/>
                    <a:pt x="206" y="1056"/>
                  </a:cubicBezTo>
                  <a:lnTo>
                    <a:pt x="309" y="1185"/>
                  </a:lnTo>
                  <a:lnTo>
                    <a:pt x="309" y="1056"/>
                  </a:lnTo>
                  <a:cubicBezTo>
                    <a:pt x="206" y="747"/>
                    <a:pt x="103" y="311"/>
                    <a:pt x="0" y="1"/>
                  </a:cubicBezTo>
                  <a:close/>
                  <a:moveTo>
                    <a:pt x="309" y="1185"/>
                  </a:moveTo>
                  <a:cubicBezTo>
                    <a:pt x="309" y="1496"/>
                    <a:pt x="438" y="1832"/>
                    <a:pt x="542" y="2245"/>
                  </a:cubicBezTo>
                  <a:lnTo>
                    <a:pt x="645" y="2245"/>
                  </a:lnTo>
                  <a:cubicBezTo>
                    <a:pt x="542" y="1832"/>
                    <a:pt x="438" y="1496"/>
                    <a:pt x="309" y="1185"/>
                  </a:cubicBezTo>
                  <a:close/>
                  <a:moveTo>
                    <a:pt x="955" y="3434"/>
                  </a:moveTo>
                  <a:lnTo>
                    <a:pt x="955" y="3434"/>
                  </a:lnTo>
                  <a:cubicBezTo>
                    <a:pt x="1084" y="3874"/>
                    <a:pt x="1188" y="4184"/>
                    <a:pt x="1291" y="4520"/>
                  </a:cubicBezTo>
                  <a:lnTo>
                    <a:pt x="1291" y="4623"/>
                  </a:lnTo>
                  <a:cubicBezTo>
                    <a:pt x="1498" y="4934"/>
                    <a:pt x="1601" y="5373"/>
                    <a:pt x="1731" y="5709"/>
                  </a:cubicBezTo>
                  <a:lnTo>
                    <a:pt x="1731" y="5813"/>
                  </a:lnTo>
                  <a:cubicBezTo>
                    <a:pt x="1937" y="6123"/>
                    <a:pt x="2041" y="6562"/>
                    <a:pt x="2248" y="6872"/>
                  </a:cubicBezTo>
                  <a:cubicBezTo>
                    <a:pt x="2144" y="6459"/>
                    <a:pt x="1937" y="6123"/>
                    <a:pt x="1834" y="5813"/>
                  </a:cubicBezTo>
                  <a:lnTo>
                    <a:pt x="1834" y="5709"/>
                  </a:lnTo>
                  <a:cubicBezTo>
                    <a:pt x="1601" y="5373"/>
                    <a:pt x="1498" y="4934"/>
                    <a:pt x="1395" y="4623"/>
                  </a:cubicBezTo>
                  <a:lnTo>
                    <a:pt x="1395" y="4520"/>
                  </a:lnTo>
                  <a:cubicBezTo>
                    <a:pt x="1291" y="4184"/>
                    <a:pt x="1188" y="3874"/>
                    <a:pt x="955" y="3434"/>
                  </a:cubicBezTo>
                  <a:close/>
                  <a:moveTo>
                    <a:pt x="2248" y="6872"/>
                  </a:moveTo>
                  <a:cubicBezTo>
                    <a:pt x="2480" y="7312"/>
                    <a:pt x="2687" y="7648"/>
                    <a:pt x="2894" y="7958"/>
                  </a:cubicBezTo>
                  <a:cubicBezTo>
                    <a:pt x="2687" y="7648"/>
                    <a:pt x="2480" y="7312"/>
                    <a:pt x="2377" y="687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1" name="Google Shape;3201;p37"/>
            <p:cNvSpPr/>
            <p:nvPr/>
          </p:nvSpPr>
          <p:spPr>
            <a:xfrm>
              <a:off x="4334612" y="2620248"/>
              <a:ext cx="97091" cy="300676"/>
            </a:xfrm>
            <a:custGeom>
              <a:rect b="b" l="l" r="r" t="t"/>
              <a:pathLst>
                <a:path extrusionOk="0" h="9049" w="2922">
                  <a:moveTo>
                    <a:pt x="0" y="1"/>
                  </a:moveTo>
                  <a:cubicBezTo>
                    <a:pt x="0" y="414"/>
                    <a:pt x="104" y="854"/>
                    <a:pt x="104" y="1190"/>
                  </a:cubicBezTo>
                  <a:lnTo>
                    <a:pt x="233" y="1293"/>
                  </a:lnTo>
                  <a:lnTo>
                    <a:pt x="233" y="1190"/>
                  </a:lnTo>
                  <a:cubicBezTo>
                    <a:pt x="104" y="854"/>
                    <a:pt x="104" y="414"/>
                    <a:pt x="0" y="1"/>
                  </a:cubicBezTo>
                  <a:close/>
                  <a:moveTo>
                    <a:pt x="233" y="1293"/>
                  </a:moveTo>
                  <a:cubicBezTo>
                    <a:pt x="233" y="1603"/>
                    <a:pt x="336" y="2043"/>
                    <a:pt x="440" y="2353"/>
                  </a:cubicBezTo>
                  <a:cubicBezTo>
                    <a:pt x="440" y="2043"/>
                    <a:pt x="336" y="1603"/>
                    <a:pt x="233" y="1293"/>
                  </a:cubicBezTo>
                  <a:close/>
                  <a:moveTo>
                    <a:pt x="440" y="2483"/>
                  </a:moveTo>
                  <a:cubicBezTo>
                    <a:pt x="543" y="2793"/>
                    <a:pt x="543" y="3232"/>
                    <a:pt x="647" y="3542"/>
                  </a:cubicBezTo>
                  <a:cubicBezTo>
                    <a:pt x="750" y="3982"/>
                    <a:pt x="879" y="4292"/>
                    <a:pt x="983" y="4731"/>
                  </a:cubicBezTo>
                  <a:cubicBezTo>
                    <a:pt x="1086" y="5171"/>
                    <a:pt x="1189" y="5481"/>
                    <a:pt x="1396" y="5817"/>
                  </a:cubicBezTo>
                  <a:cubicBezTo>
                    <a:pt x="1293" y="5481"/>
                    <a:pt x="1189" y="5171"/>
                    <a:pt x="1086" y="4731"/>
                  </a:cubicBezTo>
                  <a:cubicBezTo>
                    <a:pt x="983" y="4292"/>
                    <a:pt x="879" y="3982"/>
                    <a:pt x="750" y="3542"/>
                  </a:cubicBezTo>
                  <a:cubicBezTo>
                    <a:pt x="647" y="3129"/>
                    <a:pt x="543" y="2793"/>
                    <a:pt x="440" y="2483"/>
                  </a:cubicBezTo>
                  <a:close/>
                  <a:moveTo>
                    <a:pt x="1396" y="5920"/>
                  </a:moveTo>
                  <a:cubicBezTo>
                    <a:pt x="1396" y="6024"/>
                    <a:pt x="1525" y="6231"/>
                    <a:pt x="1525" y="6360"/>
                  </a:cubicBezTo>
                  <a:cubicBezTo>
                    <a:pt x="1629" y="6567"/>
                    <a:pt x="1732" y="6774"/>
                    <a:pt x="1732" y="7006"/>
                  </a:cubicBezTo>
                  <a:lnTo>
                    <a:pt x="1836" y="7110"/>
                  </a:lnTo>
                  <a:lnTo>
                    <a:pt x="1836" y="7006"/>
                  </a:lnTo>
                  <a:cubicBezTo>
                    <a:pt x="1732" y="6774"/>
                    <a:pt x="1732" y="6567"/>
                    <a:pt x="1629" y="6360"/>
                  </a:cubicBezTo>
                  <a:cubicBezTo>
                    <a:pt x="1525" y="6231"/>
                    <a:pt x="1525" y="6024"/>
                    <a:pt x="1396" y="5920"/>
                  </a:cubicBezTo>
                  <a:close/>
                  <a:moveTo>
                    <a:pt x="1836" y="7110"/>
                  </a:moveTo>
                  <a:lnTo>
                    <a:pt x="1836" y="7110"/>
                  </a:lnTo>
                  <a:cubicBezTo>
                    <a:pt x="1939" y="7420"/>
                    <a:pt x="2042" y="7756"/>
                    <a:pt x="2275" y="8169"/>
                  </a:cubicBezTo>
                  <a:cubicBezTo>
                    <a:pt x="2482" y="8506"/>
                    <a:pt x="2585" y="8816"/>
                    <a:pt x="2818" y="9048"/>
                  </a:cubicBezTo>
                  <a:lnTo>
                    <a:pt x="2921" y="9048"/>
                  </a:lnTo>
                  <a:cubicBezTo>
                    <a:pt x="2689" y="8816"/>
                    <a:pt x="2482" y="8506"/>
                    <a:pt x="2379" y="8169"/>
                  </a:cubicBezTo>
                  <a:cubicBezTo>
                    <a:pt x="2172" y="7756"/>
                    <a:pt x="2042" y="7420"/>
                    <a:pt x="1836" y="711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2" name="Google Shape;3202;p37"/>
            <p:cNvSpPr/>
            <p:nvPr/>
          </p:nvSpPr>
          <p:spPr>
            <a:xfrm>
              <a:off x="4410240" y="2617025"/>
              <a:ext cx="92738" cy="289279"/>
            </a:xfrm>
            <a:custGeom>
              <a:rect b="b" l="l" r="r" t="t"/>
              <a:pathLst>
                <a:path extrusionOk="0" h="8706" w="2791">
                  <a:moveTo>
                    <a:pt x="1" y="1"/>
                  </a:moveTo>
                  <a:cubicBezTo>
                    <a:pt x="104" y="412"/>
                    <a:pt x="206" y="850"/>
                    <a:pt x="309" y="1287"/>
                  </a:cubicBezTo>
                  <a:lnTo>
                    <a:pt x="309" y="1390"/>
                  </a:lnTo>
                  <a:cubicBezTo>
                    <a:pt x="413" y="1700"/>
                    <a:pt x="542" y="2140"/>
                    <a:pt x="645" y="2450"/>
                  </a:cubicBezTo>
                  <a:cubicBezTo>
                    <a:pt x="542" y="2140"/>
                    <a:pt x="542" y="1700"/>
                    <a:pt x="413" y="1390"/>
                  </a:cubicBezTo>
                  <a:lnTo>
                    <a:pt x="413" y="1287"/>
                  </a:lnTo>
                  <a:cubicBezTo>
                    <a:pt x="207" y="850"/>
                    <a:pt x="104" y="412"/>
                    <a:pt x="1" y="1"/>
                  </a:cubicBezTo>
                  <a:close/>
                  <a:moveTo>
                    <a:pt x="645" y="2450"/>
                  </a:moveTo>
                  <a:lnTo>
                    <a:pt x="645" y="2579"/>
                  </a:lnTo>
                  <a:cubicBezTo>
                    <a:pt x="749" y="2890"/>
                    <a:pt x="852" y="3226"/>
                    <a:pt x="956" y="3639"/>
                  </a:cubicBezTo>
                  <a:cubicBezTo>
                    <a:pt x="852" y="3226"/>
                    <a:pt x="749" y="2890"/>
                    <a:pt x="749" y="2579"/>
                  </a:cubicBezTo>
                  <a:lnTo>
                    <a:pt x="645" y="2450"/>
                  </a:lnTo>
                  <a:close/>
                  <a:moveTo>
                    <a:pt x="956" y="3639"/>
                  </a:moveTo>
                  <a:cubicBezTo>
                    <a:pt x="956" y="3872"/>
                    <a:pt x="1059" y="4079"/>
                    <a:pt x="1059" y="4286"/>
                  </a:cubicBezTo>
                  <a:cubicBezTo>
                    <a:pt x="1188" y="4518"/>
                    <a:pt x="1188" y="4622"/>
                    <a:pt x="1292" y="4828"/>
                  </a:cubicBezTo>
                  <a:cubicBezTo>
                    <a:pt x="1292" y="4622"/>
                    <a:pt x="1188" y="4518"/>
                    <a:pt x="1188" y="4286"/>
                  </a:cubicBezTo>
                  <a:cubicBezTo>
                    <a:pt x="1059" y="4079"/>
                    <a:pt x="1059" y="3872"/>
                    <a:pt x="956" y="3639"/>
                  </a:cubicBezTo>
                  <a:close/>
                  <a:moveTo>
                    <a:pt x="1602" y="6018"/>
                  </a:moveTo>
                  <a:lnTo>
                    <a:pt x="1602" y="6018"/>
                  </a:lnTo>
                  <a:cubicBezTo>
                    <a:pt x="1705" y="6328"/>
                    <a:pt x="1835" y="6767"/>
                    <a:pt x="1938" y="7103"/>
                  </a:cubicBezTo>
                  <a:lnTo>
                    <a:pt x="1938" y="7207"/>
                  </a:lnTo>
                  <a:cubicBezTo>
                    <a:pt x="2145" y="7517"/>
                    <a:pt x="2248" y="7956"/>
                    <a:pt x="2481" y="8266"/>
                  </a:cubicBezTo>
                  <a:cubicBezTo>
                    <a:pt x="2352" y="7956"/>
                    <a:pt x="2248" y="7517"/>
                    <a:pt x="2041" y="7207"/>
                  </a:cubicBezTo>
                  <a:lnTo>
                    <a:pt x="2041" y="7103"/>
                  </a:lnTo>
                  <a:cubicBezTo>
                    <a:pt x="1938" y="6767"/>
                    <a:pt x="1705" y="6328"/>
                    <a:pt x="1602" y="6018"/>
                  </a:cubicBezTo>
                  <a:close/>
                  <a:moveTo>
                    <a:pt x="2481" y="8266"/>
                  </a:moveTo>
                  <a:cubicBezTo>
                    <a:pt x="2584" y="8499"/>
                    <a:pt x="2584" y="8603"/>
                    <a:pt x="2688" y="8706"/>
                  </a:cubicBezTo>
                  <a:lnTo>
                    <a:pt x="2791" y="8706"/>
                  </a:lnTo>
                  <a:cubicBezTo>
                    <a:pt x="2688" y="8603"/>
                    <a:pt x="2584" y="8499"/>
                    <a:pt x="2584" y="8266"/>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3" name="Google Shape;3203;p37"/>
            <p:cNvSpPr/>
            <p:nvPr/>
          </p:nvSpPr>
          <p:spPr>
            <a:xfrm>
              <a:off x="4496102" y="2620248"/>
              <a:ext cx="61006" cy="232825"/>
            </a:xfrm>
            <a:custGeom>
              <a:rect b="b" l="l" r="r" t="t"/>
              <a:pathLst>
                <a:path extrusionOk="0" h="7007" w="1836">
                  <a:moveTo>
                    <a:pt x="0" y="1"/>
                  </a:moveTo>
                  <a:lnTo>
                    <a:pt x="0" y="208"/>
                  </a:lnTo>
                  <a:cubicBezTo>
                    <a:pt x="0" y="544"/>
                    <a:pt x="104" y="854"/>
                    <a:pt x="207" y="1190"/>
                  </a:cubicBezTo>
                  <a:cubicBezTo>
                    <a:pt x="207" y="854"/>
                    <a:pt x="104" y="544"/>
                    <a:pt x="104" y="208"/>
                  </a:cubicBezTo>
                  <a:cubicBezTo>
                    <a:pt x="0" y="104"/>
                    <a:pt x="0" y="104"/>
                    <a:pt x="0" y="1"/>
                  </a:cubicBezTo>
                  <a:close/>
                  <a:moveTo>
                    <a:pt x="207" y="1293"/>
                  </a:moveTo>
                  <a:cubicBezTo>
                    <a:pt x="207" y="1603"/>
                    <a:pt x="310" y="2043"/>
                    <a:pt x="414" y="2353"/>
                  </a:cubicBezTo>
                  <a:cubicBezTo>
                    <a:pt x="414" y="2043"/>
                    <a:pt x="310" y="1603"/>
                    <a:pt x="207" y="1293"/>
                  </a:cubicBezTo>
                  <a:close/>
                  <a:moveTo>
                    <a:pt x="414" y="2483"/>
                  </a:moveTo>
                  <a:lnTo>
                    <a:pt x="414" y="2483"/>
                  </a:lnTo>
                  <a:cubicBezTo>
                    <a:pt x="543" y="2793"/>
                    <a:pt x="543" y="3232"/>
                    <a:pt x="646" y="3542"/>
                  </a:cubicBezTo>
                  <a:cubicBezTo>
                    <a:pt x="750" y="3982"/>
                    <a:pt x="853" y="4292"/>
                    <a:pt x="957" y="4731"/>
                  </a:cubicBezTo>
                  <a:cubicBezTo>
                    <a:pt x="1060" y="5171"/>
                    <a:pt x="1189" y="5481"/>
                    <a:pt x="1293" y="5817"/>
                  </a:cubicBezTo>
                  <a:lnTo>
                    <a:pt x="1396" y="5920"/>
                  </a:lnTo>
                  <a:lnTo>
                    <a:pt x="1396" y="5817"/>
                  </a:lnTo>
                  <a:cubicBezTo>
                    <a:pt x="1293" y="5481"/>
                    <a:pt x="1189" y="5171"/>
                    <a:pt x="1060" y="4731"/>
                  </a:cubicBezTo>
                  <a:cubicBezTo>
                    <a:pt x="957" y="4292"/>
                    <a:pt x="853" y="3982"/>
                    <a:pt x="750" y="3542"/>
                  </a:cubicBezTo>
                  <a:cubicBezTo>
                    <a:pt x="646" y="3232"/>
                    <a:pt x="543" y="2793"/>
                    <a:pt x="414" y="2483"/>
                  </a:cubicBezTo>
                  <a:close/>
                  <a:moveTo>
                    <a:pt x="1396" y="5921"/>
                  </a:moveTo>
                  <a:lnTo>
                    <a:pt x="1396" y="5921"/>
                  </a:lnTo>
                  <a:cubicBezTo>
                    <a:pt x="1500" y="6231"/>
                    <a:pt x="1603" y="6670"/>
                    <a:pt x="1706" y="7006"/>
                  </a:cubicBezTo>
                  <a:lnTo>
                    <a:pt x="1836" y="6877"/>
                  </a:lnTo>
                  <a:cubicBezTo>
                    <a:pt x="1603" y="6567"/>
                    <a:pt x="1500" y="6231"/>
                    <a:pt x="1396" y="592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4" name="Google Shape;3204;p37"/>
            <p:cNvSpPr/>
            <p:nvPr/>
          </p:nvSpPr>
          <p:spPr>
            <a:xfrm>
              <a:off x="4567377" y="2612539"/>
              <a:ext cx="21498" cy="111678"/>
            </a:xfrm>
            <a:custGeom>
              <a:rect b="b" l="l" r="r" t="t"/>
              <a:pathLst>
                <a:path extrusionOk="0" h="3361" w="647">
                  <a:moveTo>
                    <a:pt x="1" y="0"/>
                  </a:moveTo>
                  <a:cubicBezTo>
                    <a:pt x="104" y="440"/>
                    <a:pt x="104" y="982"/>
                    <a:pt x="208" y="1422"/>
                  </a:cubicBezTo>
                  <a:lnTo>
                    <a:pt x="208" y="1525"/>
                  </a:lnTo>
                  <a:cubicBezTo>
                    <a:pt x="337" y="1835"/>
                    <a:pt x="337" y="2275"/>
                    <a:pt x="440" y="2585"/>
                  </a:cubicBezTo>
                  <a:cubicBezTo>
                    <a:pt x="440" y="2275"/>
                    <a:pt x="337" y="1835"/>
                    <a:pt x="337" y="1525"/>
                  </a:cubicBezTo>
                  <a:lnTo>
                    <a:pt x="337" y="1422"/>
                  </a:lnTo>
                  <a:cubicBezTo>
                    <a:pt x="208" y="982"/>
                    <a:pt x="104" y="440"/>
                    <a:pt x="104" y="0"/>
                  </a:cubicBezTo>
                  <a:close/>
                  <a:moveTo>
                    <a:pt x="440" y="2585"/>
                  </a:moveTo>
                  <a:lnTo>
                    <a:pt x="440" y="2714"/>
                  </a:lnTo>
                  <a:cubicBezTo>
                    <a:pt x="440" y="2921"/>
                    <a:pt x="544" y="3128"/>
                    <a:pt x="544" y="3361"/>
                  </a:cubicBezTo>
                  <a:lnTo>
                    <a:pt x="647" y="3231"/>
                  </a:lnTo>
                  <a:cubicBezTo>
                    <a:pt x="544" y="3025"/>
                    <a:pt x="544" y="2921"/>
                    <a:pt x="544" y="2714"/>
                  </a:cubicBezTo>
                  <a:lnTo>
                    <a:pt x="440" y="2585"/>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5" name="Google Shape;3205;p37"/>
            <p:cNvSpPr/>
            <p:nvPr/>
          </p:nvSpPr>
          <p:spPr>
            <a:xfrm>
              <a:off x="4063169" y="2620248"/>
              <a:ext cx="550613" cy="28376"/>
            </a:xfrm>
            <a:custGeom>
              <a:rect b="b" l="l" r="r" t="t"/>
              <a:pathLst>
                <a:path extrusionOk="0" h="854" w="16571">
                  <a:moveTo>
                    <a:pt x="1" y="1"/>
                  </a:moveTo>
                  <a:lnTo>
                    <a:pt x="104" y="104"/>
                  </a:lnTo>
                  <a:lnTo>
                    <a:pt x="207" y="854"/>
                  </a:lnTo>
                  <a:lnTo>
                    <a:pt x="1657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6" name="Google Shape;3206;p37"/>
            <p:cNvSpPr/>
            <p:nvPr/>
          </p:nvSpPr>
          <p:spPr>
            <a:xfrm>
              <a:off x="4041703" y="2587618"/>
              <a:ext cx="586698" cy="32663"/>
            </a:xfrm>
            <a:custGeom>
              <a:rect b="b" l="l" r="r" t="t"/>
              <a:pathLst>
                <a:path extrusionOk="0" h="983" w="17657">
                  <a:moveTo>
                    <a:pt x="517" y="0"/>
                  </a:moveTo>
                  <a:cubicBezTo>
                    <a:pt x="414" y="0"/>
                    <a:pt x="311" y="104"/>
                    <a:pt x="207" y="104"/>
                  </a:cubicBezTo>
                  <a:cubicBezTo>
                    <a:pt x="104" y="233"/>
                    <a:pt x="0" y="337"/>
                    <a:pt x="0" y="543"/>
                  </a:cubicBezTo>
                  <a:cubicBezTo>
                    <a:pt x="0" y="750"/>
                    <a:pt x="207" y="983"/>
                    <a:pt x="517" y="983"/>
                  </a:cubicBezTo>
                  <a:lnTo>
                    <a:pt x="17320" y="983"/>
                  </a:lnTo>
                  <a:lnTo>
                    <a:pt x="17449" y="879"/>
                  </a:lnTo>
                  <a:cubicBezTo>
                    <a:pt x="17553" y="750"/>
                    <a:pt x="17656" y="647"/>
                    <a:pt x="17656" y="543"/>
                  </a:cubicBezTo>
                  <a:cubicBezTo>
                    <a:pt x="17656" y="233"/>
                    <a:pt x="17449" y="0"/>
                    <a:pt x="1711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7" name="Google Shape;3207;p37"/>
            <p:cNvSpPr/>
            <p:nvPr/>
          </p:nvSpPr>
          <p:spPr>
            <a:xfrm>
              <a:off x="4106133" y="2587618"/>
              <a:ext cx="21498" cy="32663"/>
            </a:xfrm>
            <a:custGeom>
              <a:rect b="b" l="l" r="r" t="t"/>
              <a:pathLst>
                <a:path extrusionOk="0" h="983" w="647">
                  <a:moveTo>
                    <a:pt x="0" y="0"/>
                  </a:moveTo>
                  <a:cubicBezTo>
                    <a:pt x="207" y="337"/>
                    <a:pt x="310" y="647"/>
                    <a:pt x="517" y="983"/>
                  </a:cubicBezTo>
                  <a:lnTo>
                    <a:pt x="646" y="983"/>
                  </a:lnTo>
                  <a:cubicBezTo>
                    <a:pt x="414" y="647"/>
                    <a:pt x="207" y="337"/>
                    <a:pt x="1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8" name="Google Shape;3208;p37"/>
            <p:cNvSpPr/>
            <p:nvPr/>
          </p:nvSpPr>
          <p:spPr>
            <a:xfrm>
              <a:off x="4192062" y="2587718"/>
              <a:ext cx="24887" cy="32563"/>
            </a:xfrm>
            <a:custGeom>
              <a:rect b="b" l="l" r="r" t="t"/>
              <a:pathLst>
                <a:path extrusionOk="0" h="980" w="749">
                  <a:moveTo>
                    <a:pt x="1" y="1"/>
                  </a:moveTo>
                  <a:lnTo>
                    <a:pt x="1" y="1"/>
                  </a:lnTo>
                  <a:cubicBezTo>
                    <a:pt x="104" y="232"/>
                    <a:pt x="206" y="438"/>
                    <a:pt x="309" y="644"/>
                  </a:cubicBezTo>
                  <a:cubicBezTo>
                    <a:pt x="413" y="747"/>
                    <a:pt x="516" y="876"/>
                    <a:pt x="645" y="980"/>
                  </a:cubicBezTo>
                  <a:lnTo>
                    <a:pt x="749" y="980"/>
                  </a:lnTo>
                  <a:lnTo>
                    <a:pt x="413" y="644"/>
                  </a:lnTo>
                  <a:cubicBezTo>
                    <a:pt x="207" y="438"/>
                    <a:pt x="104" y="232"/>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09" name="Google Shape;3209;p37"/>
            <p:cNvSpPr/>
            <p:nvPr/>
          </p:nvSpPr>
          <p:spPr>
            <a:xfrm>
              <a:off x="4273638" y="2587618"/>
              <a:ext cx="39541" cy="32663"/>
            </a:xfrm>
            <a:custGeom>
              <a:rect b="b" l="l" r="r" t="t"/>
              <a:pathLst>
                <a:path extrusionOk="0" h="983" w="1190">
                  <a:moveTo>
                    <a:pt x="0" y="1"/>
                  </a:moveTo>
                  <a:lnTo>
                    <a:pt x="0" y="1"/>
                  </a:lnTo>
                  <a:cubicBezTo>
                    <a:pt x="336" y="440"/>
                    <a:pt x="646" y="750"/>
                    <a:pt x="1086" y="983"/>
                  </a:cubicBezTo>
                  <a:lnTo>
                    <a:pt x="1189" y="983"/>
                  </a:lnTo>
                  <a:cubicBezTo>
                    <a:pt x="776" y="750"/>
                    <a:pt x="336" y="44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0" name="Google Shape;3210;p37"/>
            <p:cNvSpPr/>
            <p:nvPr/>
          </p:nvSpPr>
          <p:spPr>
            <a:xfrm>
              <a:off x="4342321" y="2587618"/>
              <a:ext cx="35254" cy="32663"/>
            </a:xfrm>
            <a:custGeom>
              <a:rect b="b" l="l" r="r" t="t"/>
              <a:pathLst>
                <a:path extrusionOk="0" h="983" w="1061">
                  <a:moveTo>
                    <a:pt x="1" y="0"/>
                  </a:moveTo>
                  <a:cubicBezTo>
                    <a:pt x="104" y="337"/>
                    <a:pt x="311" y="543"/>
                    <a:pt x="518" y="750"/>
                  </a:cubicBezTo>
                  <a:cubicBezTo>
                    <a:pt x="647" y="879"/>
                    <a:pt x="751" y="879"/>
                    <a:pt x="854" y="983"/>
                  </a:cubicBezTo>
                  <a:lnTo>
                    <a:pt x="1061" y="983"/>
                  </a:lnTo>
                  <a:cubicBezTo>
                    <a:pt x="854" y="879"/>
                    <a:pt x="751" y="750"/>
                    <a:pt x="518" y="647"/>
                  </a:cubicBezTo>
                  <a:cubicBezTo>
                    <a:pt x="415" y="440"/>
                    <a:pt x="208" y="33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1" name="Google Shape;3211;p37"/>
            <p:cNvSpPr/>
            <p:nvPr/>
          </p:nvSpPr>
          <p:spPr>
            <a:xfrm>
              <a:off x="4417051" y="2587618"/>
              <a:ext cx="49874" cy="32663"/>
            </a:xfrm>
            <a:custGeom>
              <a:rect b="b" l="l" r="r" t="t"/>
              <a:pathLst>
                <a:path extrusionOk="0" h="983" w="1501">
                  <a:moveTo>
                    <a:pt x="1" y="0"/>
                  </a:moveTo>
                  <a:cubicBezTo>
                    <a:pt x="337" y="440"/>
                    <a:pt x="854" y="750"/>
                    <a:pt x="1293" y="983"/>
                  </a:cubicBezTo>
                  <a:lnTo>
                    <a:pt x="1500" y="983"/>
                  </a:lnTo>
                  <a:cubicBezTo>
                    <a:pt x="983" y="750"/>
                    <a:pt x="440" y="440"/>
                    <a:pt x="10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2" name="Google Shape;3212;p37"/>
            <p:cNvSpPr/>
            <p:nvPr/>
          </p:nvSpPr>
          <p:spPr>
            <a:xfrm>
              <a:off x="4520990" y="2587618"/>
              <a:ext cx="28376" cy="32663"/>
            </a:xfrm>
            <a:custGeom>
              <a:rect b="b" l="l" r="r" t="t"/>
              <a:pathLst>
                <a:path extrusionOk="0" h="983" w="854">
                  <a:moveTo>
                    <a:pt x="1" y="1"/>
                  </a:moveTo>
                  <a:cubicBezTo>
                    <a:pt x="104" y="233"/>
                    <a:pt x="208" y="440"/>
                    <a:pt x="311" y="543"/>
                  </a:cubicBezTo>
                  <a:cubicBezTo>
                    <a:pt x="208" y="337"/>
                    <a:pt x="104" y="233"/>
                    <a:pt x="1" y="1"/>
                  </a:cubicBezTo>
                  <a:close/>
                  <a:moveTo>
                    <a:pt x="311" y="543"/>
                  </a:moveTo>
                  <a:lnTo>
                    <a:pt x="311" y="543"/>
                  </a:lnTo>
                  <a:cubicBezTo>
                    <a:pt x="440" y="750"/>
                    <a:pt x="647" y="879"/>
                    <a:pt x="750" y="983"/>
                  </a:cubicBezTo>
                  <a:lnTo>
                    <a:pt x="854" y="983"/>
                  </a:lnTo>
                  <a:cubicBezTo>
                    <a:pt x="750" y="879"/>
                    <a:pt x="544" y="750"/>
                    <a:pt x="311" y="543"/>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3" name="Google Shape;3213;p37"/>
            <p:cNvSpPr/>
            <p:nvPr/>
          </p:nvSpPr>
          <p:spPr>
            <a:xfrm>
              <a:off x="4585420" y="2587618"/>
              <a:ext cx="31832" cy="32663"/>
            </a:xfrm>
            <a:custGeom>
              <a:rect b="b" l="l" r="r" t="t"/>
              <a:pathLst>
                <a:path extrusionOk="0" h="983" w="958">
                  <a:moveTo>
                    <a:pt x="1" y="0"/>
                  </a:moveTo>
                  <a:lnTo>
                    <a:pt x="1" y="0"/>
                  </a:lnTo>
                  <a:cubicBezTo>
                    <a:pt x="207" y="440"/>
                    <a:pt x="543" y="750"/>
                    <a:pt x="854" y="983"/>
                  </a:cubicBezTo>
                  <a:lnTo>
                    <a:pt x="957" y="983"/>
                  </a:lnTo>
                  <a:cubicBezTo>
                    <a:pt x="543" y="750"/>
                    <a:pt x="311" y="33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4" name="Google Shape;3214;p37"/>
            <p:cNvSpPr/>
            <p:nvPr/>
          </p:nvSpPr>
          <p:spPr>
            <a:xfrm>
              <a:off x="4033961" y="2694979"/>
              <a:ext cx="158096" cy="236248"/>
            </a:xfrm>
            <a:custGeom>
              <a:rect b="b" l="l" r="r" t="t"/>
              <a:pathLst>
                <a:path extrusionOk="0" h="7110" w="4758">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5" name="Google Shape;3215;p37"/>
            <p:cNvSpPr/>
            <p:nvPr/>
          </p:nvSpPr>
          <p:spPr>
            <a:xfrm>
              <a:off x="3912844" y="2602205"/>
              <a:ext cx="203618" cy="150354"/>
            </a:xfrm>
            <a:custGeom>
              <a:rect b="b" l="l" r="r" t="t"/>
              <a:pathLst>
                <a:path extrusionOk="0" h="4525" w="6128">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6" name="Google Shape;3216;p37"/>
            <p:cNvSpPr/>
            <p:nvPr/>
          </p:nvSpPr>
          <p:spPr>
            <a:xfrm>
              <a:off x="4037417" y="2706144"/>
              <a:ext cx="54128" cy="53297"/>
            </a:xfrm>
            <a:custGeom>
              <a:rect b="b" l="l" r="r" t="t"/>
              <a:pathLst>
                <a:path extrusionOk="0" h="1604" w="1629">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7" name="Google Shape;3217;p37"/>
            <p:cNvSpPr/>
            <p:nvPr/>
          </p:nvSpPr>
          <p:spPr>
            <a:xfrm>
              <a:off x="4048582" y="2810082"/>
              <a:ext cx="128856" cy="99683"/>
            </a:xfrm>
            <a:custGeom>
              <a:rect b="b" l="l" r="r" t="t"/>
              <a:pathLst>
                <a:path extrusionOk="0" h="3000" w="3878">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8" name="Google Shape;3218;p37"/>
            <p:cNvSpPr/>
            <p:nvPr/>
          </p:nvSpPr>
          <p:spPr>
            <a:xfrm>
              <a:off x="4484937" y="2741366"/>
              <a:ext cx="128856" cy="193284"/>
            </a:xfrm>
            <a:custGeom>
              <a:rect b="b" l="l" r="r" t="t"/>
              <a:pathLst>
                <a:path extrusionOk="0" h="5817" w="3878">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19" name="Google Shape;3219;p37"/>
            <p:cNvSpPr/>
            <p:nvPr/>
          </p:nvSpPr>
          <p:spPr>
            <a:xfrm>
              <a:off x="4549334" y="2666635"/>
              <a:ext cx="164975" cy="122011"/>
            </a:xfrm>
            <a:custGeom>
              <a:rect b="b" l="l" r="r" t="t"/>
              <a:pathLst>
                <a:path extrusionOk="0" h="3672" w="4965">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0" name="Google Shape;3220;p37"/>
            <p:cNvSpPr/>
            <p:nvPr/>
          </p:nvSpPr>
          <p:spPr>
            <a:xfrm>
              <a:off x="4567377" y="2752531"/>
              <a:ext cx="42996" cy="42996"/>
            </a:xfrm>
            <a:custGeom>
              <a:rect b="b" l="l" r="r" t="t"/>
              <a:pathLst>
                <a:path extrusionOk="0" h="1294" w="1294">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1" name="Google Shape;3221;p37"/>
            <p:cNvSpPr/>
            <p:nvPr/>
          </p:nvSpPr>
          <p:spPr>
            <a:xfrm>
              <a:off x="4499524" y="2835004"/>
              <a:ext cx="103969" cy="82471"/>
            </a:xfrm>
            <a:custGeom>
              <a:rect b="b" l="l" r="r" t="t"/>
              <a:pathLst>
                <a:path extrusionOk="0" h="2482" w="3129">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2" name="Google Shape;3222;p37"/>
            <p:cNvSpPr/>
            <p:nvPr/>
          </p:nvSpPr>
          <p:spPr>
            <a:xfrm>
              <a:off x="3972987" y="2830418"/>
              <a:ext cx="455250" cy="111977"/>
            </a:xfrm>
            <a:custGeom>
              <a:rect b="b" l="l" r="r" t="t"/>
              <a:pathLst>
                <a:path extrusionOk="0" h="3370" w="13701">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3" name="Google Shape;3223;p37"/>
            <p:cNvSpPr/>
            <p:nvPr/>
          </p:nvSpPr>
          <p:spPr>
            <a:xfrm>
              <a:off x="4406751" y="2893652"/>
              <a:ext cx="210496" cy="48745"/>
            </a:xfrm>
            <a:custGeom>
              <a:rect b="b" l="l" r="r" t="t"/>
              <a:pathLst>
                <a:path extrusionOk="0" h="1467" w="6335">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24" name="Google Shape;3224;p37"/>
          <p:cNvGrpSpPr/>
          <p:nvPr/>
        </p:nvGrpSpPr>
        <p:grpSpPr>
          <a:xfrm>
            <a:off x="793688" y="3123022"/>
            <a:ext cx="1182937" cy="1361054"/>
            <a:chOff x="3440406" y="3080477"/>
            <a:chExt cx="615920" cy="708661"/>
          </a:xfrm>
        </p:grpSpPr>
        <p:sp>
          <p:nvSpPr>
            <p:cNvPr id="3225" name="Google Shape;3225;p37"/>
            <p:cNvSpPr/>
            <p:nvPr/>
          </p:nvSpPr>
          <p:spPr>
            <a:xfrm>
              <a:off x="3744479" y="3087355"/>
              <a:ext cx="3489" cy="33"/>
            </a:xfrm>
            <a:custGeom>
              <a:rect b="b" l="l" r="r" t="t"/>
              <a:pathLst>
                <a:path extrusionOk="0" h="1" w="105">
                  <a:moveTo>
                    <a:pt x="1" y="0"/>
                  </a:moveTo>
                  <a:lnTo>
                    <a:pt x="10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6" name="Google Shape;3226;p37"/>
            <p:cNvSpPr/>
            <p:nvPr/>
          </p:nvSpPr>
          <p:spPr>
            <a:xfrm>
              <a:off x="3447285" y="3305533"/>
              <a:ext cx="154641" cy="316093"/>
            </a:xfrm>
            <a:custGeom>
              <a:rect b="b" l="l" r="r" t="t"/>
              <a:pathLst>
                <a:path extrusionOk="0" h="9513" w="4654">
                  <a:moveTo>
                    <a:pt x="1422" y="0"/>
                  </a:moveTo>
                  <a:lnTo>
                    <a:pt x="1422" y="0"/>
                  </a:lnTo>
                  <a:cubicBezTo>
                    <a:pt x="1732" y="1396"/>
                    <a:pt x="1422" y="2921"/>
                    <a:pt x="879" y="4214"/>
                  </a:cubicBezTo>
                  <a:cubicBezTo>
                    <a:pt x="543" y="4963"/>
                    <a:pt x="233" y="5713"/>
                    <a:pt x="130" y="6463"/>
                  </a:cubicBezTo>
                  <a:cubicBezTo>
                    <a:pt x="1" y="7316"/>
                    <a:pt x="130" y="8195"/>
                    <a:pt x="647" y="8841"/>
                  </a:cubicBezTo>
                  <a:cubicBezTo>
                    <a:pt x="1100" y="9294"/>
                    <a:pt x="1697" y="9513"/>
                    <a:pt x="2333" y="9513"/>
                  </a:cubicBezTo>
                  <a:cubicBezTo>
                    <a:pt x="2459" y="9513"/>
                    <a:pt x="2586" y="9504"/>
                    <a:pt x="2715" y="9487"/>
                  </a:cubicBezTo>
                  <a:cubicBezTo>
                    <a:pt x="3464" y="9384"/>
                    <a:pt x="4111" y="8944"/>
                    <a:pt x="4654" y="8401"/>
                  </a:cubicBezTo>
                  <a:cubicBezTo>
                    <a:pt x="4524" y="8195"/>
                    <a:pt x="4421" y="7859"/>
                    <a:pt x="4318" y="7652"/>
                  </a:cubicBezTo>
                  <a:cubicBezTo>
                    <a:pt x="3671" y="8091"/>
                    <a:pt x="3025" y="8298"/>
                    <a:pt x="2275" y="8401"/>
                  </a:cubicBezTo>
                  <a:cubicBezTo>
                    <a:pt x="2132" y="8424"/>
                    <a:pt x="1983" y="8437"/>
                    <a:pt x="1834" y="8437"/>
                  </a:cubicBezTo>
                  <a:cubicBezTo>
                    <a:pt x="1311" y="8437"/>
                    <a:pt x="782" y="8281"/>
                    <a:pt x="440" y="7859"/>
                  </a:cubicBezTo>
                  <a:cubicBezTo>
                    <a:pt x="233" y="7445"/>
                    <a:pt x="233" y="7006"/>
                    <a:pt x="440" y="6566"/>
                  </a:cubicBezTo>
                  <a:cubicBezTo>
                    <a:pt x="543" y="6152"/>
                    <a:pt x="776" y="5713"/>
                    <a:pt x="1086" y="5377"/>
                  </a:cubicBezTo>
                  <a:cubicBezTo>
                    <a:pt x="1836" y="3981"/>
                    <a:pt x="2379" y="2482"/>
                    <a:pt x="2482" y="982"/>
                  </a:cubicBezTo>
                  <a:cubicBezTo>
                    <a:pt x="2069" y="750"/>
                    <a:pt x="1732" y="336"/>
                    <a:pt x="1422"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7" name="Google Shape;3227;p37"/>
            <p:cNvSpPr/>
            <p:nvPr/>
          </p:nvSpPr>
          <p:spPr>
            <a:xfrm>
              <a:off x="3526302" y="3080477"/>
              <a:ext cx="122011" cy="109584"/>
            </a:xfrm>
            <a:custGeom>
              <a:rect b="b" l="l" r="r" t="t"/>
              <a:pathLst>
                <a:path extrusionOk="0" h="3298" w="3672">
                  <a:moveTo>
                    <a:pt x="1190" y="0"/>
                  </a:moveTo>
                  <a:cubicBezTo>
                    <a:pt x="983" y="0"/>
                    <a:pt x="750" y="104"/>
                    <a:pt x="544" y="207"/>
                  </a:cubicBezTo>
                  <a:cubicBezTo>
                    <a:pt x="337" y="414"/>
                    <a:pt x="208" y="517"/>
                    <a:pt x="104" y="750"/>
                  </a:cubicBezTo>
                  <a:cubicBezTo>
                    <a:pt x="1" y="957"/>
                    <a:pt x="1" y="1060"/>
                    <a:pt x="1" y="1293"/>
                  </a:cubicBezTo>
                  <a:cubicBezTo>
                    <a:pt x="1" y="1706"/>
                    <a:pt x="208" y="2249"/>
                    <a:pt x="337" y="2585"/>
                  </a:cubicBezTo>
                  <a:cubicBezTo>
                    <a:pt x="544" y="2896"/>
                    <a:pt x="647" y="3102"/>
                    <a:pt x="647" y="3102"/>
                  </a:cubicBezTo>
                  <a:cubicBezTo>
                    <a:pt x="771" y="3242"/>
                    <a:pt x="904" y="3298"/>
                    <a:pt x="1036" y="3298"/>
                  </a:cubicBezTo>
                  <a:cubicBezTo>
                    <a:pt x="1124" y="3298"/>
                    <a:pt x="1211" y="3273"/>
                    <a:pt x="1293" y="3232"/>
                  </a:cubicBezTo>
                  <a:cubicBezTo>
                    <a:pt x="1500" y="3102"/>
                    <a:pt x="1629" y="2792"/>
                    <a:pt x="1397" y="2585"/>
                  </a:cubicBezTo>
                  <a:cubicBezTo>
                    <a:pt x="1397" y="2585"/>
                    <a:pt x="1293" y="2353"/>
                    <a:pt x="1190" y="2042"/>
                  </a:cubicBezTo>
                  <a:cubicBezTo>
                    <a:pt x="1086" y="1810"/>
                    <a:pt x="983" y="1500"/>
                    <a:pt x="983" y="1293"/>
                  </a:cubicBezTo>
                  <a:lnTo>
                    <a:pt x="983" y="1060"/>
                  </a:lnTo>
                  <a:lnTo>
                    <a:pt x="1086" y="957"/>
                  </a:lnTo>
                  <a:lnTo>
                    <a:pt x="1190" y="957"/>
                  </a:lnTo>
                  <a:cubicBezTo>
                    <a:pt x="1293" y="957"/>
                    <a:pt x="1500" y="957"/>
                    <a:pt x="1629" y="1060"/>
                  </a:cubicBezTo>
                  <a:cubicBezTo>
                    <a:pt x="1940" y="1164"/>
                    <a:pt x="2276" y="1500"/>
                    <a:pt x="2482" y="1603"/>
                  </a:cubicBezTo>
                  <a:cubicBezTo>
                    <a:pt x="2586" y="1706"/>
                    <a:pt x="2586" y="1810"/>
                    <a:pt x="2689" y="1939"/>
                  </a:cubicBezTo>
                  <a:lnTo>
                    <a:pt x="2793" y="1939"/>
                  </a:lnTo>
                  <a:lnTo>
                    <a:pt x="2793" y="2042"/>
                  </a:lnTo>
                  <a:cubicBezTo>
                    <a:pt x="2857" y="2094"/>
                    <a:pt x="2967" y="2120"/>
                    <a:pt x="3087" y="2120"/>
                  </a:cubicBezTo>
                  <a:cubicBezTo>
                    <a:pt x="3206" y="2120"/>
                    <a:pt x="3335" y="2094"/>
                    <a:pt x="3439" y="2042"/>
                  </a:cubicBezTo>
                  <a:cubicBezTo>
                    <a:pt x="3672" y="1810"/>
                    <a:pt x="3672" y="1603"/>
                    <a:pt x="3439" y="1396"/>
                  </a:cubicBezTo>
                  <a:lnTo>
                    <a:pt x="2793" y="750"/>
                  </a:lnTo>
                  <a:cubicBezTo>
                    <a:pt x="2586" y="517"/>
                    <a:pt x="2379" y="414"/>
                    <a:pt x="2043" y="310"/>
                  </a:cubicBezTo>
                  <a:cubicBezTo>
                    <a:pt x="1836" y="104"/>
                    <a:pt x="1500" y="0"/>
                    <a:pt x="1190"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8" name="Google Shape;3228;p37"/>
            <p:cNvSpPr/>
            <p:nvPr/>
          </p:nvSpPr>
          <p:spPr>
            <a:xfrm>
              <a:off x="3476492" y="3105664"/>
              <a:ext cx="486185" cy="507384"/>
            </a:xfrm>
            <a:custGeom>
              <a:rect b="b" l="l" r="r" t="t"/>
              <a:pathLst>
                <a:path extrusionOk="0" h="15270" w="14632">
                  <a:moveTo>
                    <a:pt x="7290" y="1"/>
                  </a:moveTo>
                  <a:cubicBezTo>
                    <a:pt x="6447" y="1"/>
                    <a:pt x="5254" y="162"/>
                    <a:pt x="3775" y="845"/>
                  </a:cubicBezTo>
                  <a:cubicBezTo>
                    <a:pt x="414" y="2241"/>
                    <a:pt x="0" y="4412"/>
                    <a:pt x="311" y="6015"/>
                  </a:cubicBezTo>
                  <a:cubicBezTo>
                    <a:pt x="647" y="7747"/>
                    <a:pt x="3645" y="15270"/>
                    <a:pt x="3645" y="15270"/>
                  </a:cubicBezTo>
                  <a:lnTo>
                    <a:pt x="5274" y="14752"/>
                  </a:lnTo>
                  <a:lnTo>
                    <a:pt x="6230" y="14313"/>
                  </a:lnTo>
                  <a:lnTo>
                    <a:pt x="14218" y="11185"/>
                  </a:lnTo>
                  <a:lnTo>
                    <a:pt x="14632" y="10978"/>
                  </a:lnTo>
                  <a:cubicBezTo>
                    <a:pt x="14632" y="10978"/>
                    <a:pt x="12590" y="2138"/>
                    <a:pt x="9255" y="406"/>
                  </a:cubicBezTo>
                  <a:cubicBezTo>
                    <a:pt x="9151" y="302"/>
                    <a:pt x="8945" y="302"/>
                    <a:pt x="8815" y="199"/>
                  </a:cubicBezTo>
                  <a:cubicBezTo>
                    <a:pt x="8815" y="199"/>
                    <a:pt x="8712" y="199"/>
                    <a:pt x="8402" y="95"/>
                  </a:cubicBezTo>
                  <a:cubicBezTo>
                    <a:pt x="8162" y="57"/>
                    <a:pt x="7787" y="1"/>
                    <a:pt x="729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29" name="Google Shape;3229;p37"/>
            <p:cNvSpPr/>
            <p:nvPr/>
          </p:nvSpPr>
          <p:spPr>
            <a:xfrm>
              <a:off x="3476492" y="3105365"/>
              <a:ext cx="279177" cy="507683"/>
            </a:xfrm>
            <a:custGeom>
              <a:rect b="b" l="l" r="r" t="t"/>
              <a:pathLst>
                <a:path extrusionOk="0" h="15279" w="8402">
                  <a:moveTo>
                    <a:pt x="8304" y="99"/>
                  </a:moveTo>
                  <a:cubicBezTo>
                    <a:pt x="8336" y="102"/>
                    <a:pt x="8369" y="104"/>
                    <a:pt x="8402" y="104"/>
                  </a:cubicBezTo>
                  <a:cubicBezTo>
                    <a:pt x="8369" y="102"/>
                    <a:pt x="8337" y="100"/>
                    <a:pt x="8304" y="99"/>
                  </a:cubicBezTo>
                  <a:close/>
                  <a:moveTo>
                    <a:pt x="7213" y="1"/>
                  </a:moveTo>
                  <a:cubicBezTo>
                    <a:pt x="6360" y="1"/>
                    <a:pt x="5274" y="208"/>
                    <a:pt x="3775" y="854"/>
                  </a:cubicBezTo>
                  <a:cubicBezTo>
                    <a:pt x="414" y="2250"/>
                    <a:pt x="0" y="4421"/>
                    <a:pt x="311" y="6024"/>
                  </a:cubicBezTo>
                  <a:cubicBezTo>
                    <a:pt x="414" y="6774"/>
                    <a:pt x="957" y="8402"/>
                    <a:pt x="1707" y="10238"/>
                  </a:cubicBezTo>
                  <a:cubicBezTo>
                    <a:pt x="1707" y="10341"/>
                    <a:pt x="1836" y="10548"/>
                    <a:pt x="1836" y="10651"/>
                  </a:cubicBezTo>
                  <a:cubicBezTo>
                    <a:pt x="2792" y="13030"/>
                    <a:pt x="3645" y="15279"/>
                    <a:pt x="3645" y="15279"/>
                  </a:cubicBezTo>
                  <a:lnTo>
                    <a:pt x="5584" y="14529"/>
                  </a:lnTo>
                  <a:cubicBezTo>
                    <a:pt x="5377" y="14219"/>
                    <a:pt x="4292" y="12176"/>
                    <a:pt x="3335" y="9902"/>
                  </a:cubicBezTo>
                  <a:cubicBezTo>
                    <a:pt x="3232" y="9695"/>
                    <a:pt x="3232" y="9591"/>
                    <a:pt x="3128" y="9359"/>
                  </a:cubicBezTo>
                  <a:cubicBezTo>
                    <a:pt x="2146" y="6877"/>
                    <a:pt x="1396" y="4189"/>
                    <a:pt x="2249" y="3000"/>
                  </a:cubicBezTo>
                  <a:cubicBezTo>
                    <a:pt x="4202" y="582"/>
                    <a:pt x="6301" y="88"/>
                    <a:pt x="7888" y="88"/>
                  </a:cubicBezTo>
                  <a:cubicBezTo>
                    <a:pt x="8031" y="88"/>
                    <a:pt x="8170" y="92"/>
                    <a:pt x="8304" y="99"/>
                  </a:cubicBezTo>
                  <a:lnTo>
                    <a:pt x="8304" y="99"/>
                  </a:lnTo>
                  <a:cubicBezTo>
                    <a:pt x="8108" y="77"/>
                    <a:pt x="7918" y="1"/>
                    <a:pt x="7652"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0" name="Google Shape;3230;p37"/>
            <p:cNvSpPr/>
            <p:nvPr/>
          </p:nvSpPr>
          <p:spPr>
            <a:xfrm>
              <a:off x="3533180" y="3416317"/>
              <a:ext cx="47283" cy="29240"/>
            </a:xfrm>
            <a:custGeom>
              <a:rect b="b" l="l" r="r" t="t"/>
              <a:pathLst>
                <a:path extrusionOk="0" h="880" w="1423">
                  <a:moveTo>
                    <a:pt x="1422" y="1"/>
                  </a:moveTo>
                  <a:lnTo>
                    <a:pt x="647" y="440"/>
                  </a:lnTo>
                  <a:lnTo>
                    <a:pt x="1" y="880"/>
                  </a:ln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1" name="Google Shape;3231;p37"/>
            <p:cNvSpPr/>
            <p:nvPr/>
          </p:nvSpPr>
          <p:spPr>
            <a:xfrm>
              <a:off x="3537466" y="3434360"/>
              <a:ext cx="49874" cy="24954"/>
            </a:xfrm>
            <a:custGeom>
              <a:rect b="b" l="l" r="r" t="t"/>
              <a:pathLst>
                <a:path extrusionOk="0" h="751" w="1501">
                  <a:moveTo>
                    <a:pt x="1500" y="1"/>
                  </a:moveTo>
                  <a:lnTo>
                    <a:pt x="1" y="750"/>
                  </a:lnTo>
                  <a:lnTo>
                    <a:pt x="1" y="750"/>
                  </a:lnTo>
                  <a:close/>
                </a:path>
              </a:pathLst>
            </a:custGeom>
            <a:solidFill>
              <a:srgbClr val="FFE7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2" name="Google Shape;3232;p37"/>
            <p:cNvSpPr/>
            <p:nvPr/>
          </p:nvSpPr>
          <p:spPr>
            <a:xfrm>
              <a:off x="3486793" y="3105365"/>
              <a:ext cx="243990" cy="325596"/>
            </a:xfrm>
            <a:custGeom>
              <a:rect b="b" l="l" r="r" t="t"/>
              <a:pathLst>
                <a:path extrusionOk="0" h="9799" w="7343">
                  <a:moveTo>
                    <a:pt x="6903" y="1"/>
                  </a:moveTo>
                  <a:cubicBezTo>
                    <a:pt x="3025" y="415"/>
                    <a:pt x="1397" y="2586"/>
                    <a:pt x="983" y="3542"/>
                  </a:cubicBezTo>
                  <a:cubicBezTo>
                    <a:pt x="1526" y="2586"/>
                    <a:pt x="3129" y="311"/>
                    <a:pt x="7342" y="1"/>
                  </a:cubicBezTo>
                  <a:close/>
                  <a:moveTo>
                    <a:pt x="983" y="3542"/>
                  </a:moveTo>
                  <a:cubicBezTo>
                    <a:pt x="1" y="5274"/>
                    <a:pt x="1939" y="9695"/>
                    <a:pt x="2043" y="9798"/>
                  </a:cubicBezTo>
                  <a:cubicBezTo>
                    <a:pt x="1939" y="9591"/>
                    <a:pt x="104" y="5274"/>
                    <a:pt x="983" y="3542"/>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3" name="Google Shape;3233;p37"/>
            <p:cNvSpPr/>
            <p:nvPr/>
          </p:nvSpPr>
          <p:spPr>
            <a:xfrm>
              <a:off x="3637118" y="3277190"/>
              <a:ext cx="32663" cy="29273"/>
            </a:xfrm>
            <a:custGeom>
              <a:rect b="b" l="l" r="r" t="t"/>
              <a:pathLst>
                <a:path extrusionOk="0" h="881" w="983">
                  <a:moveTo>
                    <a:pt x="337" y="0"/>
                  </a:moveTo>
                  <a:cubicBezTo>
                    <a:pt x="104" y="103"/>
                    <a:pt x="0" y="310"/>
                    <a:pt x="0" y="543"/>
                  </a:cubicBezTo>
                  <a:cubicBezTo>
                    <a:pt x="0" y="712"/>
                    <a:pt x="224" y="881"/>
                    <a:pt x="419" y="881"/>
                  </a:cubicBezTo>
                  <a:cubicBezTo>
                    <a:pt x="463" y="881"/>
                    <a:pt x="505" y="872"/>
                    <a:pt x="543" y="853"/>
                  </a:cubicBezTo>
                  <a:cubicBezTo>
                    <a:pt x="750" y="853"/>
                    <a:pt x="983" y="646"/>
                    <a:pt x="879" y="310"/>
                  </a:cubicBezTo>
                  <a:cubicBezTo>
                    <a:pt x="879" y="103"/>
                    <a:pt x="543" y="0"/>
                    <a:pt x="33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4" name="Google Shape;3234;p37"/>
            <p:cNvSpPr/>
            <p:nvPr/>
          </p:nvSpPr>
          <p:spPr>
            <a:xfrm>
              <a:off x="3744479" y="3233295"/>
              <a:ext cx="32696" cy="29307"/>
            </a:xfrm>
            <a:custGeom>
              <a:rect b="b" l="l" r="r" t="t"/>
              <a:pathLst>
                <a:path extrusionOk="0" h="882" w="984">
                  <a:moveTo>
                    <a:pt x="564" y="1"/>
                  </a:moveTo>
                  <a:cubicBezTo>
                    <a:pt x="520" y="1"/>
                    <a:pt x="478" y="10"/>
                    <a:pt x="440" y="28"/>
                  </a:cubicBezTo>
                  <a:cubicBezTo>
                    <a:pt x="233" y="28"/>
                    <a:pt x="1" y="235"/>
                    <a:pt x="104" y="571"/>
                  </a:cubicBezTo>
                  <a:cubicBezTo>
                    <a:pt x="104" y="778"/>
                    <a:pt x="337" y="882"/>
                    <a:pt x="647" y="882"/>
                  </a:cubicBezTo>
                  <a:cubicBezTo>
                    <a:pt x="880" y="882"/>
                    <a:pt x="983" y="571"/>
                    <a:pt x="983" y="339"/>
                  </a:cubicBezTo>
                  <a:cubicBezTo>
                    <a:pt x="983" y="170"/>
                    <a:pt x="759" y="1"/>
                    <a:pt x="56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5" name="Google Shape;3235;p37"/>
            <p:cNvSpPr/>
            <p:nvPr/>
          </p:nvSpPr>
          <p:spPr>
            <a:xfrm>
              <a:off x="3683505" y="3262569"/>
              <a:ext cx="64461" cy="42996"/>
            </a:xfrm>
            <a:custGeom>
              <a:rect b="b" l="l" r="r" t="t"/>
              <a:pathLst>
                <a:path extrusionOk="0" h="1294" w="1940">
                  <a:moveTo>
                    <a:pt x="1732" y="1"/>
                  </a:moveTo>
                  <a:cubicBezTo>
                    <a:pt x="1629" y="1"/>
                    <a:pt x="1526" y="104"/>
                    <a:pt x="1526" y="207"/>
                  </a:cubicBezTo>
                  <a:lnTo>
                    <a:pt x="1526" y="337"/>
                  </a:lnTo>
                  <a:cubicBezTo>
                    <a:pt x="1526" y="440"/>
                    <a:pt x="1422" y="647"/>
                    <a:pt x="1293" y="750"/>
                  </a:cubicBezTo>
                  <a:cubicBezTo>
                    <a:pt x="1189" y="854"/>
                    <a:pt x="983" y="983"/>
                    <a:pt x="776" y="983"/>
                  </a:cubicBezTo>
                  <a:cubicBezTo>
                    <a:pt x="543" y="983"/>
                    <a:pt x="440" y="854"/>
                    <a:pt x="336" y="750"/>
                  </a:cubicBezTo>
                  <a:cubicBezTo>
                    <a:pt x="336" y="647"/>
                    <a:pt x="233" y="647"/>
                    <a:pt x="130" y="647"/>
                  </a:cubicBezTo>
                  <a:cubicBezTo>
                    <a:pt x="0" y="750"/>
                    <a:pt x="0" y="854"/>
                    <a:pt x="0" y="983"/>
                  </a:cubicBezTo>
                  <a:cubicBezTo>
                    <a:pt x="233" y="1190"/>
                    <a:pt x="543" y="1293"/>
                    <a:pt x="776" y="1293"/>
                  </a:cubicBezTo>
                  <a:cubicBezTo>
                    <a:pt x="1086" y="1293"/>
                    <a:pt x="1293" y="1190"/>
                    <a:pt x="1526" y="1086"/>
                  </a:cubicBezTo>
                  <a:cubicBezTo>
                    <a:pt x="1732" y="854"/>
                    <a:pt x="1939" y="647"/>
                    <a:pt x="1939" y="337"/>
                  </a:cubicBezTo>
                  <a:lnTo>
                    <a:pt x="1939" y="207"/>
                  </a:lnTo>
                  <a:cubicBezTo>
                    <a:pt x="1939" y="104"/>
                    <a:pt x="1836" y="1"/>
                    <a:pt x="173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6" name="Google Shape;3236;p37"/>
            <p:cNvSpPr/>
            <p:nvPr/>
          </p:nvSpPr>
          <p:spPr>
            <a:xfrm>
              <a:off x="3605319" y="3148330"/>
              <a:ext cx="132312" cy="89349"/>
            </a:xfrm>
            <a:custGeom>
              <a:rect b="b" l="l" r="r" t="t"/>
              <a:pathLst>
                <a:path extrusionOk="0" h="2689" w="3982">
                  <a:moveTo>
                    <a:pt x="3439" y="0"/>
                  </a:moveTo>
                  <a:lnTo>
                    <a:pt x="1" y="1707"/>
                  </a:lnTo>
                  <a:lnTo>
                    <a:pt x="415" y="2689"/>
                  </a:lnTo>
                  <a:lnTo>
                    <a:pt x="3982" y="854"/>
                  </a:lnTo>
                  <a:lnTo>
                    <a:pt x="3439"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7" name="Google Shape;3237;p37"/>
            <p:cNvSpPr/>
            <p:nvPr/>
          </p:nvSpPr>
          <p:spPr>
            <a:xfrm>
              <a:off x="3612197" y="3304138"/>
              <a:ext cx="336761" cy="277151"/>
            </a:xfrm>
            <a:custGeom>
              <a:rect b="b" l="l" r="r" t="t"/>
              <a:pathLst>
                <a:path extrusionOk="0" h="8341" w="10135">
                  <a:moveTo>
                    <a:pt x="6716" y="1"/>
                  </a:moveTo>
                  <a:cubicBezTo>
                    <a:pt x="5228" y="1"/>
                    <a:pt x="2909" y="1202"/>
                    <a:pt x="1629" y="2420"/>
                  </a:cubicBezTo>
                  <a:cubicBezTo>
                    <a:pt x="1" y="3920"/>
                    <a:pt x="2043" y="8133"/>
                    <a:pt x="2146" y="8340"/>
                  </a:cubicBezTo>
                  <a:lnTo>
                    <a:pt x="10134" y="5212"/>
                  </a:lnTo>
                  <a:cubicBezTo>
                    <a:pt x="10031" y="4669"/>
                    <a:pt x="8842" y="1024"/>
                    <a:pt x="7652" y="249"/>
                  </a:cubicBezTo>
                  <a:cubicBezTo>
                    <a:pt x="7413" y="77"/>
                    <a:pt x="7091" y="1"/>
                    <a:pt x="6716"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8" name="Google Shape;3238;p37"/>
            <p:cNvSpPr/>
            <p:nvPr/>
          </p:nvSpPr>
          <p:spPr>
            <a:xfrm>
              <a:off x="3655161" y="3312378"/>
              <a:ext cx="293798" cy="268910"/>
            </a:xfrm>
            <a:custGeom>
              <a:rect b="b" l="l" r="r" t="t"/>
              <a:pathLst>
                <a:path extrusionOk="0" h="8093" w="8842">
                  <a:moveTo>
                    <a:pt x="5506" y="1"/>
                  </a:moveTo>
                  <a:cubicBezTo>
                    <a:pt x="4214" y="1"/>
                    <a:pt x="2146" y="880"/>
                    <a:pt x="543" y="2379"/>
                  </a:cubicBezTo>
                  <a:cubicBezTo>
                    <a:pt x="104" y="2715"/>
                    <a:pt x="0" y="3232"/>
                    <a:pt x="0" y="3878"/>
                  </a:cubicBezTo>
                  <a:cubicBezTo>
                    <a:pt x="0" y="5610"/>
                    <a:pt x="1086" y="7989"/>
                    <a:pt x="1086" y="7989"/>
                  </a:cubicBezTo>
                  <a:cubicBezTo>
                    <a:pt x="1086" y="8092"/>
                    <a:pt x="1189" y="8092"/>
                    <a:pt x="1189" y="8092"/>
                  </a:cubicBezTo>
                  <a:cubicBezTo>
                    <a:pt x="1293" y="8092"/>
                    <a:pt x="1293" y="7989"/>
                    <a:pt x="1293" y="7989"/>
                  </a:cubicBezTo>
                  <a:cubicBezTo>
                    <a:pt x="1293" y="7989"/>
                    <a:pt x="1189" y="7756"/>
                    <a:pt x="1086" y="7549"/>
                  </a:cubicBezTo>
                  <a:cubicBezTo>
                    <a:pt x="853" y="6800"/>
                    <a:pt x="207" y="5068"/>
                    <a:pt x="207" y="3878"/>
                  </a:cubicBezTo>
                  <a:cubicBezTo>
                    <a:pt x="207" y="3232"/>
                    <a:pt x="336" y="2819"/>
                    <a:pt x="647" y="2483"/>
                  </a:cubicBezTo>
                  <a:cubicBezTo>
                    <a:pt x="2275" y="1087"/>
                    <a:pt x="4317" y="234"/>
                    <a:pt x="5506" y="234"/>
                  </a:cubicBezTo>
                  <a:lnTo>
                    <a:pt x="5920" y="234"/>
                  </a:lnTo>
                  <a:cubicBezTo>
                    <a:pt x="6256" y="337"/>
                    <a:pt x="6566" y="647"/>
                    <a:pt x="6799" y="1087"/>
                  </a:cubicBezTo>
                  <a:cubicBezTo>
                    <a:pt x="7316" y="1733"/>
                    <a:pt x="7755" y="2819"/>
                    <a:pt x="8091" y="3568"/>
                  </a:cubicBezTo>
                  <a:cubicBezTo>
                    <a:pt x="8195" y="4008"/>
                    <a:pt x="8402" y="4421"/>
                    <a:pt x="8505" y="4654"/>
                  </a:cubicBezTo>
                  <a:cubicBezTo>
                    <a:pt x="8505" y="4964"/>
                    <a:pt x="8608" y="5068"/>
                    <a:pt x="8608" y="5068"/>
                  </a:cubicBezTo>
                  <a:cubicBezTo>
                    <a:pt x="8608" y="5171"/>
                    <a:pt x="8738" y="5171"/>
                    <a:pt x="8738" y="5171"/>
                  </a:cubicBezTo>
                  <a:cubicBezTo>
                    <a:pt x="8841" y="5171"/>
                    <a:pt x="8841" y="5068"/>
                    <a:pt x="8841" y="4964"/>
                  </a:cubicBezTo>
                  <a:cubicBezTo>
                    <a:pt x="8841" y="4964"/>
                    <a:pt x="8402" y="3878"/>
                    <a:pt x="7859" y="2586"/>
                  </a:cubicBezTo>
                  <a:cubicBezTo>
                    <a:pt x="7652" y="2069"/>
                    <a:pt x="7316" y="1423"/>
                    <a:pt x="7006" y="983"/>
                  </a:cubicBezTo>
                  <a:cubicBezTo>
                    <a:pt x="6670" y="440"/>
                    <a:pt x="6359" y="130"/>
                    <a:pt x="602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39" name="Google Shape;3239;p37"/>
            <p:cNvSpPr/>
            <p:nvPr/>
          </p:nvSpPr>
          <p:spPr>
            <a:xfrm>
              <a:off x="3726436" y="3376808"/>
              <a:ext cx="128889" cy="128889"/>
            </a:xfrm>
            <a:custGeom>
              <a:rect b="b" l="l" r="r" t="t"/>
              <a:pathLst>
                <a:path extrusionOk="0" h="3879" w="3879">
                  <a:moveTo>
                    <a:pt x="1190" y="1"/>
                  </a:moveTo>
                  <a:lnTo>
                    <a:pt x="1293" y="1629"/>
                  </a:lnTo>
                  <a:lnTo>
                    <a:pt x="1" y="2818"/>
                  </a:lnTo>
                  <a:lnTo>
                    <a:pt x="1526" y="2379"/>
                  </a:lnTo>
                  <a:lnTo>
                    <a:pt x="1629" y="3878"/>
                  </a:lnTo>
                  <a:lnTo>
                    <a:pt x="2172" y="2275"/>
                  </a:lnTo>
                  <a:lnTo>
                    <a:pt x="3672" y="2922"/>
                  </a:lnTo>
                  <a:lnTo>
                    <a:pt x="2715" y="1836"/>
                  </a:lnTo>
                  <a:lnTo>
                    <a:pt x="3878" y="880"/>
                  </a:lnTo>
                  <a:lnTo>
                    <a:pt x="2172" y="1190"/>
                  </a:lnTo>
                  <a:lnTo>
                    <a:pt x="119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0" name="Google Shape;3240;p37"/>
            <p:cNvSpPr/>
            <p:nvPr/>
          </p:nvSpPr>
          <p:spPr>
            <a:xfrm>
              <a:off x="3676627" y="3459281"/>
              <a:ext cx="272333" cy="115133"/>
            </a:xfrm>
            <a:custGeom>
              <a:rect b="b" l="l" r="r" t="t"/>
              <a:pathLst>
                <a:path extrusionOk="0" h="3465" w="8196">
                  <a:moveTo>
                    <a:pt x="8092" y="0"/>
                  </a:moveTo>
                  <a:lnTo>
                    <a:pt x="104" y="3232"/>
                  </a:lnTo>
                  <a:cubicBezTo>
                    <a:pt x="1" y="3232"/>
                    <a:pt x="1" y="3335"/>
                    <a:pt x="1" y="3335"/>
                  </a:cubicBezTo>
                  <a:cubicBezTo>
                    <a:pt x="1" y="3464"/>
                    <a:pt x="104" y="3464"/>
                    <a:pt x="207" y="3464"/>
                  </a:cubicBezTo>
                  <a:lnTo>
                    <a:pt x="8092" y="233"/>
                  </a:lnTo>
                  <a:cubicBezTo>
                    <a:pt x="8195" y="233"/>
                    <a:pt x="8195" y="233"/>
                    <a:pt x="8195" y="104"/>
                  </a:cubicBezTo>
                  <a:cubicBezTo>
                    <a:pt x="8195" y="0"/>
                    <a:pt x="8092" y="0"/>
                    <a:pt x="8092"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1" name="Google Shape;3241;p37"/>
            <p:cNvSpPr/>
            <p:nvPr/>
          </p:nvSpPr>
          <p:spPr>
            <a:xfrm>
              <a:off x="3912847" y="3241103"/>
              <a:ext cx="143476" cy="279177"/>
            </a:xfrm>
            <a:custGeom>
              <a:rect b="b" l="l" r="r" t="t"/>
              <a:pathLst>
                <a:path extrusionOk="0" h="8402" w="4318">
                  <a:moveTo>
                    <a:pt x="1190" y="0"/>
                  </a:moveTo>
                  <a:lnTo>
                    <a:pt x="853" y="104"/>
                  </a:lnTo>
                  <a:lnTo>
                    <a:pt x="543" y="207"/>
                  </a:lnTo>
                  <a:lnTo>
                    <a:pt x="207" y="336"/>
                  </a:lnTo>
                  <a:lnTo>
                    <a:pt x="0" y="440"/>
                  </a:lnTo>
                  <a:lnTo>
                    <a:pt x="3232" y="8402"/>
                  </a:lnTo>
                  <a:lnTo>
                    <a:pt x="3439" y="8298"/>
                  </a:lnTo>
                  <a:lnTo>
                    <a:pt x="4085" y="8091"/>
                  </a:lnTo>
                  <a:lnTo>
                    <a:pt x="4317" y="7962"/>
                  </a:lnTo>
                  <a:lnTo>
                    <a:pt x="119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2" name="Google Shape;3242;p37"/>
            <p:cNvSpPr/>
            <p:nvPr/>
          </p:nvSpPr>
          <p:spPr>
            <a:xfrm>
              <a:off x="3919726" y="3247982"/>
              <a:ext cx="107391" cy="268877"/>
            </a:xfrm>
            <a:custGeom>
              <a:rect b="b" l="l" r="r" t="t"/>
              <a:pathLst>
                <a:path extrusionOk="0" h="8092" w="3232">
                  <a:moveTo>
                    <a:pt x="0" y="0"/>
                  </a:moveTo>
                  <a:lnTo>
                    <a:pt x="3128" y="8091"/>
                  </a:lnTo>
                  <a:lnTo>
                    <a:pt x="3232" y="8091"/>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3" name="Google Shape;3243;p37"/>
            <p:cNvSpPr/>
            <p:nvPr/>
          </p:nvSpPr>
          <p:spPr>
            <a:xfrm>
              <a:off x="3930890" y="3244526"/>
              <a:ext cx="107391" cy="268877"/>
            </a:xfrm>
            <a:custGeom>
              <a:rect b="b" l="l" r="r" t="t"/>
              <a:pathLst>
                <a:path extrusionOk="0" h="8092" w="3232">
                  <a:moveTo>
                    <a:pt x="0" y="1"/>
                  </a:moveTo>
                  <a:lnTo>
                    <a:pt x="3128" y="8092"/>
                  </a:lnTo>
                  <a:lnTo>
                    <a:pt x="3232" y="8092"/>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4" name="Google Shape;3244;p37"/>
            <p:cNvSpPr/>
            <p:nvPr/>
          </p:nvSpPr>
          <p:spPr>
            <a:xfrm>
              <a:off x="3941191" y="3241103"/>
              <a:ext cx="107391" cy="268877"/>
            </a:xfrm>
            <a:custGeom>
              <a:rect b="b" l="l" r="r" t="t"/>
              <a:pathLst>
                <a:path extrusionOk="0" h="8092" w="3232">
                  <a:moveTo>
                    <a:pt x="0" y="0"/>
                  </a:moveTo>
                  <a:lnTo>
                    <a:pt x="3128" y="8091"/>
                  </a:lnTo>
                  <a:lnTo>
                    <a:pt x="3232" y="8091"/>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5" name="Google Shape;3245;p37"/>
            <p:cNvSpPr/>
            <p:nvPr/>
          </p:nvSpPr>
          <p:spPr>
            <a:xfrm>
              <a:off x="3912847" y="3191261"/>
              <a:ext cx="39541" cy="82504"/>
            </a:xfrm>
            <a:custGeom>
              <a:rect b="b" l="l" r="r" t="t"/>
              <a:pathLst>
                <a:path extrusionOk="0" h="2483" w="1190">
                  <a:moveTo>
                    <a:pt x="0" y="1"/>
                  </a:moveTo>
                  <a:lnTo>
                    <a:pt x="0" y="854"/>
                  </a:lnTo>
                  <a:lnTo>
                    <a:pt x="0" y="1940"/>
                  </a:lnTo>
                  <a:lnTo>
                    <a:pt x="647" y="2483"/>
                  </a:lnTo>
                  <a:lnTo>
                    <a:pt x="647" y="2043"/>
                  </a:lnTo>
                  <a:lnTo>
                    <a:pt x="1086" y="2147"/>
                  </a:lnTo>
                  <a:lnTo>
                    <a:pt x="1190" y="1500"/>
                  </a:lnTo>
                  <a:lnTo>
                    <a:pt x="543" y="647"/>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6" name="Google Shape;3246;p37"/>
            <p:cNvSpPr/>
            <p:nvPr/>
          </p:nvSpPr>
          <p:spPr>
            <a:xfrm>
              <a:off x="4020208" y="3502213"/>
              <a:ext cx="36118" cy="18076"/>
            </a:xfrm>
            <a:custGeom>
              <a:rect b="b" l="l" r="r" t="t"/>
              <a:pathLst>
                <a:path extrusionOk="0" h="544" w="1087">
                  <a:moveTo>
                    <a:pt x="750" y="1"/>
                  </a:moveTo>
                  <a:cubicBezTo>
                    <a:pt x="647" y="1"/>
                    <a:pt x="544" y="1"/>
                    <a:pt x="440" y="104"/>
                  </a:cubicBezTo>
                  <a:cubicBezTo>
                    <a:pt x="337" y="104"/>
                    <a:pt x="208" y="233"/>
                    <a:pt x="104" y="337"/>
                  </a:cubicBezTo>
                  <a:lnTo>
                    <a:pt x="1" y="440"/>
                  </a:lnTo>
                  <a:lnTo>
                    <a:pt x="1" y="544"/>
                  </a:lnTo>
                  <a:lnTo>
                    <a:pt x="208" y="440"/>
                  </a:lnTo>
                  <a:lnTo>
                    <a:pt x="854" y="233"/>
                  </a:lnTo>
                  <a:lnTo>
                    <a:pt x="1086" y="104"/>
                  </a:lnTo>
                  <a:lnTo>
                    <a:pt x="854"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7" name="Google Shape;3247;p37"/>
            <p:cNvSpPr/>
            <p:nvPr/>
          </p:nvSpPr>
          <p:spPr>
            <a:xfrm>
              <a:off x="3912847" y="3191261"/>
              <a:ext cx="18076" cy="28410"/>
            </a:xfrm>
            <a:custGeom>
              <a:rect b="b" l="l" r="r" t="t"/>
              <a:pathLst>
                <a:path extrusionOk="0" h="855" w="544">
                  <a:moveTo>
                    <a:pt x="0" y="1"/>
                  </a:moveTo>
                  <a:lnTo>
                    <a:pt x="0" y="854"/>
                  </a:lnTo>
                  <a:cubicBezTo>
                    <a:pt x="207" y="854"/>
                    <a:pt x="336" y="854"/>
                    <a:pt x="440" y="751"/>
                  </a:cubicBezTo>
                  <a:lnTo>
                    <a:pt x="543" y="647"/>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8" name="Google Shape;3248;p37"/>
            <p:cNvSpPr/>
            <p:nvPr/>
          </p:nvSpPr>
          <p:spPr>
            <a:xfrm>
              <a:off x="4027087" y="3508061"/>
              <a:ext cx="21498" cy="8805"/>
            </a:xfrm>
            <a:custGeom>
              <a:rect b="b" l="l" r="r" t="t"/>
              <a:pathLst>
                <a:path extrusionOk="0" h="265" w="647">
                  <a:moveTo>
                    <a:pt x="406" y="0"/>
                  </a:moveTo>
                  <a:cubicBezTo>
                    <a:pt x="360" y="0"/>
                    <a:pt x="302" y="14"/>
                    <a:pt x="233" y="57"/>
                  </a:cubicBezTo>
                  <a:cubicBezTo>
                    <a:pt x="1" y="161"/>
                    <a:pt x="1" y="264"/>
                    <a:pt x="1" y="264"/>
                  </a:cubicBezTo>
                  <a:lnTo>
                    <a:pt x="647" y="57"/>
                  </a:lnTo>
                  <a:lnTo>
                    <a:pt x="543" y="57"/>
                  </a:lnTo>
                  <a:cubicBezTo>
                    <a:pt x="543" y="57"/>
                    <a:pt x="497" y="0"/>
                    <a:pt x="406"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49" name="Google Shape;3249;p37"/>
            <p:cNvSpPr/>
            <p:nvPr/>
          </p:nvSpPr>
          <p:spPr>
            <a:xfrm>
              <a:off x="3562388" y="3638815"/>
              <a:ext cx="304098" cy="53264"/>
            </a:xfrm>
            <a:custGeom>
              <a:rect b="b" l="l" r="r" t="t"/>
              <a:pathLst>
                <a:path extrusionOk="0" h="1603" w="9152">
                  <a:moveTo>
                    <a:pt x="104" y="0"/>
                  </a:moveTo>
                  <a:lnTo>
                    <a:pt x="104" y="310"/>
                  </a:lnTo>
                  <a:lnTo>
                    <a:pt x="0" y="646"/>
                  </a:lnTo>
                  <a:lnTo>
                    <a:pt x="0" y="1060"/>
                  </a:lnTo>
                  <a:lnTo>
                    <a:pt x="0" y="1293"/>
                  </a:lnTo>
                  <a:lnTo>
                    <a:pt x="9048" y="1603"/>
                  </a:lnTo>
                  <a:lnTo>
                    <a:pt x="9048" y="1396"/>
                  </a:lnTo>
                  <a:lnTo>
                    <a:pt x="9151" y="646"/>
                  </a:lnTo>
                  <a:lnTo>
                    <a:pt x="9151" y="310"/>
                  </a:lnTo>
                  <a:lnTo>
                    <a:pt x="104"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0" name="Google Shape;3250;p37"/>
            <p:cNvSpPr/>
            <p:nvPr/>
          </p:nvSpPr>
          <p:spPr>
            <a:xfrm>
              <a:off x="3562388" y="3674004"/>
              <a:ext cx="300676" cy="11198"/>
            </a:xfrm>
            <a:custGeom>
              <a:rect b="b" l="l" r="r" t="t"/>
              <a:pathLst>
                <a:path extrusionOk="0" h="337" w="9049">
                  <a:moveTo>
                    <a:pt x="0" y="1"/>
                  </a:moveTo>
                  <a:lnTo>
                    <a:pt x="9048" y="337"/>
                  </a:lnTo>
                  <a:lnTo>
                    <a:pt x="9048" y="337"/>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1" name="Google Shape;3251;p37"/>
            <p:cNvSpPr/>
            <p:nvPr/>
          </p:nvSpPr>
          <p:spPr>
            <a:xfrm>
              <a:off x="3562388" y="3660280"/>
              <a:ext cx="300676" cy="13756"/>
            </a:xfrm>
            <a:custGeom>
              <a:rect b="b" l="l" r="r" t="t"/>
              <a:pathLst>
                <a:path extrusionOk="0" h="414" w="9049">
                  <a:moveTo>
                    <a:pt x="0" y="0"/>
                  </a:moveTo>
                  <a:lnTo>
                    <a:pt x="9048" y="414"/>
                  </a:lnTo>
                  <a:lnTo>
                    <a:pt x="9048" y="310"/>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2" name="Google Shape;3252;p37"/>
            <p:cNvSpPr/>
            <p:nvPr/>
          </p:nvSpPr>
          <p:spPr>
            <a:xfrm>
              <a:off x="3562388" y="3649116"/>
              <a:ext cx="304098" cy="11198"/>
            </a:xfrm>
            <a:custGeom>
              <a:rect b="b" l="l" r="r" t="t"/>
              <a:pathLst>
                <a:path extrusionOk="0" h="337" w="9152">
                  <a:moveTo>
                    <a:pt x="0" y="0"/>
                  </a:moveTo>
                  <a:lnTo>
                    <a:pt x="9151" y="336"/>
                  </a:lnTo>
                  <a:lnTo>
                    <a:pt x="9151" y="336"/>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3" name="Google Shape;3253;p37"/>
            <p:cNvSpPr/>
            <p:nvPr/>
          </p:nvSpPr>
          <p:spPr>
            <a:xfrm>
              <a:off x="3501414" y="3638815"/>
              <a:ext cx="85926" cy="42963"/>
            </a:xfrm>
            <a:custGeom>
              <a:rect b="b" l="l" r="r" t="t"/>
              <a:pathLst>
                <a:path extrusionOk="0" h="1293" w="2586">
                  <a:moveTo>
                    <a:pt x="1939" y="0"/>
                  </a:moveTo>
                  <a:lnTo>
                    <a:pt x="853" y="207"/>
                  </a:lnTo>
                  <a:lnTo>
                    <a:pt x="0" y="414"/>
                  </a:lnTo>
                  <a:lnTo>
                    <a:pt x="750" y="853"/>
                  </a:lnTo>
                  <a:lnTo>
                    <a:pt x="1835" y="1293"/>
                  </a:lnTo>
                  <a:lnTo>
                    <a:pt x="2585" y="853"/>
                  </a:lnTo>
                  <a:lnTo>
                    <a:pt x="2249" y="750"/>
                  </a:lnTo>
                  <a:lnTo>
                    <a:pt x="2585" y="414"/>
                  </a:lnTo>
                  <a:lnTo>
                    <a:pt x="1939"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4" name="Google Shape;3254;p37"/>
            <p:cNvSpPr/>
            <p:nvPr/>
          </p:nvSpPr>
          <p:spPr>
            <a:xfrm>
              <a:off x="3855296" y="3649116"/>
              <a:ext cx="11198" cy="39541"/>
            </a:xfrm>
            <a:custGeom>
              <a:rect b="b" l="l" r="r" t="t"/>
              <a:pathLst>
                <a:path extrusionOk="0" h="1190" w="337">
                  <a:moveTo>
                    <a:pt x="336" y="0"/>
                  </a:moveTo>
                  <a:lnTo>
                    <a:pt x="130" y="207"/>
                  </a:lnTo>
                  <a:lnTo>
                    <a:pt x="130" y="336"/>
                  </a:lnTo>
                  <a:cubicBezTo>
                    <a:pt x="0" y="440"/>
                    <a:pt x="0" y="543"/>
                    <a:pt x="0" y="646"/>
                  </a:cubicBezTo>
                  <a:lnTo>
                    <a:pt x="0" y="750"/>
                  </a:lnTo>
                  <a:cubicBezTo>
                    <a:pt x="0" y="853"/>
                    <a:pt x="0" y="983"/>
                    <a:pt x="130" y="1086"/>
                  </a:cubicBezTo>
                  <a:lnTo>
                    <a:pt x="233" y="1189"/>
                  </a:lnTo>
                  <a:lnTo>
                    <a:pt x="233" y="1086"/>
                  </a:lnTo>
                  <a:lnTo>
                    <a:pt x="336" y="336"/>
                  </a:lnTo>
                  <a:lnTo>
                    <a:pt x="336" y="0"/>
                  </a:lnTo>
                  <a:close/>
                </a:path>
              </a:pathLst>
            </a:custGeom>
            <a:solidFill>
              <a:srgbClr val="FFAC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5" name="Google Shape;3255;p37"/>
            <p:cNvSpPr/>
            <p:nvPr/>
          </p:nvSpPr>
          <p:spPr>
            <a:xfrm>
              <a:off x="3501414" y="3645660"/>
              <a:ext cx="28376" cy="21531"/>
            </a:xfrm>
            <a:custGeom>
              <a:rect b="b" l="l" r="r" t="t"/>
              <a:pathLst>
                <a:path extrusionOk="0" h="648" w="854">
                  <a:moveTo>
                    <a:pt x="853" y="1"/>
                  </a:moveTo>
                  <a:lnTo>
                    <a:pt x="0" y="208"/>
                  </a:lnTo>
                  <a:lnTo>
                    <a:pt x="750" y="647"/>
                  </a:lnTo>
                  <a:cubicBezTo>
                    <a:pt x="853" y="440"/>
                    <a:pt x="853" y="311"/>
                    <a:pt x="853" y="208"/>
                  </a:cubicBezTo>
                  <a:lnTo>
                    <a:pt x="85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6" name="Google Shape;3256;p37"/>
            <p:cNvSpPr/>
            <p:nvPr/>
          </p:nvSpPr>
          <p:spPr>
            <a:xfrm>
              <a:off x="3859582" y="3660280"/>
              <a:ext cx="6911" cy="24921"/>
            </a:xfrm>
            <a:custGeom>
              <a:rect b="b" l="l" r="r" t="t"/>
              <a:pathLst>
                <a:path extrusionOk="0" h="750" w="208">
                  <a:moveTo>
                    <a:pt x="207" y="0"/>
                  </a:moveTo>
                  <a:lnTo>
                    <a:pt x="207" y="0"/>
                  </a:lnTo>
                  <a:cubicBezTo>
                    <a:pt x="104" y="104"/>
                    <a:pt x="1" y="207"/>
                    <a:pt x="1" y="310"/>
                  </a:cubicBezTo>
                  <a:lnTo>
                    <a:pt x="1" y="414"/>
                  </a:lnTo>
                  <a:cubicBezTo>
                    <a:pt x="1" y="517"/>
                    <a:pt x="104" y="647"/>
                    <a:pt x="104" y="750"/>
                  </a:cubicBezTo>
                  <a:lnTo>
                    <a:pt x="207" y="0"/>
                  </a:ln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7" name="Google Shape;3257;p37"/>
            <p:cNvSpPr/>
            <p:nvPr/>
          </p:nvSpPr>
          <p:spPr>
            <a:xfrm>
              <a:off x="3752221" y="3477324"/>
              <a:ext cx="268013" cy="272299"/>
            </a:xfrm>
            <a:custGeom>
              <a:rect b="b" l="l" r="r" t="t"/>
              <a:pathLst>
                <a:path extrusionOk="0" h="8195" w="8066">
                  <a:moveTo>
                    <a:pt x="3981" y="0"/>
                  </a:moveTo>
                  <a:cubicBezTo>
                    <a:pt x="3749" y="0"/>
                    <a:pt x="3542" y="0"/>
                    <a:pt x="3232" y="104"/>
                  </a:cubicBezTo>
                  <a:lnTo>
                    <a:pt x="3102" y="104"/>
                  </a:lnTo>
                  <a:cubicBezTo>
                    <a:pt x="2249" y="336"/>
                    <a:pt x="1500" y="750"/>
                    <a:pt x="957" y="1396"/>
                  </a:cubicBezTo>
                  <a:lnTo>
                    <a:pt x="853" y="1499"/>
                  </a:lnTo>
                  <a:cubicBezTo>
                    <a:pt x="311" y="2146"/>
                    <a:pt x="0" y="3128"/>
                    <a:pt x="0" y="4085"/>
                  </a:cubicBezTo>
                  <a:lnTo>
                    <a:pt x="0" y="4524"/>
                  </a:lnTo>
                  <a:lnTo>
                    <a:pt x="0" y="4627"/>
                  </a:lnTo>
                  <a:cubicBezTo>
                    <a:pt x="104" y="5713"/>
                    <a:pt x="750" y="6670"/>
                    <a:pt x="1603" y="7316"/>
                  </a:cubicBezTo>
                  <a:lnTo>
                    <a:pt x="1707" y="7445"/>
                  </a:lnTo>
                  <a:cubicBezTo>
                    <a:pt x="2353" y="7859"/>
                    <a:pt x="3102" y="8195"/>
                    <a:pt x="3981" y="8195"/>
                  </a:cubicBezTo>
                  <a:cubicBezTo>
                    <a:pt x="4292" y="8195"/>
                    <a:pt x="4524" y="8195"/>
                    <a:pt x="4834" y="8091"/>
                  </a:cubicBezTo>
                  <a:lnTo>
                    <a:pt x="4938" y="8091"/>
                  </a:lnTo>
                  <a:cubicBezTo>
                    <a:pt x="5920" y="7859"/>
                    <a:pt x="6773" y="7212"/>
                    <a:pt x="7419" y="6359"/>
                  </a:cubicBezTo>
                  <a:lnTo>
                    <a:pt x="7419" y="6256"/>
                  </a:lnTo>
                  <a:cubicBezTo>
                    <a:pt x="7859" y="5713"/>
                    <a:pt x="8066" y="4860"/>
                    <a:pt x="8066" y="4085"/>
                  </a:cubicBezTo>
                  <a:lnTo>
                    <a:pt x="8066" y="3567"/>
                  </a:lnTo>
                  <a:lnTo>
                    <a:pt x="8066" y="3438"/>
                  </a:lnTo>
                  <a:cubicBezTo>
                    <a:pt x="7859" y="2378"/>
                    <a:pt x="7213" y="1396"/>
                    <a:pt x="6334" y="750"/>
                  </a:cubicBezTo>
                  <a:lnTo>
                    <a:pt x="6230" y="646"/>
                  </a:lnTo>
                  <a:cubicBezTo>
                    <a:pt x="5584" y="207"/>
                    <a:pt x="4834" y="0"/>
                    <a:pt x="3981"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8" name="Google Shape;3258;p37"/>
            <p:cNvSpPr/>
            <p:nvPr/>
          </p:nvSpPr>
          <p:spPr>
            <a:xfrm>
              <a:off x="3752221" y="3480747"/>
              <a:ext cx="107391" cy="150354"/>
            </a:xfrm>
            <a:custGeom>
              <a:rect b="b" l="l" r="r" t="t"/>
              <a:pathLst>
                <a:path extrusionOk="0" h="4525" w="3232">
                  <a:moveTo>
                    <a:pt x="3102" y="1"/>
                  </a:moveTo>
                  <a:cubicBezTo>
                    <a:pt x="2999" y="750"/>
                    <a:pt x="2689" y="1629"/>
                    <a:pt x="2249" y="2275"/>
                  </a:cubicBezTo>
                  <a:lnTo>
                    <a:pt x="2146" y="2379"/>
                  </a:lnTo>
                  <a:cubicBezTo>
                    <a:pt x="1707" y="3128"/>
                    <a:pt x="1060" y="3671"/>
                    <a:pt x="311" y="4214"/>
                  </a:cubicBezTo>
                  <a:cubicBezTo>
                    <a:pt x="207" y="4214"/>
                    <a:pt x="104" y="4318"/>
                    <a:pt x="0" y="4421"/>
                  </a:cubicBezTo>
                  <a:lnTo>
                    <a:pt x="0" y="4524"/>
                  </a:lnTo>
                  <a:cubicBezTo>
                    <a:pt x="104" y="4421"/>
                    <a:pt x="311" y="4318"/>
                    <a:pt x="414" y="4214"/>
                  </a:cubicBezTo>
                  <a:cubicBezTo>
                    <a:pt x="1164" y="3775"/>
                    <a:pt x="1707" y="3128"/>
                    <a:pt x="2249" y="2482"/>
                  </a:cubicBezTo>
                  <a:lnTo>
                    <a:pt x="2249" y="2379"/>
                  </a:lnTo>
                  <a:cubicBezTo>
                    <a:pt x="2792" y="1629"/>
                    <a:pt x="3102" y="879"/>
                    <a:pt x="323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59" name="Google Shape;3259;p37"/>
            <p:cNvSpPr/>
            <p:nvPr/>
          </p:nvSpPr>
          <p:spPr>
            <a:xfrm>
              <a:off x="3912847" y="3591564"/>
              <a:ext cx="107391" cy="154641"/>
            </a:xfrm>
            <a:custGeom>
              <a:rect b="b" l="l" r="r" t="t"/>
              <a:pathLst>
                <a:path extrusionOk="0" h="4654" w="3232">
                  <a:moveTo>
                    <a:pt x="3232" y="0"/>
                  </a:moveTo>
                  <a:cubicBezTo>
                    <a:pt x="2482" y="543"/>
                    <a:pt x="1939" y="1189"/>
                    <a:pt x="1396" y="1939"/>
                  </a:cubicBezTo>
                  <a:cubicBezTo>
                    <a:pt x="1939" y="1293"/>
                    <a:pt x="2585" y="647"/>
                    <a:pt x="3232" y="129"/>
                  </a:cubicBezTo>
                  <a:lnTo>
                    <a:pt x="3232" y="0"/>
                  </a:lnTo>
                  <a:close/>
                  <a:moveTo>
                    <a:pt x="1396" y="1939"/>
                  </a:moveTo>
                  <a:lnTo>
                    <a:pt x="1293" y="2068"/>
                  </a:lnTo>
                  <a:cubicBezTo>
                    <a:pt x="750" y="2818"/>
                    <a:pt x="207" y="3671"/>
                    <a:pt x="0" y="4653"/>
                  </a:cubicBezTo>
                  <a:lnTo>
                    <a:pt x="104" y="4653"/>
                  </a:lnTo>
                  <a:cubicBezTo>
                    <a:pt x="336" y="3671"/>
                    <a:pt x="853" y="2818"/>
                    <a:pt x="1396" y="2068"/>
                  </a:cubicBezTo>
                  <a:lnTo>
                    <a:pt x="1396" y="1939"/>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0" name="Google Shape;3260;p37"/>
            <p:cNvSpPr/>
            <p:nvPr/>
          </p:nvSpPr>
          <p:spPr>
            <a:xfrm>
              <a:off x="3805487" y="3498790"/>
              <a:ext cx="157199" cy="225947"/>
            </a:xfrm>
            <a:custGeom>
              <a:rect b="b" l="l" r="r" t="t"/>
              <a:pathLst>
                <a:path extrusionOk="0" h="6800" w="4731">
                  <a:moveTo>
                    <a:pt x="4627" y="0"/>
                  </a:moveTo>
                  <a:cubicBezTo>
                    <a:pt x="3981" y="1086"/>
                    <a:pt x="3231" y="2146"/>
                    <a:pt x="2482" y="3128"/>
                  </a:cubicBezTo>
                  <a:lnTo>
                    <a:pt x="2482" y="3232"/>
                  </a:lnTo>
                  <a:cubicBezTo>
                    <a:pt x="1629" y="4421"/>
                    <a:pt x="750" y="5610"/>
                    <a:pt x="0" y="6670"/>
                  </a:cubicBezTo>
                  <a:lnTo>
                    <a:pt x="104" y="6799"/>
                  </a:lnTo>
                  <a:cubicBezTo>
                    <a:pt x="853" y="5610"/>
                    <a:pt x="1732" y="4524"/>
                    <a:pt x="2482" y="3335"/>
                  </a:cubicBezTo>
                  <a:lnTo>
                    <a:pt x="2585" y="3232"/>
                  </a:lnTo>
                  <a:cubicBezTo>
                    <a:pt x="3335" y="2146"/>
                    <a:pt x="3981" y="1190"/>
                    <a:pt x="4731" y="104"/>
                  </a:cubicBezTo>
                  <a:lnTo>
                    <a:pt x="462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1" name="Google Shape;3261;p37"/>
            <p:cNvSpPr/>
            <p:nvPr/>
          </p:nvSpPr>
          <p:spPr>
            <a:xfrm>
              <a:off x="3780565" y="3523711"/>
              <a:ext cx="218205" cy="164941"/>
            </a:xfrm>
            <a:custGeom>
              <a:rect b="b" l="l" r="r" t="t"/>
              <a:pathLst>
                <a:path extrusionOk="0" h="4964" w="6567">
                  <a:moveTo>
                    <a:pt x="104" y="0"/>
                  </a:moveTo>
                  <a:lnTo>
                    <a:pt x="0" y="103"/>
                  </a:lnTo>
                  <a:cubicBezTo>
                    <a:pt x="440" y="440"/>
                    <a:pt x="854" y="750"/>
                    <a:pt x="1293" y="1086"/>
                  </a:cubicBezTo>
                  <a:lnTo>
                    <a:pt x="1396" y="1189"/>
                  </a:lnTo>
                  <a:cubicBezTo>
                    <a:pt x="1939" y="1629"/>
                    <a:pt x="2585" y="2042"/>
                    <a:pt x="3232" y="2482"/>
                  </a:cubicBezTo>
                  <a:lnTo>
                    <a:pt x="3232" y="2585"/>
                  </a:lnTo>
                  <a:cubicBezTo>
                    <a:pt x="3981" y="3025"/>
                    <a:pt x="4628" y="3567"/>
                    <a:pt x="5274" y="4110"/>
                  </a:cubicBezTo>
                  <a:lnTo>
                    <a:pt x="5377" y="4110"/>
                  </a:lnTo>
                  <a:cubicBezTo>
                    <a:pt x="5713" y="4420"/>
                    <a:pt x="6127" y="4757"/>
                    <a:pt x="6566" y="4963"/>
                  </a:cubicBezTo>
                  <a:lnTo>
                    <a:pt x="6566" y="4860"/>
                  </a:lnTo>
                  <a:cubicBezTo>
                    <a:pt x="6256" y="4627"/>
                    <a:pt x="5817" y="4317"/>
                    <a:pt x="5377" y="3981"/>
                  </a:cubicBezTo>
                  <a:cubicBezTo>
                    <a:pt x="4628" y="3464"/>
                    <a:pt x="3981" y="3025"/>
                    <a:pt x="3335" y="2482"/>
                  </a:cubicBezTo>
                  <a:lnTo>
                    <a:pt x="3232" y="2378"/>
                  </a:lnTo>
                  <a:cubicBezTo>
                    <a:pt x="2585" y="1939"/>
                    <a:pt x="2043" y="1525"/>
                    <a:pt x="1396" y="1086"/>
                  </a:cubicBezTo>
                  <a:lnTo>
                    <a:pt x="1396" y="982"/>
                  </a:lnTo>
                  <a:cubicBezTo>
                    <a:pt x="957" y="646"/>
                    <a:pt x="543" y="336"/>
                    <a:pt x="10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2" name="Google Shape;3262;p37"/>
            <p:cNvSpPr/>
            <p:nvPr/>
          </p:nvSpPr>
          <p:spPr>
            <a:xfrm>
              <a:off x="3816651" y="3158630"/>
              <a:ext cx="71306" cy="82504"/>
            </a:xfrm>
            <a:custGeom>
              <a:rect b="b" l="l" r="r" t="t"/>
              <a:pathLst>
                <a:path extrusionOk="0" h="2483" w="2146">
                  <a:moveTo>
                    <a:pt x="517" y="1"/>
                  </a:moveTo>
                  <a:lnTo>
                    <a:pt x="957" y="1086"/>
                  </a:lnTo>
                  <a:lnTo>
                    <a:pt x="0" y="1629"/>
                  </a:lnTo>
                  <a:lnTo>
                    <a:pt x="0" y="1629"/>
                  </a:lnTo>
                  <a:lnTo>
                    <a:pt x="1060" y="1397"/>
                  </a:lnTo>
                  <a:lnTo>
                    <a:pt x="1396" y="2482"/>
                  </a:lnTo>
                  <a:lnTo>
                    <a:pt x="1396" y="1397"/>
                  </a:lnTo>
                  <a:lnTo>
                    <a:pt x="2146" y="1733"/>
                  </a:lnTo>
                  <a:lnTo>
                    <a:pt x="1499" y="1086"/>
                  </a:lnTo>
                  <a:lnTo>
                    <a:pt x="2042" y="233"/>
                  </a:lnTo>
                  <a:lnTo>
                    <a:pt x="1163" y="750"/>
                  </a:lnTo>
                  <a:lnTo>
                    <a:pt x="51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3" name="Google Shape;3263;p37"/>
            <p:cNvSpPr/>
            <p:nvPr/>
          </p:nvSpPr>
          <p:spPr>
            <a:xfrm>
              <a:off x="3440406" y="3488489"/>
              <a:ext cx="103969" cy="107391"/>
            </a:xfrm>
            <a:custGeom>
              <a:rect b="b" l="l" r="r" t="t"/>
              <a:pathLst>
                <a:path extrusionOk="0" h="3232" w="3129">
                  <a:moveTo>
                    <a:pt x="1836" y="0"/>
                  </a:moveTo>
                  <a:lnTo>
                    <a:pt x="1293" y="1293"/>
                  </a:lnTo>
                  <a:lnTo>
                    <a:pt x="1" y="1060"/>
                  </a:lnTo>
                  <a:lnTo>
                    <a:pt x="1" y="1060"/>
                  </a:lnTo>
                  <a:lnTo>
                    <a:pt x="1190" y="1810"/>
                  </a:lnTo>
                  <a:lnTo>
                    <a:pt x="647" y="3231"/>
                  </a:lnTo>
                  <a:lnTo>
                    <a:pt x="647" y="3231"/>
                  </a:lnTo>
                  <a:lnTo>
                    <a:pt x="1500" y="2146"/>
                  </a:lnTo>
                  <a:lnTo>
                    <a:pt x="1939" y="2999"/>
                  </a:lnTo>
                  <a:lnTo>
                    <a:pt x="1939" y="1810"/>
                  </a:lnTo>
                  <a:lnTo>
                    <a:pt x="3129" y="1396"/>
                  </a:lnTo>
                  <a:lnTo>
                    <a:pt x="1836" y="1293"/>
                  </a:lnTo>
                  <a:lnTo>
                    <a:pt x="1836"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4" name="Google Shape;3264;p37"/>
            <p:cNvSpPr/>
            <p:nvPr/>
          </p:nvSpPr>
          <p:spPr>
            <a:xfrm>
              <a:off x="3701548" y="3706667"/>
              <a:ext cx="67884" cy="82471"/>
            </a:xfrm>
            <a:custGeom>
              <a:rect b="b" l="l" r="r" t="t"/>
              <a:pathLst>
                <a:path extrusionOk="0" h="2482" w="2043">
                  <a:moveTo>
                    <a:pt x="440" y="0"/>
                  </a:moveTo>
                  <a:lnTo>
                    <a:pt x="879" y="957"/>
                  </a:lnTo>
                  <a:lnTo>
                    <a:pt x="0" y="1500"/>
                  </a:lnTo>
                  <a:lnTo>
                    <a:pt x="0" y="1500"/>
                  </a:lnTo>
                  <a:lnTo>
                    <a:pt x="983" y="1396"/>
                  </a:lnTo>
                  <a:lnTo>
                    <a:pt x="1396" y="2482"/>
                  </a:lnTo>
                  <a:lnTo>
                    <a:pt x="1396" y="1396"/>
                  </a:lnTo>
                  <a:lnTo>
                    <a:pt x="2042" y="1706"/>
                  </a:lnTo>
                  <a:lnTo>
                    <a:pt x="2042" y="1706"/>
                  </a:lnTo>
                  <a:lnTo>
                    <a:pt x="1525" y="957"/>
                  </a:lnTo>
                  <a:lnTo>
                    <a:pt x="1939" y="104"/>
                  </a:lnTo>
                  <a:lnTo>
                    <a:pt x="1189" y="750"/>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5" name="Google Shape;3265;p37"/>
            <p:cNvSpPr/>
            <p:nvPr/>
          </p:nvSpPr>
          <p:spPr>
            <a:xfrm>
              <a:off x="3966943" y="3545177"/>
              <a:ext cx="78218" cy="79048"/>
            </a:xfrm>
            <a:custGeom>
              <a:rect b="b" l="l" r="r" t="t"/>
              <a:pathLst>
                <a:path extrusionOk="0" h="2379" w="2354">
                  <a:moveTo>
                    <a:pt x="1500" y="0"/>
                  </a:moveTo>
                  <a:lnTo>
                    <a:pt x="957" y="983"/>
                  </a:lnTo>
                  <a:lnTo>
                    <a:pt x="1" y="750"/>
                  </a:lnTo>
                  <a:lnTo>
                    <a:pt x="854" y="1396"/>
                  </a:lnTo>
                  <a:lnTo>
                    <a:pt x="311" y="2379"/>
                  </a:lnTo>
                  <a:lnTo>
                    <a:pt x="1061" y="1629"/>
                  </a:lnTo>
                  <a:lnTo>
                    <a:pt x="1294" y="2379"/>
                  </a:lnTo>
                  <a:lnTo>
                    <a:pt x="1397" y="1396"/>
                  </a:lnTo>
                  <a:lnTo>
                    <a:pt x="2353" y="1293"/>
                  </a:lnTo>
                  <a:lnTo>
                    <a:pt x="1397" y="1086"/>
                  </a:lnTo>
                  <a:lnTo>
                    <a:pt x="1500" y="0"/>
                  </a:lnTo>
                  <a:close/>
                  <a:moveTo>
                    <a:pt x="1294" y="2379"/>
                  </a:moveTo>
                  <a:lnTo>
                    <a:pt x="1294" y="2379"/>
                  </a:lnTo>
                  <a:lnTo>
                    <a:pt x="1294" y="2379"/>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266" name="Google Shape;3266;p37"/>
          <p:cNvGrpSpPr/>
          <p:nvPr/>
        </p:nvGrpSpPr>
        <p:grpSpPr>
          <a:xfrm>
            <a:off x="5494064" y="3418332"/>
            <a:ext cx="1382536" cy="770467"/>
            <a:chOff x="7302293" y="2740305"/>
            <a:chExt cx="719846" cy="401159"/>
          </a:xfrm>
        </p:grpSpPr>
        <p:sp>
          <p:nvSpPr>
            <p:cNvPr id="3267" name="Google Shape;3267;p37"/>
            <p:cNvSpPr/>
            <p:nvPr/>
          </p:nvSpPr>
          <p:spPr>
            <a:xfrm>
              <a:off x="7328078" y="2740305"/>
              <a:ext cx="264591" cy="252163"/>
            </a:xfrm>
            <a:custGeom>
              <a:rect b="b" l="l" r="r" t="t"/>
              <a:pathLst>
                <a:path extrusionOk="0" h="7589" w="7963">
                  <a:moveTo>
                    <a:pt x="7962" y="0"/>
                  </a:moveTo>
                  <a:lnTo>
                    <a:pt x="5687" y="750"/>
                  </a:lnTo>
                  <a:lnTo>
                    <a:pt x="0" y="6256"/>
                  </a:lnTo>
                  <a:cubicBezTo>
                    <a:pt x="0" y="6256"/>
                    <a:pt x="172" y="7588"/>
                    <a:pt x="1182" y="7588"/>
                  </a:cubicBezTo>
                  <a:cubicBezTo>
                    <a:pt x="1280" y="7588"/>
                    <a:pt x="1386" y="7576"/>
                    <a:pt x="1500" y="7549"/>
                  </a:cubicBezTo>
                  <a:lnTo>
                    <a:pt x="1500" y="7419"/>
                  </a:lnTo>
                  <a:lnTo>
                    <a:pt x="7213" y="2146"/>
                  </a:lnTo>
                  <a:lnTo>
                    <a:pt x="7962"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8" name="Google Shape;3268;p37"/>
            <p:cNvSpPr/>
            <p:nvPr/>
          </p:nvSpPr>
          <p:spPr>
            <a:xfrm>
              <a:off x="7517048" y="2740305"/>
              <a:ext cx="75626" cy="71306"/>
            </a:xfrm>
            <a:custGeom>
              <a:rect b="b" l="l" r="r" t="t"/>
              <a:pathLst>
                <a:path extrusionOk="0" h="2146" w="2276">
                  <a:moveTo>
                    <a:pt x="2275" y="0"/>
                  </a:moveTo>
                  <a:lnTo>
                    <a:pt x="1293" y="310"/>
                  </a:lnTo>
                  <a:lnTo>
                    <a:pt x="0" y="750"/>
                  </a:lnTo>
                  <a:lnTo>
                    <a:pt x="543" y="853"/>
                  </a:lnTo>
                  <a:lnTo>
                    <a:pt x="647" y="1603"/>
                  </a:lnTo>
                  <a:lnTo>
                    <a:pt x="1422" y="1732"/>
                  </a:lnTo>
                  <a:lnTo>
                    <a:pt x="1526" y="2146"/>
                  </a:lnTo>
                  <a:lnTo>
                    <a:pt x="1939" y="957"/>
                  </a:lnTo>
                  <a:lnTo>
                    <a:pt x="2275"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69" name="Google Shape;3269;p37"/>
            <p:cNvSpPr/>
            <p:nvPr/>
          </p:nvSpPr>
          <p:spPr>
            <a:xfrm>
              <a:off x="7559979" y="2740305"/>
              <a:ext cx="32696" cy="31799"/>
            </a:xfrm>
            <a:custGeom>
              <a:rect b="b" l="l" r="r" t="t"/>
              <a:pathLst>
                <a:path extrusionOk="0" h="957" w="984">
                  <a:moveTo>
                    <a:pt x="983" y="0"/>
                  </a:moveTo>
                  <a:lnTo>
                    <a:pt x="1" y="310"/>
                  </a:lnTo>
                  <a:cubicBezTo>
                    <a:pt x="130" y="647"/>
                    <a:pt x="337" y="853"/>
                    <a:pt x="647" y="957"/>
                  </a:cubicBezTo>
                  <a:lnTo>
                    <a:pt x="983"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0" name="Google Shape;3270;p37"/>
            <p:cNvSpPr/>
            <p:nvPr/>
          </p:nvSpPr>
          <p:spPr>
            <a:xfrm>
              <a:off x="7341801" y="2768649"/>
              <a:ext cx="196740" cy="182984"/>
            </a:xfrm>
            <a:custGeom>
              <a:rect b="b" l="l" r="r" t="t"/>
              <a:pathLst>
                <a:path extrusionOk="0" h="5507" w="5921">
                  <a:moveTo>
                    <a:pt x="5817" y="0"/>
                  </a:moveTo>
                  <a:lnTo>
                    <a:pt x="1" y="5403"/>
                  </a:lnTo>
                  <a:lnTo>
                    <a:pt x="1" y="5506"/>
                  </a:lnTo>
                  <a:lnTo>
                    <a:pt x="104" y="5506"/>
                  </a:lnTo>
                  <a:lnTo>
                    <a:pt x="5921" y="104"/>
                  </a:lnTo>
                  <a:lnTo>
                    <a:pt x="5921" y="0"/>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1" name="Google Shape;3271;p37"/>
            <p:cNvSpPr/>
            <p:nvPr/>
          </p:nvSpPr>
          <p:spPr>
            <a:xfrm>
              <a:off x="7359844" y="2793537"/>
              <a:ext cx="178697" cy="168397"/>
            </a:xfrm>
            <a:custGeom>
              <a:rect b="b" l="l" r="r" t="t"/>
              <a:pathLst>
                <a:path extrusionOk="0" h="5068" w="5378">
                  <a:moveTo>
                    <a:pt x="5274" y="1"/>
                  </a:moveTo>
                  <a:lnTo>
                    <a:pt x="1" y="4964"/>
                  </a:lnTo>
                  <a:lnTo>
                    <a:pt x="1" y="5068"/>
                  </a:lnTo>
                  <a:lnTo>
                    <a:pt x="104" y="5068"/>
                  </a:lnTo>
                  <a:lnTo>
                    <a:pt x="5378" y="130"/>
                  </a:lnTo>
                  <a:lnTo>
                    <a:pt x="5378"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2" name="Google Shape;3272;p37"/>
            <p:cNvSpPr/>
            <p:nvPr/>
          </p:nvSpPr>
          <p:spPr>
            <a:xfrm>
              <a:off x="7371009" y="2793537"/>
              <a:ext cx="196740" cy="186440"/>
            </a:xfrm>
            <a:custGeom>
              <a:rect b="b" l="l" r="r" t="t"/>
              <a:pathLst>
                <a:path extrusionOk="0" h="5611" w="5921">
                  <a:moveTo>
                    <a:pt x="5817" y="1"/>
                  </a:moveTo>
                  <a:lnTo>
                    <a:pt x="1" y="5507"/>
                  </a:lnTo>
                  <a:lnTo>
                    <a:pt x="1" y="5611"/>
                  </a:lnTo>
                  <a:lnTo>
                    <a:pt x="104" y="5611"/>
                  </a:lnTo>
                  <a:lnTo>
                    <a:pt x="5921" y="130"/>
                  </a:lnTo>
                  <a:lnTo>
                    <a:pt x="5921" y="1"/>
                  </a:ln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3" name="Google Shape;3273;p37"/>
            <p:cNvSpPr/>
            <p:nvPr/>
          </p:nvSpPr>
          <p:spPr>
            <a:xfrm>
              <a:off x="7328078" y="2948182"/>
              <a:ext cx="49841" cy="44292"/>
            </a:xfrm>
            <a:custGeom>
              <a:rect b="b" l="l" r="r" t="t"/>
              <a:pathLst>
                <a:path extrusionOk="0" h="1333" w="1500">
                  <a:moveTo>
                    <a:pt x="0" y="0"/>
                  </a:moveTo>
                  <a:cubicBezTo>
                    <a:pt x="0" y="0"/>
                    <a:pt x="172" y="1332"/>
                    <a:pt x="1182" y="1332"/>
                  </a:cubicBezTo>
                  <a:cubicBezTo>
                    <a:pt x="1280" y="1332"/>
                    <a:pt x="1386" y="1320"/>
                    <a:pt x="1500" y="1293"/>
                  </a:cubicBezTo>
                  <a:lnTo>
                    <a:pt x="1500" y="1163"/>
                  </a:lnTo>
                  <a:lnTo>
                    <a:pt x="1500" y="1060"/>
                  </a:lnTo>
                  <a:cubicBezTo>
                    <a:pt x="1293" y="853"/>
                    <a:pt x="1164" y="517"/>
                    <a:pt x="853" y="310"/>
                  </a:cubicBezTo>
                  <a:cubicBezTo>
                    <a:pt x="647" y="103"/>
                    <a:pt x="31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4" name="Google Shape;3274;p37"/>
            <p:cNvSpPr/>
            <p:nvPr/>
          </p:nvSpPr>
          <p:spPr>
            <a:xfrm>
              <a:off x="7334956" y="2961905"/>
              <a:ext cx="28376" cy="19272"/>
            </a:xfrm>
            <a:custGeom>
              <a:rect b="b" l="l" r="r" t="t"/>
              <a:pathLst>
                <a:path extrusionOk="0" h="580" w="854">
                  <a:moveTo>
                    <a:pt x="0" y="1"/>
                  </a:moveTo>
                  <a:cubicBezTo>
                    <a:pt x="0" y="1"/>
                    <a:pt x="160" y="580"/>
                    <a:pt x="637" y="580"/>
                  </a:cubicBezTo>
                  <a:cubicBezTo>
                    <a:pt x="703" y="580"/>
                    <a:pt x="775" y="569"/>
                    <a:pt x="853" y="544"/>
                  </a:cubicBezTo>
                  <a:lnTo>
                    <a:pt x="750" y="544"/>
                  </a:lnTo>
                  <a:cubicBezTo>
                    <a:pt x="750" y="440"/>
                    <a:pt x="646" y="233"/>
                    <a:pt x="543" y="104"/>
                  </a:cubicBezTo>
                  <a:cubicBezTo>
                    <a:pt x="440" y="1"/>
                    <a:pt x="207" y="1"/>
                    <a:pt x="103"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5" name="Google Shape;3275;p37"/>
            <p:cNvSpPr/>
            <p:nvPr/>
          </p:nvSpPr>
          <p:spPr>
            <a:xfrm>
              <a:off x="7531635" y="2790114"/>
              <a:ext cx="490504" cy="347061"/>
            </a:xfrm>
            <a:custGeom>
              <a:rect b="b" l="l" r="r" t="t"/>
              <a:pathLst>
                <a:path extrusionOk="0" h="10445" w="14762">
                  <a:moveTo>
                    <a:pt x="2146" y="1"/>
                  </a:moveTo>
                  <a:lnTo>
                    <a:pt x="1" y="9694"/>
                  </a:lnTo>
                  <a:lnTo>
                    <a:pt x="6670" y="9694"/>
                  </a:lnTo>
                  <a:lnTo>
                    <a:pt x="13262" y="10444"/>
                  </a:lnTo>
                  <a:lnTo>
                    <a:pt x="14761" y="1629"/>
                  </a:lnTo>
                  <a:lnTo>
                    <a:pt x="14322" y="1526"/>
                  </a:lnTo>
                  <a:lnTo>
                    <a:pt x="14425" y="1086"/>
                  </a:lnTo>
                  <a:lnTo>
                    <a:pt x="14012" y="983"/>
                  </a:lnTo>
                  <a:lnTo>
                    <a:pt x="7963" y="543"/>
                  </a:lnTo>
                  <a:lnTo>
                    <a:pt x="214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6" name="Google Shape;3276;p37"/>
            <p:cNvSpPr/>
            <p:nvPr/>
          </p:nvSpPr>
          <p:spPr>
            <a:xfrm>
              <a:off x="7528212" y="2769014"/>
              <a:ext cx="475884" cy="354405"/>
            </a:xfrm>
            <a:custGeom>
              <a:rect b="b" l="l" r="r" t="t"/>
              <a:pathLst>
                <a:path extrusionOk="0" h="10666" w="14322">
                  <a:moveTo>
                    <a:pt x="4848" y="1"/>
                  </a:moveTo>
                  <a:cubicBezTo>
                    <a:pt x="3273" y="1"/>
                    <a:pt x="2043" y="532"/>
                    <a:pt x="2043" y="532"/>
                  </a:cubicBezTo>
                  <a:lnTo>
                    <a:pt x="0" y="10019"/>
                  </a:lnTo>
                  <a:lnTo>
                    <a:pt x="6670" y="10226"/>
                  </a:lnTo>
                  <a:lnTo>
                    <a:pt x="12926" y="10666"/>
                  </a:lnTo>
                  <a:lnTo>
                    <a:pt x="14321" y="1282"/>
                  </a:lnTo>
                  <a:cubicBezTo>
                    <a:pt x="13322" y="637"/>
                    <a:pt x="12097" y="444"/>
                    <a:pt x="10990" y="444"/>
                  </a:cubicBezTo>
                  <a:cubicBezTo>
                    <a:pt x="9346" y="444"/>
                    <a:pt x="7962" y="868"/>
                    <a:pt x="7962" y="868"/>
                  </a:cubicBezTo>
                  <a:cubicBezTo>
                    <a:pt x="6933" y="205"/>
                    <a:pt x="5824" y="1"/>
                    <a:pt x="484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277" name="Google Shape;3277;p37"/>
            <p:cNvGrpSpPr/>
            <p:nvPr/>
          </p:nvGrpSpPr>
          <p:grpSpPr>
            <a:xfrm>
              <a:off x="7524757" y="2826200"/>
              <a:ext cx="497382" cy="315264"/>
              <a:chOff x="7524757" y="2826200"/>
              <a:chExt cx="497382" cy="315264"/>
            </a:xfrm>
          </p:grpSpPr>
          <p:sp>
            <p:nvSpPr>
              <p:cNvPr id="3278" name="Google Shape;3278;p37"/>
              <p:cNvSpPr/>
              <p:nvPr/>
            </p:nvSpPr>
            <p:spPr>
              <a:xfrm>
                <a:off x="7528212" y="2826200"/>
                <a:ext cx="482762" cy="304098"/>
              </a:xfrm>
              <a:custGeom>
                <a:rect b="b" l="l" r="r" t="t"/>
                <a:pathLst>
                  <a:path extrusionOk="0" h="9152" w="14529">
                    <a:moveTo>
                      <a:pt x="14425" y="0"/>
                    </a:moveTo>
                    <a:lnTo>
                      <a:pt x="13029" y="9048"/>
                    </a:lnTo>
                    <a:lnTo>
                      <a:pt x="6773" y="8505"/>
                    </a:lnTo>
                    <a:lnTo>
                      <a:pt x="104" y="8298"/>
                    </a:lnTo>
                    <a:lnTo>
                      <a:pt x="0" y="8298"/>
                    </a:lnTo>
                    <a:lnTo>
                      <a:pt x="104" y="8402"/>
                    </a:lnTo>
                    <a:lnTo>
                      <a:pt x="6773" y="8608"/>
                    </a:lnTo>
                    <a:lnTo>
                      <a:pt x="13029" y="9151"/>
                    </a:lnTo>
                    <a:lnTo>
                      <a:pt x="13132" y="9048"/>
                    </a:lnTo>
                    <a:lnTo>
                      <a:pt x="14528" y="0"/>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79" name="Google Shape;3279;p37"/>
              <p:cNvSpPr/>
              <p:nvPr/>
            </p:nvSpPr>
            <p:spPr>
              <a:xfrm>
                <a:off x="7528212" y="2840788"/>
                <a:ext cx="487049" cy="292934"/>
              </a:xfrm>
              <a:custGeom>
                <a:rect b="b" l="l" r="r" t="t"/>
                <a:pathLst>
                  <a:path extrusionOk="0" h="8816" w="14658">
                    <a:moveTo>
                      <a:pt x="14528" y="1"/>
                    </a:moveTo>
                    <a:lnTo>
                      <a:pt x="13132" y="8712"/>
                    </a:lnTo>
                    <a:lnTo>
                      <a:pt x="6773" y="8066"/>
                    </a:lnTo>
                    <a:lnTo>
                      <a:pt x="0" y="7963"/>
                    </a:lnTo>
                    <a:lnTo>
                      <a:pt x="0" y="8066"/>
                    </a:lnTo>
                    <a:lnTo>
                      <a:pt x="0" y="8169"/>
                    </a:lnTo>
                    <a:lnTo>
                      <a:pt x="6773" y="8169"/>
                    </a:lnTo>
                    <a:lnTo>
                      <a:pt x="13132" y="8816"/>
                    </a:lnTo>
                    <a:lnTo>
                      <a:pt x="13236" y="8816"/>
                    </a:lnTo>
                    <a:lnTo>
                      <a:pt x="1465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0" name="Google Shape;3280;p37"/>
              <p:cNvSpPr/>
              <p:nvPr/>
            </p:nvSpPr>
            <p:spPr>
              <a:xfrm>
                <a:off x="7524757" y="2840788"/>
                <a:ext cx="497382" cy="300676"/>
              </a:xfrm>
              <a:custGeom>
                <a:rect b="b" l="l" r="r" t="t"/>
                <a:pathLst>
                  <a:path extrusionOk="0" h="9049" w="14969">
                    <a:moveTo>
                      <a:pt x="14968" y="1"/>
                    </a:moveTo>
                    <a:lnTo>
                      <a:pt x="14865" y="104"/>
                    </a:lnTo>
                    <a:lnTo>
                      <a:pt x="13340" y="8816"/>
                    </a:lnTo>
                    <a:lnTo>
                      <a:pt x="6877" y="8066"/>
                    </a:lnTo>
                    <a:lnTo>
                      <a:pt x="104" y="8169"/>
                    </a:lnTo>
                    <a:lnTo>
                      <a:pt x="1" y="8169"/>
                    </a:lnTo>
                    <a:lnTo>
                      <a:pt x="104" y="8273"/>
                    </a:lnTo>
                    <a:lnTo>
                      <a:pt x="6877" y="8169"/>
                    </a:lnTo>
                    <a:lnTo>
                      <a:pt x="13469" y="9048"/>
                    </a:lnTo>
                    <a:lnTo>
                      <a:pt x="13469" y="8919"/>
                    </a:lnTo>
                    <a:lnTo>
                      <a:pt x="14968" y="104"/>
                    </a:lnTo>
                    <a:lnTo>
                      <a:pt x="14968"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281" name="Google Shape;3281;p37"/>
            <p:cNvSpPr/>
            <p:nvPr/>
          </p:nvSpPr>
          <p:spPr>
            <a:xfrm>
              <a:off x="7749813" y="2793537"/>
              <a:ext cx="50705" cy="322141"/>
            </a:xfrm>
            <a:custGeom>
              <a:rect b="b" l="l" r="r" t="t"/>
              <a:pathLst>
                <a:path extrusionOk="0" h="9695" w="1526">
                  <a:moveTo>
                    <a:pt x="1397" y="1"/>
                  </a:moveTo>
                  <a:cubicBezTo>
                    <a:pt x="1293" y="1"/>
                    <a:pt x="1190" y="1"/>
                    <a:pt x="1190" y="130"/>
                  </a:cubicBezTo>
                  <a:lnTo>
                    <a:pt x="1" y="9488"/>
                  </a:lnTo>
                  <a:cubicBezTo>
                    <a:pt x="1" y="9591"/>
                    <a:pt x="1" y="9695"/>
                    <a:pt x="104" y="9695"/>
                  </a:cubicBezTo>
                  <a:cubicBezTo>
                    <a:pt x="233" y="9695"/>
                    <a:pt x="233" y="9591"/>
                    <a:pt x="233" y="9591"/>
                  </a:cubicBezTo>
                  <a:lnTo>
                    <a:pt x="1526" y="130"/>
                  </a:lnTo>
                  <a:lnTo>
                    <a:pt x="1397"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2" name="Google Shape;3282;p37"/>
            <p:cNvSpPr/>
            <p:nvPr/>
          </p:nvSpPr>
          <p:spPr>
            <a:xfrm>
              <a:off x="7807364" y="2822745"/>
              <a:ext cx="171819" cy="18076"/>
            </a:xfrm>
            <a:custGeom>
              <a:rect b="b" l="l" r="r" t="t"/>
              <a:pathLst>
                <a:path extrusionOk="0" h="544" w="5171">
                  <a:moveTo>
                    <a:pt x="2043" y="1"/>
                  </a:moveTo>
                  <a:cubicBezTo>
                    <a:pt x="957" y="1"/>
                    <a:pt x="104" y="104"/>
                    <a:pt x="104" y="104"/>
                  </a:cubicBezTo>
                  <a:cubicBezTo>
                    <a:pt x="104" y="104"/>
                    <a:pt x="1" y="104"/>
                    <a:pt x="1" y="208"/>
                  </a:cubicBezTo>
                  <a:cubicBezTo>
                    <a:pt x="1" y="311"/>
                    <a:pt x="104" y="311"/>
                    <a:pt x="208" y="311"/>
                  </a:cubicBezTo>
                  <a:lnTo>
                    <a:pt x="750" y="311"/>
                  </a:lnTo>
                  <a:cubicBezTo>
                    <a:pt x="1086" y="208"/>
                    <a:pt x="1500" y="208"/>
                    <a:pt x="2043" y="208"/>
                  </a:cubicBezTo>
                  <a:cubicBezTo>
                    <a:pt x="3025" y="208"/>
                    <a:pt x="4085" y="311"/>
                    <a:pt x="5067" y="544"/>
                  </a:cubicBezTo>
                  <a:cubicBezTo>
                    <a:pt x="5067" y="544"/>
                    <a:pt x="5171" y="544"/>
                    <a:pt x="5171" y="415"/>
                  </a:cubicBezTo>
                  <a:cubicBezTo>
                    <a:pt x="5171" y="415"/>
                    <a:pt x="5171" y="311"/>
                    <a:pt x="5067" y="311"/>
                  </a:cubicBezTo>
                  <a:cubicBezTo>
                    <a:pt x="4085" y="1"/>
                    <a:pt x="3025"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3" name="Google Shape;3283;p37"/>
            <p:cNvSpPr/>
            <p:nvPr/>
          </p:nvSpPr>
          <p:spPr>
            <a:xfrm>
              <a:off x="7803942" y="2840788"/>
              <a:ext cx="175242" cy="19139"/>
            </a:xfrm>
            <a:custGeom>
              <a:rect b="b" l="l" r="r" t="t"/>
              <a:pathLst>
                <a:path extrusionOk="0" h="576" w="5274">
                  <a:moveTo>
                    <a:pt x="2043" y="1"/>
                  </a:moveTo>
                  <a:cubicBezTo>
                    <a:pt x="957" y="1"/>
                    <a:pt x="104" y="104"/>
                    <a:pt x="104" y="104"/>
                  </a:cubicBezTo>
                  <a:cubicBezTo>
                    <a:pt x="104" y="104"/>
                    <a:pt x="0" y="104"/>
                    <a:pt x="0" y="208"/>
                  </a:cubicBezTo>
                  <a:cubicBezTo>
                    <a:pt x="0" y="311"/>
                    <a:pt x="104" y="311"/>
                    <a:pt x="207" y="311"/>
                  </a:cubicBezTo>
                  <a:lnTo>
                    <a:pt x="750" y="311"/>
                  </a:lnTo>
                  <a:cubicBezTo>
                    <a:pt x="1060" y="311"/>
                    <a:pt x="1500" y="208"/>
                    <a:pt x="2043" y="208"/>
                  </a:cubicBezTo>
                  <a:cubicBezTo>
                    <a:pt x="2999" y="208"/>
                    <a:pt x="4085" y="311"/>
                    <a:pt x="5067" y="518"/>
                  </a:cubicBezTo>
                  <a:cubicBezTo>
                    <a:pt x="5067" y="561"/>
                    <a:pt x="5079" y="575"/>
                    <a:pt x="5094" y="575"/>
                  </a:cubicBezTo>
                  <a:cubicBezTo>
                    <a:pt x="5124" y="575"/>
                    <a:pt x="5170" y="518"/>
                    <a:pt x="5170" y="518"/>
                  </a:cubicBezTo>
                  <a:cubicBezTo>
                    <a:pt x="5274" y="414"/>
                    <a:pt x="5170" y="311"/>
                    <a:pt x="5067" y="311"/>
                  </a:cubicBezTo>
                  <a:cubicBezTo>
                    <a:pt x="4085" y="1"/>
                    <a:pt x="2999"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4" name="Google Shape;3284;p37"/>
            <p:cNvSpPr/>
            <p:nvPr/>
          </p:nvSpPr>
          <p:spPr>
            <a:xfrm>
              <a:off x="7800486" y="2862287"/>
              <a:ext cx="175275" cy="19006"/>
            </a:xfrm>
            <a:custGeom>
              <a:rect b="b" l="l" r="r" t="t"/>
              <a:pathLst>
                <a:path extrusionOk="0" h="572" w="5275">
                  <a:moveTo>
                    <a:pt x="2147" y="0"/>
                  </a:moveTo>
                  <a:cubicBezTo>
                    <a:pt x="957" y="0"/>
                    <a:pt x="208" y="103"/>
                    <a:pt x="208" y="103"/>
                  </a:cubicBezTo>
                  <a:cubicBezTo>
                    <a:pt x="104" y="103"/>
                    <a:pt x="1" y="103"/>
                    <a:pt x="104" y="207"/>
                  </a:cubicBezTo>
                  <a:cubicBezTo>
                    <a:pt x="104" y="310"/>
                    <a:pt x="104" y="310"/>
                    <a:pt x="208" y="310"/>
                  </a:cubicBezTo>
                  <a:lnTo>
                    <a:pt x="751" y="310"/>
                  </a:lnTo>
                  <a:cubicBezTo>
                    <a:pt x="1061" y="310"/>
                    <a:pt x="1604" y="207"/>
                    <a:pt x="2147" y="207"/>
                  </a:cubicBezTo>
                  <a:cubicBezTo>
                    <a:pt x="3000" y="207"/>
                    <a:pt x="4085" y="310"/>
                    <a:pt x="5042" y="517"/>
                  </a:cubicBezTo>
                  <a:cubicBezTo>
                    <a:pt x="5080" y="556"/>
                    <a:pt x="5108" y="571"/>
                    <a:pt x="5129" y="571"/>
                  </a:cubicBezTo>
                  <a:cubicBezTo>
                    <a:pt x="5180" y="571"/>
                    <a:pt x="5202" y="486"/>
                    <a:pt x="5274" y="414"/>
                  </a:cubicBezTo>
                  <a:lnTo>
                    <a:pt x="5171" y="310"/>
                  </a:lnTo>
                  <a:cubicBezTo>
                    <a:pt x="4189" y="0"/>
                    <a:pt x="3000" y="0"/>
                    <a:pt x="2147"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5" name="Google Shape;3285;p37"/>
            <p:cNvSpPr/>
            <p:nvPr/>
          </p:nvSpPr>
          <p:spPr>
            <a:xfrm>
              <a:off x="7796199" y="2883752"/>
              <a:ext cx="176139" cy="21498"/>
            </a:xfrm>
            <a:custGeom>
              <a:rect b="b" l="l" r="r" t="t"/>
              <a:pathLst>
                <a:path extrusionOk="0" h="647" w="5301">
                  <a:moveTo>
                    <a:pt x="2172" y="0"/>
                  </a:moveTo>
                  <a:cubicBezTo>
                    <a:pt x="983" y="0"/>
                    <a:pt x="233" y="104"/>
                    <a:pt x="233" y="104"/>
                  </a:cubicBezTo>
                  <a:cubicBezTo>
                    <a:pt x="130" y="104"/>
                    <a:pt x="1" y="207"/>
                    <a:pt x="1" y="207"/>
                  </a:cubicBezTo>
                  <a:cubicBezTo>
                    <a:pt x="92" y="280"/>
                    <a:pt x="119" y="353"/>
                    <a:pt x="163" y="353"/>
                  </a:cubicBezTo>
                  <a:cubicBezTo>
                    <a:pt x="182" y="353"/>
                    <a:pt x="203" y="341"/>
                    <a:pt x="233" y="310"/>
                  </a:cubicBezTo>
                  <a:lnTo>
                    <a:pt x="2172" y="310"/>
                  </a:lnTo>
                  <a:cubicBezTo>
                    <a:pt x="3025" y="310"/>
                    <a:pt x="4111" y="310"/>
                    <a:pt x="5067" y="647"/>
                  </a:cubicBezTo>
                  <a:cubicBezTo>
                    <a:pt x="5171" y="647"/>
                    <a:pt x="5171" y="517"/>
                    <a:pt x="5300" y="517"/>
                  </a:cubicBezTo>
                  <a:cubicBezTo>
                    <a:pt x="5300" y="414"/>
                    <a:pt x="5171" y="310"/>
                    <a:pt x="5171" y="310"/>
                  </a:cubicBezTo>
                  <a:cubicBezTo>
                    <a:pt x="4214" y="104"/>
                    <a:pt x="3025" y="0"/>
                    <a:pt x="217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6" name="Google Shape;3286;p37"/>
            <p:cNvSpPr/>
            <p:nvPr/>
          </p:nvSpPr>
          <p:spPr>
            <a:xfrm>
              <a:off x="7796199" y="2908640"/>
              <a:ext cx="171819" cy="18076"/>
            </a:xfrm>
            <a:custGeom>
              <a:rect b="b" l="l" r="r" t="t"/>
              <a:pathLst>
                <a:path extrusionOk="0" h="544" w="5171">
                  <a:moveTo>
                    <a:pt x="2069" y="1"/>
                  </a:moveTo>
                  <a:cubicBezTo>
                    <a:pt x="983" y="1"/>
                    <a:pt x="130" y="104"/>
                    <a:pt x="130" y="104"/>
                  </a:cubicBezTo>
                  <a:cubicBezTo>
                    <a:pt x="1" y="104"/>
                    <a:pt x="1" y="104"/>
                    <a:pt x="1" y="208"/>
                  </a:cubicBezTo>
                  <a:cubicBezTo>
                    <a:pt x="1" y="311"/>
                    <a:pt x="130" y="311"/>
                    <a:pt x="130" y="311"/>
                  </a:cubicBezTo>
                  <a:lnTo>
                    <a:pt x="647" y="311"/>
                  </a:lnTo>
                  <a:cubicBezTo>
                    <a:pt x="1086" y="208"/>
                    <a:pt x="1526" y="208"/>
                    <a:pt x="2069" y="208"/>
                  </a:cubicBezTo>
                  <a:cubicBezTo>
                    <a:pt x="3025" y="208"/>
                    <a:pt x="4111" y="311"/>
                    <a:pt x="5067" y="544"/>
                  </a:cubicBezTo>
                  <a:cubicBezTo>
                    <a:pt x="5067" y="544"/>
                    <a:pt x="5171" y="544"/>
                    <a:pt x="5171" y="415"/>
                  </a:cubicBezTo>
                  <a:cubicBezTo>
                    <a:pt x="5171" y="415"/>
                    <a:pt x="5171" y="311"/>
                    <a:pt x="5067" y="311"/>
                  </a:cubicBezTo>
                  <a:cubicBezTo>
                    <a:pt x="4111" y="1"/>
                    <a:pt x="3025" y="1"/>
                    <a:pt x="206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7" name="Google Shape;3287;p37"/>
            <p:cNvSpPr/>
            <p:nvPr/>
          </p:nvSpPr>
          <p:spPr>
            <a:xfrm>
              <a:off x="7792777" y="2933562"/>
              <a:ext cx="171819" cy="18076"/>
            </a:xfrm>
            <a:custGeom>
              <a:rect b="b" l="l" r="r" t="t"/>
              <a:pathLst>
                <a:path extrusionOk="0" h="544" w="5171">
                  <a:moveTo>
                    <a:pt x="2042" y="1"/>
                  </a:moveTo>
                  <a:cubicBezTo>
                    <a:pt x="983" y="1"/>
                    <a:pt x="104" y="104"/>
                    <a:pt x="104" y="104"/>
                  </a:cubicBezTo>
                  <a:cubicBezTo>
                    <a:pt x="0" y="104"/>
                    <a:pt x="0" y="104"/>
                    <a:pt x="0" y="207"/>
                  </a:cubicBezTo>
                  <a:cubicBezTo>
                    <a:pt x="0" y="311"/>
                    <a:pt x="104" y="311"/>
                    <a:pt x="104" y="311"/>
                  </a:cubicBezTo>
                  <a:lnTo>
                    <a:pt x="647" y="311"/>
                  </a:lnTo>
                  <a:cubicBezTo>
                    <a:pt x="1086" y="311"/>
                    <a:pt x="1525" y="207"/>
                    <a:pt x="2042" y="207"/>
                  </a:cubicBezTo>
                  <a:cubicBezTo>
                    <a:pt x="3025" y="207"/>
                    <a:pt x="4111" y="311"/>
                    <a:pt x="5067" y="543"/>
                  </a:cubicBezTo>
                  <a:cubicBezTo>
                    <a:pt x="5067" y="543"/>
                    <a:pt x="5170" y="543"/>
                    <a:pt x="5170" y="440"/>
                  </a:cubicBezTo>
                  <a:cubicBezTo>
                    <a:pt x="5170" y="440"/>
                    <a:pt x="5170" y="311"/>
                    <a:pt x="5067" y="311"/>
                  </a:cubicBezTo>
                  <a:cubicBezTo>
                    <a:pt x="4111" y="1"/>
                    <a:pt x="3025" y="1"/>
                    <a:pt x="2042"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8" name="Google Shape;3288;p37"/>
            <p:cNvSpPr/>
            <p:nvPr/>
          </p:nvSpPr>
          <p:spPr>
            <a:xfrm>
              <a:off x="7789321" y="2958483"/>
              <a:ext cx="171819" cy="21498"/>
            </a:xfrm>
            <a:custGeom>
              <a:rect b="b" l="l" r="r" t="t"/>
              <a:pathLst>
                <a:path extrusionOk="0" h="647" w="5171">
                  <a:moveTo>
                    <a:pt x="2043" y="0"/>
                  </a:moveTo>
                  <a:cubicBezTo>
                    <a:pt x="983" y="0"/>
                    <a:pt x="104" y="104"/>
                    <a:pt x="104" y="104"/>
                  </a:cubicBezTo>
                  <a:cubicBezTo>
                    <a:pt x="1" y="104"/>
                    <a:pt x="1" y="207"/>
                    <a:pt x="1" y="207"/>
                  </a:cubicBezTo>
                  <a:cubicBezTo>
                    <a:pt x="1" y="299"/>
                    <a:pt x="54" y="379"/>
                    <a:pt x="84" y="379"/>
                  </a:cubicBezTo>
                  <a:cubicBezTo>
                    <a:pt x="96" y="379"/>
                    <a:pt x="104" y="366"/>
                    <a:pt x="104" y="336"/>
                  </a:cubicBezTo>
                  <a:lnTo>
                    <a:pt x="2043" y="336"/>
                  </a:lnTo>
                  <a:cubicBezTo>
                    <a:pt x="2922" y="336"/>
                    <a:pt x="4085" y="336"/>
                    <a:pt x="4964" y="647"/>
                  </a:cubicBezTo>
                  <a:cubicBezTo>
                    <a:pt x="5068" y="647"/>
                    <a:pt x="5171" y="543"/>
                    <a:pt x="5171" y="543"/>
                  </a:cubicBezTo>
                  <a:cubicBezTo>
                    <a:pt x="5171" y="440"/>
                    <a:pt x="5171" y="336"/>
                    <a:pt x="5068" y="336"/>
                  </a:cubicBezTo>
                  <a:cubicBezTo>
                    <a:pt x="4085" y="104"/>
                    <a:pt x="3025" y="0"/>
                    <a:pt x="20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89" name="Google Shape;3289;p37"/>
            <p:cNvSpPr/>
            <p:nvPr/>
          </p:nvSpPr>
          <p:spPr>
            <a:xfrm>
              <a:off x="7599487" y="2811580"/>
              <a:ext cx="171853" cy="21531"/>
            </a:xfrm>
            <a:custGeom>
              <a:rect b="b" l="l" r="r" t="t"/>
              <a:pathLst>
                <a:path extrusionOk="0" h="648" w="5172">
                  <a:moveTo>
                    <a:pt x="2043" y="1"/>
                  </a:moveTo>
                  <a:cubicBezTo>
                    <a:pt x="983" y="1"/>
                    <a:pt x="104" y="104"/>
                    <a:pt x="104" y="104"/>
                  </a:cubicBezTo>
                  <a:cubicBezTo>
                    <a:pt x="1" y="104"/>
                    <a:pt x="1" y="234"/>
                    <a:pt x="1" y="337"/>
                  </a:cubicBezTo>
                  <a:lnTo>
                    <a:pt x="104" y="440"/>
                  </a:lnTo>
                  <a:cubicBezTo>
                    <a:pt x="104" y="440"/>
                    <a:pt x="337" y="440"/>
                    <a:pt x="647" y="337"/>
                  </a:cubicBezTo>
                  <a:lnTo>
                    <a:pt x="2043" y="337"/>
                  </a:lnTo>
                  <a:cubicBezTo>
                    <a:pt x="3025" y="337"/>
                    <a:pt x="4111" y="440"/>
                    <a:pt x="5068" y="647"/>
                  </a:cubicBezTo>
                  <a:cubicBezTo>
                    <a:pt x="5068" y="647"/>
                    <a:pt x="5171" y="647"/>
                    <a:pt x="5171" y="544"/>
                  </a:cubicBezTo>
                  <a:cubicBezTo>
                    <a:pt x="5171" y="440"/>
                    <a:pt x="5171" y="440"/>
                    <a:pt x="5068" y="337"/>
                  </a:cubicBezTo>
                  <a:cubicBezTo>
                    <a:pt x="4111" y="104"/>
                    <a:pt x="3025"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0" name="Google Shape;3290;p37"/>
            <p:cNvSpPr/>
            <p:nvPr/>
          </p:nvSpPr>
          <p:spPr>
            <a:xfrm>
              <a:off x="7596065" y="2833079"/>
              <a:ext cx="171819" cy="18043"/>
            </a:xfrm>
            <a:custGeom>
              <a:rect b="b" l="l" r="r" t="t"/>
              <a:pathLst>
                <a:path extrusionOk="0" h="543" w="5171">
                  <a:moveTo>
                    <a:pt x="2043" y="0"/>
                  </a:moveTo>
                  <a:cubicBezTo>
                    <a:pt x="983" y="0"/>
                    <a:pt x="104" y="104"/>
                    <a:pt x="104" y="104"/>
                  </a:cubicBezTo>
                  <a:cubicBezTo>
                    <a:pt x="104" y="104"/>
                    <a:pt x="1" y="104"/>
                    <a:pt x="1" y="233"/>
                  </a:cubicBezTo>
                  <a:cubicBezTo>
                    <a:pt x="1" y="336"/>
                    <a:pt x="104" y="336"/>
                    <a:pt x="207" y="336"/>
                  </a:cubicBezTo>
                  <a:lnTo>
                    <a:pt x="750" y="336"/>
                  </a:lnTo>
                  <a:cubicBezTo>
                    <a:pt x="1086" y="233"/>
                    <a:pt x="1500" y="233"/>
                    <a:pt x="2043" y="233"/>
                  </a:cubicBezTo>
                  <a:cubicBezTo>
                    <a:pt x="3025" y="233"/>
                    <a:pt x="4085" y="336"/>
                    <a:pt x="5067" y="543"/>
                  </a:cubicBezTo>
                  <a:cubicBezTo>
                    <a:pt x="5067" y="543"/>
                    <a:pt x="5171" y="543"/>
                    <a:pt x="5171" y="440"/>
                  </a:cubicBezTo>
                  <a:cubicBezTo>
                    <a:pt x="5171" y="440"/>
                    <a:pt x="5171" y="336"/>
                    <a:pt x="5067" y="336"/>
                  </a:cubicBezTo>
                  <a:cubicBezTo>
                    <a:pt x="4085" y="0"/>
                    <a:pt x="3025" y="0"/>
                    <a:pt x="204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1" name="Google Shape;3291;p37"/>
            <p:cNvSpPr/>
            <p:nvPr/>
          </p:nvSpPr>
          <p:spPr>
            <a:xfrm>
              <a:off x="7592642" y="2854544"/>
              <a:ext cx="175242" cy="18076"/>
            </a:xfrm>
            <a:custGeom>
              <a:rect b="b" l="l" r="r" t="t"/>
              <a:pathLst>
                <a:path extrusionOk="0" h="544" w="5274">
                  <a:moveTo>
                    <a:pt x="207" y="0"/>
                  </a:moveTo>
                  <a:cubicBezTo>
                    <a:pt x="104" y="104"/>
                    <a:pt x="0" y="104"/>
                    <a:pt x="0" y="233"/>
                  </a:cubicBezTo>
                  <a:cubicBezTo>
                    <a:pt x="0" y="336"/>
                    <a:pt x="104" y="336"/>
                    <a:pt x="207" y="336"/>
                  </a:cubicBezTo>
                  <a:lnTo>
                    <a:pt x="750" y="336"/>
                  </a:lnTo>
                  <a:cubicBezTo>
                    <a:pt x="1086" y="233"/>
                    <a:pt x="1499" y="233"/>
                    <a:pt x="2042" y="233"/>
                  </a:cubicBezTo>
                  <a:cubicBezTo>
                    <a:pt x="3025" y="233"/>
                    <a:pt x="4085" y="336"/>
                    <a:pt x="5067" y="543"/>
                  </a:cubicBezTo>
                  <a:cubicBezTo>
                    <a:pt x="5170" y="543"/>
                    <a:pt x="5170" y="543"/>
                    <a:pt x="5274" y="440"/>
                  </a:cubicBezTo>
                  <a:cubicBezTo>
                    <a:pt x="5274" y="336"/>
                    <a:pt x="5170" y="336"/>
                    <a:pt x="5170" y="336"/>
                  </a:cubicBezTo>
                  <a:cubicBezTo>
                    <a:pt x="4085" y="0"/>
                    <a:pt x="3025" y="0"/>
                    <a:pt x="204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2" name="Google Shape;3292;p37"/>
            <p:cNvSpPr/>
            <p:nvPr/>
          </p:nvSpPr>
          <p:spPr>
            <a:xfrm>
              <a:off x="7589187" y="2876010"/>
              <a:ext cx="175275" cy="18076"/>
            </a:xfrm>
            <a:custGeom>
              <a:rect b="b" l="l" r="r" t="t"/>
              <a:pathLst>
                <a:path extrusionOk="0" h="544" w="5275">
                  <a:moveTo>
                    <a:pt x="2043" y="1"/>
                  </a:moveTo>
                  <a:cubicBezTo>
                    <a:pt x="957" y="1"/>
                    <a:pt x="208" y="104"/>
                    <a:pt x="208" y="104"/>
                  </a:cubicBezTo>
                  <a:cubicBezTo>
                    <a:pt x="104" y="104"/>
                    <a:pt x="1" y="104"/>
                    <a:pt x="1" y="233"/>
                  </a:cubicBezTo>
                  <a:cubicBezTo>
                    <a:pt x="1" y="337"/>
                    <a:pt x="104" y="337"/>
                    <a:pt x="208" y="337"/>
                  </a:cubicBezTo>
                  <a:lnTo>
                    <a:pt x="750" y="337"/>
                  </a:lnTo>
                  <a:cubicBezTo>
                    <a:pt x="1061" y="337"/>
                    <a:pt x="1500" y="233"/>
                    <a:pt x="2043" y="233"/>
                  </a:cubicBezTo>
                  <a:cubicBezTo>
                    <a:pt x="2999" y="233"/>
                    <a:pt x="4085" y="337"/>
                    <a:pt x="5067" y="543"/>
                  </a:cubicBezTo>
                  <a:cubicBezTo>
                    <a:pt x="5171" y="543"/>
                    <a:pt x="5171" y="543"/>
                    <a:pt x="5274" y="440"/>
                  </a:cubicBezTo>
                  <a:lnTo>
                    <a:pt x="5171" y="337"/>
                  </a:lnTo>
                  <a:cubicBezTo>
                    <a:pt x="4085" y="1"/>
                    <a:pt x="2999"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3" name="Google Shape;3293;p37"/>
            <p:cNvSpPr/>
            <p:nvPr/>
          </p:nvSpPr>
          <p:spPr>
            <a:xfrm>
              <a:off x="7589187" y="2897476"/>
              <a:ext cx="171819" cy="21531"/>
            </a:xfrm>
            <a:custGeom>
              <a:rect b="b" l="l" r="r" t="t"/>
              <a:pathLst>
                <a:path extrusionOk="0" h="648" w="5171">
                  <a:moveTo>
                    <a:pt x="2043" y="1"/>
                  </a:moveTo>
                  <a:cubicBezTo>
                    <a:pt x="957" y="1"/>
                    <a:pt x="104" y="104"/>
                    <a:pt x="104" y="104"/>
                  </a:cubicBezTo>
                  <a:cubicBezTo>
                    <a:pt x="1" y="104"/>
                    <a:pt x="1" y="234"/>
                    <a:pt x="1" y="337"/>
                  </a:cubicBezTo>
                  <a:lnTo>
                    <a:pt x="104" y="440"/>
                  </a:lnTo>
                  <a:cubicBezTo>
                    <a:pt x="104" y="440"/>
                    <a:pt x="311" y="440"/>
                    <a:pt x="647" y="337"/>
                  </a:cubicBezTo>
                  <a:lnTo>
                    <a:pt x="2043" y="337"/>
                  </a:lnTo>
                  <a:cubicBezTo>
                    <a:pt x="2896" y="337"/>
                    <a:pt x="4085" y="440"/>
                    <a:pt x="4938" y="647"/>
                  </a:cubicBezTo>
                  <a:cubicBezTo>
                    <a:pt x="5067" y="647"/>
                    <a:pt x="5171" y="647"/>
                    <a:pt x="5171" y="544"/>
                  </a:cubicBezTo>
                  <a:cubicBezTo>
                    <a:pt x="5171" y="440"/>
                    <a:pt x="5171" y="440"/>
                    <a:pt x="5067" y="337"/>
                  </a:cubicBezTo>
                  <a:cubicBezTo>
                    <a:pt x="4085" y="104"/>
                    <a:pt x="2999"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4" name="Google Shape;3294;p37"/>
            <p:cNvSpPr/>
            <p:nvPr/>
          </p:nvSpPr>
          <p:spPr>
            <a:xfrm>
              <a:off x="7585764" y="2922397"/>
              <a:ext cx="171819" cy="21498"/>
            </a:xfrm>
            <a:custGeom>
              <a:rect b="b" l="l" r="r" t="t"/>
              <a:pathLst>
                <a:path extrusionOk="0" h="647" w="5171">
                  <a:moveTo>
                    <a:pt x="2043" y="1"/>
                  </a:moveTo>
                  <a:cubicBezTo>
                    <a:pt x="957" y="1"/>
                    <a:pt x="104" y="130"/>
                    <a:pt x="104" y="130"/>
                  </a:cubicBezTo>
                  <a:cubicBezTo>
                    <a:pt x="0" y="130"/>
                    <a:pt x="0" y="233"/>
                    <a:pt x="0" y="337"/>
                  </a:cubicBezTo>
                  <a:cubicBezTo>
                    <a:pt x="0" y="440"/>
                    <a:pt x="104" y="440"/>
                    <a:pt x="104" y="440"/>
                  </a:cubicBezTo>
                  <a:lnTo>
                    <a:pt x="647" y="440"/>
                  </a:lnTo>
                  <a:cubicBezTo>
                    <a:pt x="1060" y="337"/>
                    <a:pt x="1500" y="337"/>
                    <a:pt x="2043" y="337"/>
                  </a:cubicBezTo>
                  <a:cubicBezTo>
                    <a:pt x="2896" y="337"/>
                    <a:pt x="4085" y="440"/>
                    <a:pt x="4938" y="647"/>
                  </a:cubicBezTo>
                  <a:cubicBezTo>
                    <a:pt x="5041" y="647"/>
                    <a:pt x="5170" y="647"/>
                    <a:pt x="5170" y="543"/>
                  </a:cubicBezTo>
                  <a:cubicBezTo>
                    <a:pt x="5170" y="440"/>
                    <a:pt x="5170" y="440"/>
                    <a:pt x="5041" y="440"/>
                  </a:cubicBezTo>
                  <a:cubicBezTo>
                    <a:pt x="4085" y="130"/>
                    <a:pt x="2999" y="1"/>
                    <a:pt x="2043"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5" name="Google Shape;3295;p37"/>
            <p:cNvSpPr/>
            <p:nvPr/>
          </p:nvSpPr>
          <p:spPr>
            <a:xfrm>
              <a:off x="7581478" y="2951605"/>
              <a:ext cx="171819" cy="19471"/>
            </a:xfrm>
            <a:custGeom>
              <a:rect b="b" l="l" r="r" t="t"/>
              <a:pathLst>
                <a:path extrusionOk="0" h="586" w="5171">
                  <a:moveTo>
                    <a:pt x="2068" y="0"/>
                  </a:moveTo>
                  <a:cubicBezTo>
                    <a:pt x="982" y="0"/>
                    <a:pt x="129" y="104"/>
                    <a:pt x="129" y="104"/>
                  </a:cubicBezTo>
                  <a:cubicBezTo>
                    <a:pt x="0" y="104"/>
                    <a:pt x="0" y="104"/>
                    <a:pt x="0" y="207"/>
                  </a:cubicBezTo>
                  <a:cubicBezTo>
                    <a:pt x="0" y="311"/>
                    <a:pt x="129" y="311"/>
                    <a:pt x="129" y="311"/>
                  </a:cubicBezTo>
                  <a:lnTo>
                    <a:pt x="646" y="311"/>
                  </a:lnTo>
                  <a:cubicBezTo>
                    <a:pt x="982" y="311"/>
                    <a:pt x="1525" y="207"/>
                    <a:pt x="2068" y="207"/>
                  </a:cubicBezTo>
                  <a:cubicBezTo>
                    <a:pt x="2921" y="207"/>
                    <a:pt x="4110" y="311"/>
                    <a:pt x="4963" y="543"/>
                  </a:cubicBezTo>
                  <a:cubicBezTo>
                    <a:pt x="4993" y="573"/>
                    <a:pt x="5022" y="586"/>
                    <a:pt x="5050" y="586"/>
                  </a:cubicBezTo>
                  <a:cubicBezTo>
                    <a:pt x="5117" y="586"/>
                    <a:pt x="5170" y="506"/>
                    <a:pt x="5170" y="414"/>
                  </a:cubicBezTo>
                  <a:cubicBezTo>
                    <a:pt x="5170" y="414"/>
                    <a:pt x="5170" y="311"/>
                    <a:pt x="5067" y="311"/>
                  </a:cubicBezTo>
                  <a:cubicBezTo>
                    <a:pt x="4110" y="0"/>
                    <a:pt x="2921" y="0"/>
                    <a:pt x="206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6" name="Google Shape;3296;p37"/>
            <p:cNvSpPr/>
            <p:nvPr/>
          </p:nvSpPr>
          <p:spPr>
            <a:xfrm>
              <a:off x="7574599" y="2973070"/>
              <a:ext cx="175242" cy="21498"/>
            </a:xfrm>
            <a:custGeom>
              <a:rect b="b" l="l" r="r" t="t"/>
              <a:pathLst>
                <a:path extrusionOk="0" h="647" w="5274">
                  <a:moveTo>
                    <a:pt x="2379" y="1"/>
                  </a:moveTo>
                  <a:cubicBezTo>
                    <a:pt x="1086" y="1"/>
                    <a:pt x="207" y="208"/>
                    <a:pt x="207" y="208"/>
                  </a:cubicBezTo>
                  <a:cubicBezTo>
                    <a:pt x="104" y="208"/>
                    <a:pt x="0" y="208"/>
                    <a:pt x="0" y="311"/>
                  </a:cubicBezTo>
                  <a:cubicBezTo>
                    <a:pt x="0" y="414"/>
                    <a:pt x="104" y="414"/>
                    <a:pt x="207" y="414"/>
                  </a:cubicBezTo>
                  <a:lnTo>
                    <a:pt x="336" y="414"/>
                  </a:lnTo>
                  <a:cubicBezTo>
                    <a:pt x="647" y="414"/>
                    <a:pt x="1396" y="311"/>
                    <a:pt x="2379" y="311"/>
                  </a:cubicBezTo>
                  <a:cubicBezTo>
                    <a:pt x="3232" y="311"/>
                    <a:pt x="4214" y="414"/>
                    <a:pt x="5067" y="647"/>
                  </a:cubicBezTo>
                  <a:cubicBezTo>
                    <a:pt x="5170" y="647"/>
                    <a:pt x="5170" y="544"/>
                    <a:pt x="5274" y="544"/>
                  </a:cubicBezTo>
                  <a:cubicBezTo>
                    <a:pt x="5274" y="414"/>
                    <a:pt x="5170" y="311"/>
                    <a:pt x="5170" y="311"/>
                  </a:cubicBezTo>
                  <a:cubicBezTo>
                    <a:pt x="4214" y="104"/>
                    <a:pt x="3232" y="1"/>
                    <a:pt x="2379"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7" name="Google Shape;3297;p37"/>
            <p:cNvSpPr/>
            <p:nvPr/>
          </p:nvSpPr>
          <p:spPr>
            <a:xfrm>
              <a:off x="7567721" y="2997992"/>
              <a:ext cx="175242" cy="19505"/>
            </a:xfrm>
            <a:custGeom>
              <a:rect b="b" l="l" r="r" t="t"/>
              <a:pathLst>
                <a:path extrusionOk="0" h="587" w="5274">
                  <a:moveTo>
                    <a:pt x="2353" y="0"/>
                  </a:moveTo>
                  <a:cubicBezTo>
                    <a:pt x="1060" y="0"/>
                    <a:pt x="207" y="104"/>
                    <a:pt x="207" y="104"/>
                  </a:cubicBezTo>
                  <a:cubicBezTo>
                    <a:pt x="104" y="104"/>
                    <a:pt x="1" y="207"/>
                    <a:pt x="1" y="311"/>
                  </a:cubicBezTo>
                  <a:cubicBezTo>
                    <a:pt x="104" y="311"/>
                    <a:pt x="104" y="440"/>
                    <a:pt x="207" y="440"/>
                  </a:cubicBezTo>
                  <a:lnTo>
                    <a:pt x="311" y="440"/>
                  </a:lnTo>
                  <a:cubicBezTo>
                    <a:pt x="647" y="311"/>
                    <a:pt x="1396" y="311"/>
                    <a:pt x="2353" y="311"/>
                  </a:cubicBezTo>
                  <a:cubicBezTo>
                    <a:pt x="3232" y="311"/>
                    <a:pt x="4188" y="311"/>
                    <a:pt x="5067" y="543"/>
                  </a:cubicBezTo>
                  <a:cubicBezTo>
                    <a:pt x="5097" y="574"/>
                    <a:pt x="5119" y="586"/>
                    <a:pt x="5137" y="586"/>
                  </a:cubicBezTo>
                  <a:cubicBezTo>
                    <a:pt x="5179" y="586"/>
                    <a:pt x="5201" y="513"/>
                    <a:pt x="5274" y="440"/>
                  </a:cubicBezTo>
                  <a:lnTo>
                    <a:pt x="5171" y="311"/>
                  </a:lnTo>
                  <a:cubicBezTo>
                    <a:pt x="4188" y="104"/>
                    <a:pt x="3232" y="0"/>
                    <a:pt x="2353"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8" name="Google Shape;3298;p37"/>
            <p:cNvSpPr/>
            <p:nvPr/>
          </p:nvSpPr>
          <p:spPr>
            <a:xfrm>
              <a:off x="7564298" y="3026335"/>
              <a:ext cx="175242" cy="19505"/>
            </a:xfrm>
            <a:custGeom>
              <a:rect b="b" l="l" r="r" t="t"/>
              <a:pathLst>
                <a:path extrusionOk="0" h="587" w="5274">
                  <a:moveTo>
                    <a:pt x="2249" y="0"/>
                  </a:moveTo>
                  <a:cubicBezTo>
                    <a:pt x="1060" y="0"/>
                    <a:pt x="104" y="104"/>
                    <a:pt x="104" y="104"/>
                  </a:cubicBezTo>
                  <a:cubicBezTo>
                    <a:pt x="104" y="104"/>
                    <a:pt x="0" y="233"/>
                    <a:pt x="0" y="336"/>
                  </a:cubicBezTo>
                  <a:cubicBezTo>
                    <a:pt x="0" y="336"/>
                    <a:pt x="104" y="440"/>
                    <a:pt x="207" y="440"/>
                  </a:cubicBezTo>
                  <a:lnTo>
                    <a:pt x="310" y="440"/>
                  </a:lnTo>
                  <a:cubicBezTo>
                    <a:pt x="646" y="336"/>
                    <a:pt x="1396" y="336"/>
                    <a:pt x="2249" y="336"/>
                  </a:cubicBezTo>
                  <a:cubicBezTo>
                    <a:pt x="3102" y="336"/>
                    <a:pt x="4188" y="336"/>
                    <a:pt x="5041" y="543"/>
                  </a:cubicBezTo>
                  <a:cubicBezTo>
                    <a:pt x="5041" y="574"/>
                    <a:pt x="5052" y="586"/>
                    <a:pt x="5068" y="586"/>
                  </a:cubicBezTo>
                  <a:cubicBezTo>
                    <a:pt x="5106" y="586"/>
                    <a:pt x="5170" y="513"/>
                    <a:pt x="5170" y="440"/>
                  </a:cubicBezTo>
                  <a:cubicBezTo>
                    <a:pt x="5274" y="440"/>
                    <a:pt x="5170" y="336"/>
                    <a:pt x="5041" y="336"/>
                  </a:cubicBezTo>
                  <a:cubicBezTo>
                    <a:pt x="4188" y="104"/>
                    <a:pt x="3231" y="0"/>
                    <a:pt x="2249"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299" name="Google Shape;3299;p37"/>
            <p:cNvSpPr/>
            <p:nvPr/>
          </p:nvSpPr>
          <p:spPr>
            <a:xfrm>
              <a:off x="7785899" y="2983371"/>
              <a:ext cx="164941" cy="97124"/>
            </a:xfrm>
            <a:custGeom>
              <a:rect b="b" l="l" r="r" t="t"/>
              <a:pathLst>
                <a:path extrusionOk="0" h="2923" w="4964">
                  <a:moveTo>
                    <a:pt x="2146" y="1"/>
                  </a:moveTo>
                  <a:cubicBezTo>
                    <a:pt x="1086" y="1"/>
                    <a:pt x="207" y="104"/>
                    <a:pt x="207" y="104"/>
                  </a:cubicBezTo>
                  <a:lnTo>
                    <a:pt x="1" y="2689"/>
                  </a:lnTo>
                  <a:lnTo>
                    <a:pt x="4524" y="2922"/>
                  </a:lnTo>
                  <a:lnTo>
                    <a:pt x="4964" y="337"/>
                  </a:lnTo>
                  <a:cubicBezTo>
                    <a:pt x="4318" y="104"/>
                    <a:pt x="3128" y="1"/>
                    <a:pt x="2146" y="1"/>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0" name="Google Shape;3300;p37"/>
            <p:cNvSpPr/>
            <p:nvPr/>
          </p:nvSpPr>
          <p:spPr>
            <a:xfrm>
              <a:off x="7306579" y="2905218"/>
              <a:ext cx="429532" cy="153777"/>
            </a:xfrm>
            <a:custGeom>
              <a:rect b="b" l="l" r="r" t="t"/>
              <a:pathLst>
                <a:path extrusionOk="0" h="4628" w="12927">
                  <a:moveTo>
                    <a:pt x="6231" y="1"/>
                  </a:moveTo>
                  <a:lnTo>
                    <a:pt x="1" y="2999"/>
                  </a:lnTo>
                  <a:lnTo>
                    <a:pt x="6567" y="4628"/>
                  </a:lnTo>
                  <a:lnTo>
                    <a:pt x="12926" y="518"/>
                  </a:lnTo>
                  <a:lnTo>
                    <a:pt x="623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1" name="Google Shape;3301;p37"/>
            <p:cNvSpPr/>
            <p:nvPr/>
          </p:nvSpPr>
          <p:spPr>
            <a:xfrm>
              <a:off x="7377887" y="2948182"/>
              <a:ext cx="297220" cy="174710"/>
            </a:xfrm>
            <a:custGeom>
              <a:rect b="b" l="l" r="r" t="t"/>
              <a:pathLst>
                <a:path extrusionOk="0" h="5258" w="8945">
                  <a:moveTo>
                    <a:pt x="8712" y="0"/>
                  </a:moveTo>
                  <a:lnTo>
                    <a:pt x="1" y="1939"/>
                  </a:lnTo>
                  <a:lnTo>
                    <a:pt x="207" y="4395"/>
                  </a:lnTo>
                  <a:cubicBezTo>
                    <a:pt x="207" y="4395"/>
                    <a:pt x="1220" y="5258"/>
                    <a:pt x="3326" y="5258"/>
                  </a:cubicBezTo>
                  <a:cubicBezTo>
                    <a:pt x="3692" y="5258"/>
                    <a:pt x="4092" y="5231"/>
                    <a:pt x="4524" y="5170"/>
                  </a:cubicBezTo>
                  <a:cubicBezTo>
                    <a:pt x="7420" y="4627"/>
                    <a:pt x="8945" y="2895"/>
                    <a:pt x="8945" y="2895"/>
                  </a:cubicBezTo>
                  <a:lnTo>
                    <a:pt x="871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2" name="Google Shape;3302;p37"/>
            <p:cNvSpPr/>
            <p:nvPr/>
          </p:nvSpPr>
          <p:spPr>
            <a:xfrm>
              <a:off x="7302293" y="2918974"/>
              <a:ext cx="440663" cy="143476"/>
            </a:xfrm>
            <a:custGeom>
              <a:rect b="b" l="l" r="r" t="t"/>
              <a:pathLst>
                <a:path extrusionOk="0" h="4318" w="13262">
                  <a:moveTo>
                    <a:pt x="12926" y="0"/>
                  </a:moveTo>
                  <a:lnTo>
                    <a:pt x="6799" y="3981"/>
                  </a:lnTo>
                  <a:lnTo>
                    <a:pt x="233" y="2482"/>
                  </a:lnTo>
                  <a:cubicBezTo>
                    <a:pt x="130" y="2482"/>
                    <a:pt x="1" y="2482"/>
                    <a:pt x="1" y="2585"/>
                  </a:cubicBezTo>
                  <a:cubicBezTo>
                    <a:pt x="1" y="2689"/>
                    <a:pt x="1" y="2818"/>
                    <a:pt x="130" y="2818"/>
                  </a:cubicBezTo>
                  <a:lnTo>
                    <a:pt x="6799" y="4317"/>
                  </a:lnTo>
                  <a:lnTo>
                    <a:pt x="6903" y="4317"/>
                  </a:lnTo>
                  <a:lnTo>
                    <a:pt x="13159" y="336"/>
                  </a:lnTo>
                  <a:cubicBezTo>
                    <a:pt x="13159" y="233"/>
                    <a:pt x="13262" y="104"/>
                    <a:pt x="13159" y="104"/>
                  </a:cubicBezTo>
                  <a:cubicBezTo>
                    <a:pt x="13159" y="0"/>
                    <a:pt x="13055" y="0"/>
                    <a:pt x="1292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3" name="Google Shape;3303;p37"/>
            <p:cNvSpPr/>
            <p:nvPr/>
          </p:nvSpPr>
          <p:spPr>
            <a:xfrm>
              <a:off x="7517048" y="2940440"/>
              <a:ext cx="214749" cy="108820"/>
            </a:xfrm>
            <a:custGeom>
              <a:rect b="b" l="l" r="r" t="t"/>
              <a:pathLst>
                <a:path extrusionOk="0" h="3275" w="6463">
                  <a:moveTo>
                    <a:pt x="2068" y="0"/>
                  </a:moveTo>
                  <a:cubicBezTo>
                    <a:pt x="983" y="0"/>
                    <a:pt x="130" y="233"/>
                    <a:pt x="130" y="233"/>
                  </a:cubicBezTo>
                  <a:cubicBezTo>
                    <a:pt x="0" y="233"/>
                    <a:pt x="0" y="336"/>
                    <a:pt x="0" y="440"/>
                  </a:cubicBezTo>
                  <a:cubicBezTo>
                    <a:pt x="0" y="543"/>
                    <a:pt x="130" y="543"/>
                    <a:pt x="233" y="543"/>
                  </a:cubicBezTo>
                  <a:cubicBezTo>
                    <a:pt x="336" y="440"/>
                    <a:pt x="1086" y="336"/>
                    <a:pt x="2068" y="336"/>
                  </a:cubicBezTo>
                  <a:cubicBezTo>
                    <a:pt x="2818" y="336"/>
                    <a:pt x="3671" y="440"/>
                    <a:pt x="4421" y="879"/>
                  </a:cubicBezTo>
                  <a:cubicBezTo>
                    <a:pt x="5170" y="1293"/>
                    <a:pt x="5817" y="1939"/>
                    <a:pt x="6153" y="3128"/>
                  </a:cubicBezTo>
                  <a:cubicBezTo>
                    <a:pt x="6153" y="3201"/>
                    <a:pt x="6204" y="3275"/>
                    <a:pt x="6271" y="3275"/>
                  </a:cubicBezTo>
                  <a:cubicBezTo>
                    <a:pt x="6299" y="3275"/>
                    <a:pt x="6329" y="3262"/>
                    <a:pt x="6360" y="3232"/>
                  </a:cubicBezTo>
                  <a:lnTo>
                    <a:pt x="6463" y="3128"/>
                  </a:lnTo>
                  <a:cubicBezTo>
                    <a:pt x="6049" y="1836"/>
                    <a:pt x="5403" y="983"/>
                    <a:pt x="4524" y="543"/>
                  </a:cubicBezTo>
                  <a:cubicBezTo>
                    <a:pt x="3671" y="104"/>
                    <a:pt x="2818" y="0"/>
                    <a:pt x="2068"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4" name="Google Shape;3304;p37"/>
            <p:cNvSpPr/>
            <p:nvPr/>
          </p:nvSpPr>
          <p:spPr>
            <a:xfrm>
              <a:off x="7703426" y="3029226"/>
              <a:ext cx="39541" cy="58115"/>
            </a:xfrm>
            <a:custGeom>
              <a:rect b="b" l="l" r="r" t="t"/>
              <a:pathLst>
                <a:path extrusionOk="0" h="1749" w="1190">
                  <a:moveTo>
                    <a:pt x="524" y="1"/>
                  </a:moveTo>
                  <a:cubicBezTo>
                    <a:pt x="497" y="1"/>
                    <a:pt x="469" y="6"/>
                    <a:pt x="440" y="17"/>
                  </a:cubicBezTo>
                  <a:cubicBezTo>
                    <a:pt x="1" y="146"/>
                    <a:pt x="208" y="1749"/>
                    <a:pt x="208" y="1749"/>
                  </a:cubicBezTo>
                  <a:lnTo>
                    <a:pt x="854" y="1749"/>
                  </a:lnTo>
                  <a:lnTo>
                    <a:pt x="751" y="999"/>
                  </a:lnTo>
                  <a:lnTo>
                    <a:pt x="983" y="1749"/>
                  </a:lnTo>
                  <a:lnTo>
                    <a:pt x="1190" y="1645"/>
                  </a:lnTo>
                  <a:cubicBezTo>
                    <a:pt x="1190" y="1645"/>
                    <a:pt x="1005" y="1"/>
                    <a:pt x="524"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5" name="Google Shape;3305;p37"/>
            <p:cNvSpPr/>
            <p:nvPr/>
          </p:nvSpPr>
          <p:spPr>
            <a:xfrm>
              <a:off x="7839164" y="2997992"/>
              <a:ext cx="39541" cy="67884"/>
            </a:xfrm>
            <a:custGeom>
              <a:rect b="b" l="l" r="r" t="t"/>
              <a:pathLst>
                <a:path extrusionOk="0" h="2043" w="1190">
                  <a:moveTo>
                    <a:pt x="983" y="0"/>
                  </a:moveTo>
                  <a:lnTo>
                    <a:pt x="129" y="104"/>
                  </a:lnTo>
                  <a:lnTo>
                    <a:pt x="0" y="207"/>
                  </a:lnTo>
                  <a:lnTo>
                    <a:pt x="233" y="1939"/>
                  </a:lnTo>
                  <a:cubicBezTo>
                    <a:pt x="336" y="1939"/>
                    <a:pt x="336" y="2043"/>
                    <a:pt x="440" y="2043"/>
                  </a:cubicBezTo>
                  <a:lnTo>
                    <a:pt x="543" y="1939"/>
                  </a:lnTo>
                  <a:cubicBezTo>
                    <a:pt x="646" y="1939"/>
                    <a:pt x="646" y="1939"/>
                    <a:pt x="646" y="1836"/>
                  </a:cubicBezTo>
                  <a:lnTo>
                    <a:pt x="543" y="1189"/>
                  </a:lnTo>
                  <a:lnTo>
                    <a:pt x="983" y="1189"/>
                  </a:lnTo>
                  <a:cubicBezTo>
                    <a:pt x="1086" y="1189"/>
                    <a:pt x="1086" y="1086"/>
                    <a:pt x="1086" y="1086"/>
                  </a:cubicBezTo>
                  <a:lnTo>
                    <a:pt x="1086" y="853"/>
                  </a:lnTo>
                  <a:cubicBezTo>
                    <a:pt x="1086" y="750"/>
                    <a:pt x="983" y="750"/>
                    <a:pt x="983" y="750"/>
                  </a:cubicBezTo>
                  <a:lnTo>
                    <a:pt x="543" y="853"/>
                  </a:lnTo>
                  <a:lnTo>
                    <a:pt x="440" y="440"/>
                  </a:lnTo>
                  <a:lnTo>
                    <a:pt x="1086" y="311"/>
                  </a:lnTo>
                  <a:cubicBezTo>
                    <a:pt x="1086" y="311"/>
                    <a:pt x="1189" y="311"/>
                    <a:pt x="1086" y="207"/>
                  </a:cubicBezTo>
                  <a:lnTo>
                    <a:pt x="1086"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06" name="Google Shape;3306;p37"/>
          <p:cNvGrpSpPr/>
          <p:nvPr/>
        </p:nvGrpSpPr>
        <p:grpSpPr>
          <a:xfrm>
            <a:off x="2591230" y="3284676"/>
            <a:ext cx="1078978" cy="1037748"/>
            <a:chOff x="5326715" y="3130287"/>
            <a:chExt cx="561792" cy="540325"/>
          </a:xfrm>
        </p:grpSpPr>
        <p:sp>
          <p:nvSpPr>
            <p:cNvPr id="3307" name="Google Shape;3307;p37"/>
            <p:cNvSpPr/>
            <p:nvPr/>
          </p:nvSpPr>
          <p:spPr>
            <a:xfrm>
              <a:off x="5688340" y="3523711"/>
              <a:ext cx="146899" cy="146899"/>
            </a:xfrm>
            <a:custGeom>
              <a:rect b="b" l="l" r="r" t="t"/>
              <a:pathLst>
                <a:path extrusionOk="0" h="4421" w="4421">
                  <a:moveTo>
                    <a:pt x="2249" y="0"/>
                  </a:moveTo>
                  <a:cubicBezTo>
                    <a:pt x="1836" y="0"/>
                    <a:pt x="1499" y="103"/>
                    <a:pt x="1293" y="233"/>
                  </a:cubicBezTo>
                  <a:lnTo>
                    <a:pt x="1189" y="233"/>
                  </a:lnTo>
                  <a:cubicBezTo>
                    <a:pt x="646" y="543"/>
                    <a:pt x="310" y="982"/>
                    <a:pt x="104" y="1629"/>
                  </a:cubicBezTo>
                  <a:cubicBezTo>
                    <a:pt x="0" y="1835"/>
                    <a:pt x="0" y="2042"/>
                    <a:pt x="0" y="2275"/>
                  </a:cubicBezTo>
                  <a:cubicBezTo>
                    <a:pt x="0" y="3464"/>
                    <a:pt x="957" y="4420"/>
                    <a:pt x="2249" y="4420"/>
                  </a:cubicBezTo>
                  <a:lnTo>
                    <a:pt x="2482" y="4420"/>
                  </a:lnTo>
                  <a:cubicBezTo>
                    <a:pt x="2689" y="4420"/>
                    <a:pt x="2895" y="4317"/>
                    <a:pt x="2999" y="4317"/>
                  </a:cubicBezTo>
                  <a:lnTo>
                    <a:pt x="3128" y="4214"/>
                  </a:lnTo>
                  <a:cubicBezTo>
                    <a:pt x="3774" y="3878"/>
                    <a:pt x="4291" y="3231"/>
                    <a:pt x="4421" y="2378"/>
                  </a:cubicBezTo>
                  <a:lnTo>
                    <a:pt x="4421" y="2275"/>
                  </a:lnTo>
                  <a:lnTo>
                    <a:pt x="4421" y="1835"/>
                  </a:lnTo>
                  <a:cubicBezTo>
                    <a:pt x="4188" y="750"/>
                    <a:pt x="3335" y="0"/>
                    <a:pt x="224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8" name="Google Shape;3308;p37"/>
            <p:cNvSpPr/>
            <p:nvPr/>
          </p:nvSpPr>
          <p:spPr>
            <a:xfrm>
              <a:off x="5727849" y="3531420"/>
              <a:ext cx="99649" cy="53297"/>
            </a:xfrm>
            <a:custGeom>
              <a:rect b="b" l="l" r="r" t="t"/>
              <a:pathLst>
                <a:path extrusionOk="0" h="1604" w="2999">
                  <a:moveTo>
                    <a:pt x="0" y="1"/>
                  </a:moveTo>
                  <a:cubicBezTo>
                    <a:pt x="0" y="208"/>
                    <a:pt x="104" y="414"/>
                    <a:pt x="207" y="518"/>
                  </a:cubicBezTo>
                  <a:cubicBezTo>
                    <a:pt x="104" y="414"/>
                    <a:pt x="104" y="208"/>
                    <a:pt x="104" y="1"/>
                  </a:cubicBezTo>
                  <a:close/>
                  <a:moveTo>
                    <a:pt x="207" y="518"/>
                  </a:moveTo>
                  <a:cubicBezTo>
                    <a:pt x="310" y="854"/>
                    <a:pt x="647" y="957"/>
                    <a:pt x="853" y="957"/>
                  </a:cubicBezTo>
                  <a:cubicBezTo>
                    <a:pt x="647" y="957"/>
                    <a:pt x="310" y="750"/>
                    <a:pt x="207" y="518"/>
                  </a:cubicBezTo>
                  <a:close/>
                  <a:moveTo>
                    <a:pt x="1293" y="854"/>
                  </a:moveTo>
                  <a:cubicBezTo>
                    <a:pt x="1164" y="854"/>
                    <a:pt x="957" y="957"/>
                    <a:pt x="853" y="957"/>
                  </a:cubicBezTo>
                  <a:cubicBezTo>
                    <a:pt x="957" y="957"/>
                    <a:pt x="1164" y="957"/>
                    <a:pt x="1293" y="854"/>
                  </a:cubicBezTo>
                  <a:close/>
                  <a:moveTo>
                    <a:pt x="1500" y="750"/>
                  </a:moveTo>
                  <a:cubicBezTo>
                    <a:pt x="1396" y="750"/>
                    <a:pt x="1293" y="854"/>
                    <a:pt x="1293" y="854"/>
                  </a:cubicBezTo>
                  <a:lnTo>
                    <a:pt x="1500" y="854"/>
                  </a:lnTo>
                  <a:cubicBezTo>
                    <a:pt x="1577" y="828"/>
                    <a:pt x="1663" y="815"/>
                    <a:pt x="1753" y="815"/>
                  </a:cubicBezTo>
                  <a:cubicBezTo>
                    <a:pt x="2023" y="815"/>
                    <a:pt x="2333" y="931"/>
                    <a:pt x="2585" y="1164"/>
                  </a:cubicBezTo>
                  <a:cubicBezTo>
                    <a:pt x="2353" y="854"/>
                    <a:pt x="1939" y="750"/>
                    <a:pt x="1500" y="750"/>
                  </a:cubicBezTo>
                  <a:close/>
                  <a:moveTo>
                    <a:pt x="2585" y="1164"/>
                  </a:moveTo>
                  <a:lnTo>
                    <a:pt x="2585" y="1293"/>
                  </a:lnTo>
                  <a:cubicBezTo>
                    <a:pt x="2689" y="1500"/>
                    <a:pt x="2895" y="1603"/>
                    <a:pt x="2999" y="1603"/>
                  </a:cubicBezTo>
                  <a:cubicBezTo>
                    <a:pt x="2895" y="1603"/>
                    <a:pt x="2792" y="1397"/>
                    <a:pt x="2689" y="1293"/>
                  </a:cubicBezTo>
                  <a:cubicBezTo>
                    <a:pt x="2585" y="1293"/>
                    <a:pt x="2585" y="1164"/>
                    <a:pt x="2585" y="1164"/>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09" name="Google Shape;3309;p37"/>
            <p:cNvSpPr/>
            <p:nvPr/>
          </p:nvSpPr>
          <p:spPr>
            <a:xfrm>
              <a:off x="5691763" y="3574385"/>
              <a:ext cx="79048" cy="96227"/>
            </a:xfrm>
            <a:custGeom>
              <a:rect b="b" l="l" r="r" t="t"/>
              <a:pathLst>
                <a:path extrusionOk="0" h="2896" w="2379">
                  <a:moveTo>
                    <a:pt x="647" y="0"/>
                  </a:moveTo>
                  <a:cubicBezTo>
                    <a:pt x="440" y="0"/>
                    <a:pt x="207" y="0"/>
                    <a:pt x="1" y="104"/>
                  </a:cubicBezTo>
                  <a:cubicBezTo>
                    <a:pt x="138" y="104"/>
                    <a:pt x="288" y="58"/>
                    <a:pt x="433" y="58"/>
                  </a:cubicBezTo>
                  <a:cubicBezTo>
                    <a:pt x="506" y="58"/>
                    <a:pt x="578" y="69"/>
                    <a:pt x="647" y="104"/>
                  </a:cubicBezTo>
                  <a:cubicBezTo>
                    <a:pt x="957" y="104"/>
                    <a:pt x="1293" y="414"/>
                    <a:pt x="1396" y="750"/>
                  </a:cubicBezTo>
                  <a:cubicBezTo>
                    <a:pt x="1293" y="414"/>
                    <a:pt x="957" y="104"/>
                    <a:pt x="647" y="0"/>
                  </a:cubicBezTo>
                  <a:close/>
                  <a:moveTo>
                    <a:pt x="1396" y="750"/>
                  </a:moveTo>
                  <a:lnTo>
                    <a:pt x="1396" y="1396"/>
                  </a:lnTo>
                  <a:cubicBezTo>
                    <a:pt x="1396" y="1164"/>
                    <a:pt x="1500" y="957"/>
                    <a:pt x="1396" y="750"/>
                  </a:cubicBezTo>
                  <a:close/>
                  <a:moveTo>
                    <a:pt x="1396" y="1396"/>
                  </a:moveTo>
                  <a:cubicBezTo>
                    <a:pt x="1396" y="1500"/>
                    <a:pt x="1293" y="1500"/>
                    <a:pt x="1293" y="1603"/>
                  </a:cubicBezTo>
                  <a:cubicBezTo>
                    <a:pt x="1293" y="1810"/>
                    <a:pt x="1293" y="2249"/>
                    <a:pt x="1500" y="2456"/>
                  </a:cubicBezTo>
                  <a:cubicBezTo>
                    <a:pt x="1293" y="2249"/>
                    <a:pt x="1293" y="1810"/>
                    <a:pt x="1396" y="1603"/>
                  </a:cubicBezTo>
                  <a:lnTo>
                    <a:pt x="1396" y="1396"/>
                  </a:lnTo>
                  <a:close/>
                  <a:moveTo>
                    <a:pt x="1500" y="2456"/>
                  </a:moveTo>
                  <a:cubicBezTo>
                    <a:pt x="1603" y="2585"/>
                    <a:pt x="1733" y="2585"/>
                    <a:pt x="1939" y="2585"/>
                  </a:cubicBezTo>
                  <a:cubicBezTo>
                    <a:pt x="1733" y="2585"/>
                    <a:pt x="1603" y="2456"/>
                    <a:pt x="1500" y="2456"/>
                  </a:cubicBezTo>
                  <a:close/>
                  <a:moveTo>
                    <a:pt x="1939" y="2585"/>
                  </a:moveTo>
                  <a:cubicBezTo>
                    <a:pt x="2043" y="2689"/>
                    <a:pt x="2146" y="2689"/>
                    <a:pt x="2146" y="2792"/>
                  </a:cubicBezTo>
                  <a:cubicBezTo>
                    <a:pt x="2250" y="2792"/>
                    <a:pt x="2250" y="2792"/>
                    <a:pt x="2379" y="2895"/>
                  </a:cubicBezTo>
                  <a:cubicBezTo>
                    <a:pt x="2379" y="2792"/>
                    <a:pt x="2250" y="2792"/>
                    <a:pt x="2250" y="2689"/>
                  </a:cubicBezTo>
                  <a:cubicBezTo>
                    <a:pt x="2146" y="2689"/>
                    <a:pt x="2043" y="2585"/>
                    <a:pt x="1939" y="2585"/>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0" name="Google Shape;3310;p37"/>
            <p:cNvSpPr/>
            <p:nvPr/>
          </p:nvSpPr>
          <p:spPr>
            <a:xfrm>
              <a:off x="5774235" y="3599273"/>
              <a:ext cx="60873" cy="67917"/>
            </a:xfrm>
            <a:custGeom>
              <a:rect b="b" l="l" r="r" t="t"/>
              <a:pathLst>
                <a:path extrusionOk="0" h="2044" w="1832">
                  <a:moveTo>
                    <a:pt x="853" y="1"/>
                  </a:moveTo>
                  <a:cubicBezTo>
                    <a:pt x="543" y="104"/>
                    <a:pt x="207" y="104"/>
                    <a:pt x="104" y="415"/>
                  </a:cubicBezTo>
                  <a:cubicBezTo>
                    <a:pt x="310" y="208"/>
                    <a:pt x="543" y="104"/>
                    <a:pt x="853" y="104"/>
                  </a:cubicBezTo>
                  <a:cubicBezTo>
                    <a:pt x="1021" y="53"/>
                    <a:pt x="1183" y="27"/>
                    <a:pt x="1344" y="27"/>
                  </a:cubicBezTo>
                  <a:cubicBezTo>
                    <a:pt x="1505" y="27"/>
                    <a:pt x="1665" y="52"/>
                    <a:pt x="1832" y="103"/>
                  </a:cubicBezTo>
                  <a:lnTo>
                    <a:pt x="1832" y="103"/>
                  </a:lnTo>
                  <a:cubicBezTo>
                    <a:pt x="1497" y="1"/>
                    <a:pt x="1188" y="1"/>
                    <a:pt x="853" y="1"/>
                  </a:cubicBezTo>
                  <a:close/>
                  <a:moveTo>
                    <a:pt x="103" y="415"/>
                  </a:moveTo>
                  <a:cubicBezTo>
                    <a:pt x="0" y="647"/>
                    <a:pt x="0" y="854"/>
                    <a:pt x="104" y="1061"/>
                  </a:cubicBezTo>
                  <a:cubicBezTo>
                    <a:pt x="104" y="1190"/>
                    <a:pt x="207" y="1190"/>
                    <a:pt x="207" y="1293"/>
                  </a:cubicBezTo>
                  <a:lnTo>
                    <a:pt x="207" y="1293"/>
                  </a:lnTo>
                  <a:cubicBezTo>
                    <a:pt x="207" y="1190"/>
                    <a:pt x="104" y="1061"/>
                    <a:pt x="104" y="957"/>
                  </a:cubicBezTo>
                  <a:cubicBezTo>
                    <a:pt x="104" y="854"/>
                    <a:pt x="0" y="647"/>
                    <a:pt x="103" y="415"/>
                  </a:cubicBezTo>
                  <a:close/>
                  <a:moveTo>
                    <a:pt x="207" y="1293"/>
                  </a:moveTo>
                  <a:cubicBezTo>
                    <a:pt x="207" y="1397"/>
                    <a:pt x="310" y="1500"/>
                    <a:pt x="310" y="1604"/>
                  </a:cubicBezTo>
                  <a:cubicBezTo>
                    <a:pt x="310" y="1707"/>
                    <a:pt x="414" y="1707"/>
                    <a:pt x="414" y="1836"/>
                  </a:cubicBezTo>
                  <a:lnTo>
                    <a:pt x="414" y="1604"/>
                  </a:lnTo>
                  <a:cubicBezTo>
                    <a:pt x="310" y="1500"/>
                    <a:pt x="310" y="1397"/>
                    <a:pt x="207" y="1293"/>
                  </a:cubicBezTo>
                  <a:close/>
                  <a:moveTo>
                    <a:pt x="414" y="1836"/>
                  </a:moveTo>
                  <a:lnTo>
                    <a:pt x="414" y="2043"/>
                  </a:lnTo>
                  <a:lnTo>
                    <a:pt x="543" y="1940"/>
                  </a:lnTo>
                  <a:cubicBezTo>
                    <a:pt x="414" y="1940"/>
                    <a:pt x="414" y="1836"/>
                    <a:pt x="414" y="1836"/>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1" name="Google Shape;3311;p37"/>
            <p:cNvSpPr/>
            <p:nvPr/>
          </p:nvSpPr>
          <p:spPr>
            <a:xfrm>
              <a:off x="5387690" y="3130287"/>
              <a:ext cx="500805" cy="472462"/>
            </a:xfrm>
            <a:custGeom>
              <a:rect b="b" l="l" r="r" t="t"/>
              <a:pathLst>
                <a:path extrusionOk="0" h="14219" w="15072">
                  <a:moveTo>
                    <a:pt x="5171" y="1"/>
                  </a:moveTo>
                  <a:lnTo>
                    <a:pt x="4835" y="3439"/>
                  </a:lnTo>
                  <a:lnTo>
                    <a:pt x="1396" y="2689"/>
                  </a:lnTo>
                  <a:lnTo>
                    <a:pt x="1396" y="2689"/>
                  </a:lnTo>
                  <a:lnTo>
                    <a:pt x="3232" y="5714"/>
                  </a:lnTo>
                  <a:lnTo>
                    <a:pt x="1" y="7109"/>
                  </a:lnTo>
                  <a:lnTo>
                    <a:pt x="3232" y="8505"/>
                  </a:lnTo>
                  <a:lnTo>
                    <a:pt x="1396" y="11530"/>
                  </a:lnTo>
                  <a:lnTo>
                    <a:pt x="4835" y="10780"/>
                  </a:lnTo>
                  <a:lnTo>
                    <a:pt x="5171" y="14218"/>
                  </a:lnTo>
                  <a:lnTo>
                    <a:pt x="7523" y="11633"/>
                  </a:lnTo>
                  <a:lnTo>
                    <a:pt x="9798" y="14218"/>
                  </a:lnTo>
                  <a:lnTo>
                    <a:pt x="10237" y="10780"/>
                  </a:lnTo>
                  <a:lnTo>
                    <a:pt x="13572" y="11530"/>
                  </a:lnTo>
                  <a:lnTo>
                    <a:pt x="11840" y="8505"/>
                  </a:lnTo>
                  <a:lnTo>
                    <a:pt x="15071" y="7109"/>
                  </a:lnTo>
                  <a:lnTo>
                    <a:pt x="11840" y="5714"/>
                  </a:lnTo>
                  <a:lnTo>
                    <a:pt x="13572" y="2689"/>
                  </a:lnTo>
                  <a:lnTo>
                    <a:pt x="10237" y="3439"/>
                  </a:lnTo>
                  <a:lnTo>
                    <a:pt x="9798" y="1"/>
                  </a:lnTo>
                  <a:lnTo>
                    <a:pt x="7523" y="2586"/>
                  </a:lnTo>
                  <a:lnTo>
                    <a:pt x="5171"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2" name="Google Shape;3312;p37"/>
            <p:cNvSpPr/>
            <p:nvPr/>
          </p:nvSpPr>
          <p:spPr>
            <a:xfrm>
              <a:off x="5513093" y="3363085"/>
              <a:ext cx="53297" cy="74762"/>
            </a:xfrm>
            <a:custGeom>
              <a:rect b="b" l="l" r="r" t="t"/>
              <a:pathLst>
                <a:path extrusionOk="0" h="2250" w="1604">
                  <a:moveTo>
                    <a:pt x="414" y="0"/>
                  </a:moveTo>
                  <a:cubicBezTo>
                    <a:pt x="311" y="0"/>
                    <a:pt x="104" y="0"/>
                    <a:pt x="1" y="103"/>
                  </a:cubicBezTo>
                  <a:lnTo>
                    <a:pt x="1" y="310"/>
                  </a:lnTo>
                  <a:cubicBezTo>
                    <a:pt x="1" y="957"/>
                    <a:pt x="207" y="1706"/>
                    <a:pt x="518" y="2249"/>
                  </a:cubicBezTo>
                  <a:cubicBezTo>
                    <a:pt x="1164" y="2249"/>
                    <a:pt x="1603" y="1706"/>
                    <a:pt x="1603" y="1189"/>
                  </a:cubicBezTo>
                  <a:cubicBezTo>
                    <a:pt x="1603" y="543"/>
                    <a:pt x="1061"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3" name="Google Shape;3313;p37"/>
            <p:cNvSpPr/>
            <p:nvPr/>
          </p:nvSpPr>
          <p:spPr>
            <a:xfrm>
              <a:off x="5709806" y="3363085"/>
              <a:ext cx="49841" cy="74762"/>
            </a:xfrm>
            <a:custGeom>
              <a:rect b="b" l="l" r="r" t="t"/>
              <a:pathLst>
                <a:path extrusionOk="0" h="2250" w="1500">
                  <a:moveTo>
                    <a:pt x="1190" y="0"/>
                  </a:moveTo>
                  <a:cubicBezTo>
                    <a:pt x="543" y="0"/>
                    <a:pt x="0" y="543"/>
                    <a:pt x="0" y="1189"/>
                  </a:cubicBezTo>
                  <a:cubicBezTo>
                    <a:pt x="0" y="1706"/>
                    <a:pt x="414" y="2146"/>
                    <a:pt x="957" y="2249"/>
                  </a:cubicBezTo>
                  <a:cubicBezTo>
                    <a:pt x="1293" y="1706"/>
                    <a:pt x="1500" y="957"/>
                    <a:pt x="1500" y="310"/>
                  </a:cubicBezTo>
                  <a:lnTo>
                    <a:pt x="150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4" name="Google Shape;3314;p37"/>
            <p:cNvSpPr/>
            <p:nvPr/>
          </p:nvSpPr>
          <p:spPr>
            <a:xfrm>
              <a:off x="5505384" y="3244526"/>
              <a:ext cx="257712" cy="254290"/>
            </a:xfrm>
            <a:custGeom>
              <a:rect b="b" l="l" r="r" t="t"/>
              <a:pathLst>
                <a:path extrusionOk="0" h="7653" w="7756">
                  <a:moveTo>
                    <a:pt x="3878" y="233"/>
                  </a:moveTo>
                  <a:cubicBezTo>
                    <a:pt x="5816" y="233"/>
                    <a:pt x="7445" y="1733"/>
                    <a:pt x="7548" y="3568"/>
                  </a:cubicBezTo>
                  <a:lnTo>
                    <a:pt x="7548" y="3878"/>
                  </a:lnTo>
                  <a:cubicBezTo>
                    <a:pt x="7548" y="4525"/>
                    <a:pt x="7342" y="5171"/>
                    <a:pt x="7005" y="5714"/>
                  </a:cubicBezTo>
                  <a:cubicBezTo>
                    <a:pt x="6359" y="6799"/>
                    <a:pt x="5170" y="7446"/>
                    <a:pt x="3878" y="7446"/>
                  </a:cubicBezTo>
                  <a:cubicBezTo>
                    <a:pt x="2688" y="7446"/>
                    <a:pt x="1525" y="6799"/>
                    <a:pt x="879" y="5714"/>
                  </a:cubicBezTo>
                  <a:cubicBezTo>
                    <a:pt x="543" y="5171"/>
                    <a:pt x="336" y="4525"/>
                    <a:pt x="336" y="3878"/>
                  </a:cubicBezTo>
                  <a:lnTo>
                    <a:pt x="336" y="3671"/>
                  </a:lnTo>
                  <a:cubicBezTo>
                    <a:pt x="439" y="1733"/>
                    <a:pt x="1939" y="233"/>
                    <a:pt x="3878" y="233"/>
                  </a:cubicBezTo>
                  <a:close/>
                  <a:moveTo>
                    <a:pt x="3878" y="1"/>
                  </a:moveTo>
                  <a:cubicBezTo>
                    <a:pt x="1835" y="1"/>
                    <a:pt x="103" y="1629"/>
                    <a:pt x="0" y="3671"/>
                  </a:cubicBezTo>
                  <a:lnTo>
                    <a:pt x="0" y="3878"/>
                  </a:lnTo>
                  <a:cubicBezTo>
                    <a:pt x="0" y="4628"/>
                    <a:pt x="233" y="5274"/>
                    <a:pt x="646" y="5920"/>
                  </a:cubicBezTo>
                  <a:cubicBezTo>
                    <a:pt x="1293" y="7006"/>
                    <a:pt x="2585" y="7652"/>
                    <a:pt x="3878" y="7652"/>
                  </a:cubicBezTo>
                  <a:cubicBezTo>
                    <a:pt x="5273" y="7652"/>
                    <a:pt x="6463" y="7006"/>
                    <a:pt x="7212" y="5920"/>
                  </a:cubicBezTo>
                  <a:cubicBezTo>
                    <a:pt x="7548" y="5274"/>
                    <a:pt x="7755" y="4628"/>
                    <a:pt x="7755" y="3878"/>
                  </a:cubicBezTo>
                  <a:lnTo>
                    <a:pt x="7755" y="3568"/>
                  </a:lnTo>
                  <a:cubicBezTo>
                    <a:pt x="7652" y="1629"/>
                    <a:pt x="5920" y="1"/>
                    <a:pt x="387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5" name="Google Shape;3315;p37"/>
            <p:cNvSpPr/>
            <p:nvPr/>
          </p:nvSpPr>
          <p:spPr>
            <a:xfrm>
              <a:off x="5541437" y="3305533"/>
              <a:ext cx="79048" cy="75593"/>
            </a:xfrm>
            <a:custGeom>
              <a:rect b="b" l="l" r="r" t="t"/>
              <a:pathLst>
                <a:path extrusionOk="0" h="2275" w="2379">
                  <a:moveTo>
                    <a:pt x="1190" y="0"/>
                  </a:moveTo>
                  <a:cubicBezTo>
                    <a:pt x="544" y="0"/>
                    <a:pt x="1" y="543"/>
                    <a:pt x="1" y="1189"/>
                  </a:cubicBezTo>
                  <a:cubicBezTo>
                    <a:pt x="1" y="1732"/>
                    <a:pt x="544" y="2275"/>
                    <a:pt x="1190" y="2275"/>
                  </a:cubicBezTo>
                  <a:cubicBezTo>
                    <a:pt x="1836" y="2275"/>
                    <a:pt x="2379" y="1732"/>
                    <a:pt x="2379" y="1189"/>
                  </a:cubicBezTo>
                  <a:cubicBezTo>
                    <a:pt x="2379" y="543"/>
                    <a:pt x="1836" y="0"/>
                    <a:pt x="119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6" name="Google Shape;3316;p37"/>
            <p:cNvSpPr/>
            <p:nvPr/>
          </p:nvSpPr>
          <p:spPr>
            <a:xfrm>
              <a:off x="5551738" y="3312378"/>
              <a:ext cx="57583" cy="61039"/>
            </a:xfrm>
            <a:custGeom>
              <a:rect b="b" l="l" r="r" t="t"/>
              <a:pathLst>
                <a:path extrusionOk="0" h="1837" w="1733">
                  <a:moveTo>
                    <a:pt x="880" y="1"/>
                  </a:moveTo>
                  <a:cubicBezTo>
                    <a:pt x="337" y="1"/>
                    <a:pt x="1" y="440"/>
                    <a:pt x="1" y="983"/>
                  </a:cubicBezTo>
                  <a:cubicBezTo>
                    <a:pt x="1" y="1423"/>
                    <a:pt x="337" y="1836"/>
                    <a:pt x="880" y="1836"/>
                  </a:cubicBezTo>
                  <a:cubicBezTo>
                    <a:pt x="1423" y="1836"/>
                    <a:pt x="1733" y="1423"/>
                    <a:pt x="1733" y="983"/>
                  </a:cubicBezTo>
                  <a:cubicBezTo>
                    <a:pt x="1733" y="440"/>
                    <a:pt x="1423" y="1"/>
                    <a:pt x="88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7" name="Google Shape;3317;p37"/>
            <p:cNvSpPr/>
            <p:nvPr/>
          </p:nvSpPr>
          <p:spPr>
            <a:xfrm>
              <a:off x="5655676" y="3308956"/>
              <a:ext cx="75626" cy="72170"/>
            </a:xfrm>
            <a:custGeom>
              <a:rect b="b" l="l" r="r" t="t"/>
              <a:pathLst>
                <a:path extrusionOk="0" h="2172" w="2276">
                  <a:moveTo>
                    <a:pt x="1087" y="0"/>
                  </a:moveTo>
                  <a:cubicBezTo>
                    <a:pt x="544" y="0"/>
                    <a:pt x="1" y="440"/>
                    <a:pt x="1" y="1086"/>
                  </a:cubicBezTo>
                  <a:cubicBezTo>
                    <a:pt x="1" y="1732"/>
                    <a:pt x="544" y="2172"/>
                    <a:pt x="1087" y="2172"/>
                  </a:cubicBezTo>
                  <a:cubicBezTo>
                    <a:pt x="1733" y="2172"/>
                    <a:pt x="2276" y="1732"/>
                    <a:pt x="2276" y="1086"/>
                  </a:cubicBezTo>
                  <a:cubicBezTo>
                    <a:pt x="2276" y="440"/>
                    <a:pt x="1733" y="0"/>
                    <a:pt x="10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8" name="Google Shape;3318;p37"/>
            <p:cNvSpPr/>
            <p:nvPr/>
          </p:nvSpPr>
          <p:spPr>
            <a:xfrm>
              <a:off x="5663419" y="3316698"/>
              <a:ext cx="60142" cy="56719"/>
            </a:xfrm>
            <a:custGeom>
              <a:rect b="b" l="l" r="r" t="t"/>
              <a:pathLst>
                <a:path extrusionOk="0" h="1707" w="1810">
                  <a:moveTo>
                    <a:pt x="854" y="0"/>
                  </a:moveTo>
                  <a:cubicBezTo>
                    <a:pt x="414" y="0"/>
                    <a:pt x="0" y="310"/>
                    <a:pt x="0" y="853"/>
                  </a:cubicBezTo>
                  <a:cubicBezTo>
                    <a:pt x="0" y="1396"/>
                    <a:pt x="414" y="1706"/>
                    <a:pt x="854" y="1706"/>
                  </a:cubicBezTo>
                  <a:cubicBezTo>
                    <a:pt x="1396" y="1706"/>
                    <a:pt x="1810" y="1396"/>
                    <a:pt x="1810" y="853"/>
                  </a:cubicBezTo>
                  <a:cubicBezTo>
                    <a:pt x="1810" y="310"/>
                    <a:pt x="1396" y="0"/>
                    <a:pt x="85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19" name="Google Shape;3319;p37"/>
            <p:cNvSpPr/>
            <p:nvPr/>
          </p:nvSpPr>
          <p:spPr>
            <a:xfrm>
              <a:off x="5616168" y="3366508"/>
              <a:ext cx="42996" cy="24954"/>
            </a:xfrm>
            <a:custGeom>
              <a:rect b="b" l="l" r="r" t="t"/>
              <a:pathLst>
                <a:path extrusionOk="0" h="751" w="1294">
                  <a:moveTo>
                    <a:pt x="130" y="0"/>
                  </a:moveTo>
                  <a:cubicBezTo>
                    <a:pt x="130" y="0"/>
                    <a:pt x="1" y="104"/>
                    <a:pt x="1" y="207"/>
                  </a:cubicBezTo>
                  <a:cubicBezTo>
                    <a:pt x="130" y="543"/>
                    <a:pt x="337" y="750"/>
                    <a:pt x="647" y="750"/>
                  </a:cubicBezTo>
                  <a:cubicBezTo>
                    <a:pt x="983" y="750"/>
                    <a:pt x="1190" y="543"/>
                    <a:pt x="1190" y="207"/>
                  </a:cubicBezTo>
                  <a:cubicBezTo>
                    <a:pt x="1293" y="104"/>
                    <a:pt x="1190" y="0"/>
                    <a:pt x="1086" y="0"/>
                  </a:cubicBezTo>
                  <a:cubicBezTo>
                    <a:pt x="983" y="0"/>
                    <a:pt x="880" y="0"/>
                    <a:pt x="880" y="104"/>
                  </a:cubicBezTo>
                  <a:cubicBezTo>
                    <a:pt x="880" y="207"/>
                    <a:pt x="776" y="311"/>
                    <a:pt x="647" y="311"/>
                  </a:cubicBezTo>
                  <a:cubicBezTo>
                    <a:pt x="544" y="311"/>
                    <a:pt x="440" y="207"/>
                    <a:pt x="440" y="207"/>
                  </a:cubicBezTo>
                  <a:cubicBezTo>
                    <a:pt x="337" y="104"/>
                    <a:pt x="233"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0" name="Google Shape;3320;p37"/>
            <p:cNvSpPr/>
            <p:nvPr/>
          </p:nvSpPr>
          <p:spPr>
            <a:xfrm>
              <a:off x="5358482" y="3459281"/>
              <a:ext cx="118556" cy="118556"/>
            </a:xfrm>
            <a:custGeom>
              <a:rect b="b" l="l" r="r" t="t"/>
              <a:pathLst>
                <a:path extrusionOk="0" h="3568" w="3568">
                  <a:moveTo>
                    <a:pt x="1836" y="0"/>
                  </a:moveTo>
                  <a:cubicBezTo>
                    <a:pt x="880" y="0"/>
                    <a:pt x="1" y="879"/>
                    <a:pt x="1" y="1836"/>
                  </a:cubicBezTo>
                  <a:cubicBezTo>
                    <a:pt x="1" y="2818"/>
                    <a:pt x="880" y="3568"/>
                    <a:pt x="1836" y="3568"/>
                  </a:cubicBezTo>
                  <a:cubicBezTo>
                    <a:pt x="2818" y="3568"/>
                    <a:pt x="3568" y="2818"/>
                    <a:pt x="3568" y="1836"/>
                  </a:cubicBezTo>
                  <a:cubicBezTo>
                    <a:pt x="3568" y="879"/>
                    <a:pt x="2818" y="0"/>
                    <a:pt x="1836"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1" name="Google Shape;3321;p37"/>
            <p:cNvSpPr/>
            <p:nvPr/>
          </p:nvSpPr>
          <p:spPr>
            <a:xfrm>
              <a:off x="5326715" y="3505668"/>
              <a:ext cx="182120" cy="21498"/>
            </a:xfrm>
            <a:custGeom>
              <a:rect b="b" l="l" r="r" t="t"/>
              <a:pathLst>
                <a:path extrusionOk="0" h="647" w="5481">
                  <a:moveTo>
                    <a:pt x="1086" y="0"/>
                  </a:moveTo>
                  <a:cubicBezTo>
                    <a:pt x="440" y="0"/>
                    <a:pt x="0" y="129"/>
                    <a:pt x="0" y="336"/>
                  </a:cubicBezTo>
                  <a:cubicBezTo>
                    <a:pt x="0" y="543"/>
                    <a:pt x="1603" y="646"/>
                    <a:pt x="2792" y="646"/>
                  </a:cubicBezTo>
                  <a:cubicBezTo>
                    <a:pt x="3878" y="646"/>
                    <a:pt x="5480" y="543"/>
                    <a:pt x="5480" y="336"/>
                  </a:cubicBezTo>
                  <a:cubicBezTo>
                    <a:pt x="5480" y="129"/>
                    <a:pt x="5067" y="0"/>
                    <a:pt x="4524" y="0"/>
                  </a:cubicBezTo>
                  <a:lnTo>
                    <a:pt x="4524" y="129"/>
                  </a:lnTo>
                  <a:cubicBezTo>
                    <a:pt x="5067" y="129"/>
                    <a:pt x="5377" y="233"/>
                    <a:pt x="5377" y="336"/>
                  </a:cubicBezTo>
                  <a:cubicBezTo>
                    <a:pt x="5377" y="336"/>
                    <a:pt x="4524" y="543"/>
                    <a:pt x="2792" y="543"/>
                  </a:cubicBezTo>
                  <a:cubicBezTo>
                    <a:pt x="957" y="543"/>
                    <a:pt x="104" y="336"/>
                    <a:pt x="104" y="336"/>
                  </a:cubicBezTo>
                  <a:cubicBezTo>
                    <a:pt x="104" y="233"/>
                    <a:pt x="440" y="129"/>
                    <a:pt x="1086" y="129"/>
                  </a:cubicBezTo>
                  <a:lnTo>
                    <a:pt x="108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2" name="Google Shape;3322;p37"/>
            <p:cNvSpPr/>
            <p:nvPr/>
          </p:nvSpPr>
          <p:spPr>
            <a:xfrm>
              <a:off x="5544893" y="3581263"/>
              <a:ext cx="64428" cy="61006"/>
            </a:xfrm>
            <a:custGeom>
              <a:rect b="b" l="l" r="r" t="t"/>
              <a:pathLst>
                <a:path extrusionOk="0" h="1836" w="1939">
                  <a:moveTo>
                    <a:pt x="982" y="0"/>
                  </a:moveTo>
                  <a:cubicBezTo>
                    <a:pt x="440" y="0"/>
                    <a:pt x="0" y="439"/>
                    <a:pt x="0" y="957"/>
                  </a:cubicBezTo>
                  <a:cubicBezTo>
                    <a:pt x="0" y="1499"/>
                    <a:pt x="440" y="1835"/>
                    <a:pt x="982" y="1835"/>
                  </a:cubicBezTo>
                  <a:cubicBezTo>
                    <a:pt x="1499" y="1835"/>
                    <a:pt x="1939" y="1499"/>
                    <a:pt x="1939" y="957"/>
                  </a:cubicBezTo>
                  <a:cubicBezTo>
                    <a:pt x="1939" y="439"/>
                    <a:pt x="1499" y="0"/>
                    <a:pt x="982" y="0"/>
                  </a:cubicBezTo>
                  <a:close/>
                </a:path>
              </a:pathLst>
            </a:custGeom>
            <a:solidFill>
              <a:schemeClr val="accent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3" name="Google Shape;3323;p37"/>
            <p:cNvSpPr/>
            <p:nvPr/>
          </p:nvSpPr>
          <p:spPr>
            <a:xfrm>
              <a:off x="5355059" y="3376808"/>
              <a:ext cx="46419" cy="47283"/>
            </a:xfrm>
            <a:custGeom>
              <a:rect b="b" l="l" r="r" t="t"/>
              <a:pathLst>
                <a:path extrusionOk="0" h="1423" w="1397">
                  <a:moveTo>
                    <a:pt x="750" y="1"/>
                  </a:moveTo>
                  <a:cubicBezTo>
                    <a:pt x="336" y="1"/>
                    <a:pt x="0" y="337"/>
                    <a:pt x="0" y="776"/>
                  </a:cubicBezTo>
                  <a:cubicBezTo>
                    <a:pt x="0" y="1086"/>
                    <a:pt x="336" y="1422"/>
                    <a:pt x="750" y="1422"/>
                  </a:cubicBezTo>
                  <a:cubicBezTo>
                    <a:pt x="1086" y="1422"/>
                    <a:pt x="1396" y="1086"/>
                    <a:pt x="1396" y="776"/>
                  </a:cubicBezTo>
                  <a:cubicBezTo>
                    <a:pt x="1396" y="337"/>
                    <a:pt x="1086" y="1"/>
                    <a:pt x="750" y="1"/>
                  </a:cubicBezTo>
                  <a:close/>
                </a:path>
              </a:pathLst>
            </a:custGeom>
            <a:solidFill>
              <a:srgbClr val="FFE8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4" name="Google Shape;3324;p37"/>
            <p:cNvSpPr/>
            <p:nvPr/>
          </p:nvSpPr>
          <p:spPr>
            <a:xfrm>
              <a:off x="5616168" y="3144907"/>
              <a:ext cx="42996" cy="46386"/>
            </a:xfrm>
            <a:custGeom>
              <a:rect b="b" l="l" r="r" t="t"/>
              <a:pathLst>
                <a:path extrusionOk="0" h="1396" w="1294">
                  <a:moveTo>
                    <a:pt x="647" y="0"/>
                  </a:moveTo>
                  <a:lnTo>
                    <a:pt x="544" y="646"/>
                  </a:lnTo>
                  <a:lnTo>
                    <a:pt x="1" y="750"/>
                  </a:lnTo>
                  <a:lnTo>
                    <a:pt x="544" y="853"/>
                  </a:lnTo>
                  <a:lnTo>
                    <a:pt x="647" y="1396"/>
                  </a:lnTo>
                  <a:lnTo>
                    <a:pt x="776" y="853"/>
                  </a:lnTo>
                  <a:lnTo>
                    <a:pt x="1293" y="750"/>
                  </a:lnTo>
                  <a:lnTo>
                    <a:pt x="776" y="646"/>
                  </a:lnTo>
                  <a:lnTo>
                    <a:pt x="647" y="0"/>
                  </a:lnTo>
                  <a:close/>
                </a:path>
              </a:pathLst>
            </a:custGeom>
            <a:solidFill>
              <a:srgbClr val="FFE8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5" name="Google Shape;3325;p37"/>
            <p:cNvSpPr/>
            <p:nvPr/>
          </p:nvSpPr>
          <p:spPr>
            <a:xfrm>
              <a:off x="5842088" y="3488489"/>
              <a:ext cx="46419" cy="46419"/>
            </a:xfrm>
            <a:custGeom>
              <a:rect b="b" l="l" r="r" t="t"/>
              <a:pathLst>
                <a:path extrusionOk="0" h="1397" w="1397">
                  <a:moveTo>
                    <a:pt x="750" y="0"/>
                  </a:moveTo>
                  <a:lnTo>
                    <a:pt x="647" y="646"/>
                  </a:lnTo>
                  <a:lnTo>
                    <a:pt x="0" y="750"/>
                  </a:lnTo>
                  <a:lnTo>
                    <a:pt x="647" y="853"/>
                  </a:lnTo>
                  <a:lnTo>
                    <a:pt x="750" y="1396"/>
                  </a:lnTo>
                  <a:lnTo>
                    <a:pt x="853" y="853"/>
                  </a:lnTo>
                  <a:lnTo>
                    <a:pt x="1396" y="750"/>
                  </a:lnTo>
                  <a:lnTo>
                    <a:pt x="853" y="646"/>
                  </a:lnTo>
                  <a:lnTo>
                    <a:pt x="750" y="0"/>
                  </a:lnTo>
                  <a:close/>
                </a:path>
              </a:pathLst>
            </a:custGeom>
            <a:solidFill>
              <a:srgbClr val="FFE8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6" name="Google Shape;3326;p37"/>
            <p:cNvSpPr/>
            <p:nvPr/>
          </p:nvSpPr>
          <p:spPr>
            <a:xfrm>
              <a:off x="5487341" y="3541721"/>
              <a:ext cx="47250" cy="46419"/>
            </a:xfrm>
            <a:custGeom>
              <a:rect b="b" l="l" r="r" t="t"/>
              <a:pathLst>
                <a:path extrusionOk="0" h="1397" w="1422">
                  <a:moveTo>
                    <a:pt x="646" y="1"/>
                  </a:moveTo>
                  <a:lnTo>
                    <a:pt x="543" y="544"/>
                  </a:lnTo>
                  <a:lnTo>
                    <a:pt x="0" y="647"/>
                  </a:lnTo>
                  <a:lnTo>
                    <a:pt x="543" y="751"/>
                  </a:lnTo>
                  <a:lnTo>
                    <a:pt x="646" y="1397"/>
                  </a:lnTo>
                  <a:lnTo>
                    <a:pt x="776" y="751"/>
                  </a:lnTo>
                  <a:lnTo>
                    <a:pt x="1422" y="647"/>
                  </a:lnTo>
                  <a:lnTo>
                    <a:pt x="776" y="544"/>
                  </a:lnTo>
                  <a:lnTo>
                    <a:pt x="646" y="1"/>
                  </a:lnTo>
                  <a:close/>
                </a:path>
              </a:pathLst>
            </a:custGeom>
            <a:solidFill>
              <a:srgbClr val="FFE8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27" name="Google Shape;3327;p37"/>
          <p:cNvGrpSpPr/>
          <p:nvPr/>
        </p:nvGrpSpPr>
        <p:grpSpPr>
          <a:xfrm>
            <a:off x="7308532" y="3292050"/>
            <a:ext cx="1120201" cy="1022944"/>
            <a:chOff x="4550201" y="3875002"/>
            <a:chExt cx="583256" cy="532617"/>
          </a:xfrm>
        </p:grpSpPr>
        <p:sp>
          <p:nvSpPr>
            <p:cNvPr id="3328" name="Google Shape;3328;p37"/>
            <p:cNvSpPr/>
            <p:nvPr/>
          </p:nvSpPr>
          <p:spPr>
            <a:xfrm>
              <a:off x="4768379" y="4339702"/>
              <a:ext cx="46419" cy="67917"/>
            </a:xfrm>
            <a:custGeom>
              <a:rect b="b" l="l" r="r" t="t"/>
              <a:pathLst>
                <a:path extrusionOk="0" h="2044" w="1397">
                  <a:moveTo>
                    <a:pt x="1190" y="1"/>
                  </a:moveTo>
                  <a:lnTo>
                    <a:pt x="0" y="234"/>
                  </a:lnTo>
                  <a:lnTo>
                    <a:pt x="440" y="2043"/>
                  </a:lnTo>
                  <a:lnTo>
                    <a:pt x="853" y="1526"/>
                  </a:lnTo>
                  <a:lnTo>
                    <a:pt x="1396" y="1836"/>
                  </a:lnTo>
                  <a:lnTo>
                    <a:pt x="1396" y="1836"/>
                  </a:lnTo>
                  <a:lnTo>
                    <a:pt x="119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29" name="Google Shape;3329;p37"/>
            <p:cNvSpPr/>
            <p:nvPr/>
          </p:nvSpPr>
          <p:spPr>
            <a:xfrm>
              <a:off x="4550201" y="3875002"/>
              <a:ext cx="371949" cy="353939"/>
            </a:xfrm>
            <a:custGeom>
              <a:rect b="b" l="l" r="r" t="t"/>
              <a:pathLst>
                <a:path extrusionOk="0" h="10652" w="11194">
                  <a:moveTo>
                    <a:pt x="3878" y="1"/>
                  </a:moveTo>
                  <a:lnTo>
                    <a:pt x="3645" y="2586"/>
                  </a:lnTo>
                  <a:lnTo>
                    <a:pt x="1060" y="2043"/>
                  </a:lnTo>
                  <a:lnTo>
                    <a:pt x="2353" y="4292"/>
                  </a:lnTo>
                  <a:lnTo>
                    <a:pt x="0" y="5274"/>
                  </a:lnTo>
                  <a:lnTo>
                    <a:pt x="2353" y="6334"/>
                  </a:lnTo>
                  <a:lnTo>
                    <a:pt x="1060" y="8609"/>
                  </a:lnTo>
                  <a:lnTo>
                    <a:pt x="3645" y="8066"/>
                  </a:lnTo>
                  <a:lnTo>
                    <a:pt x="3878" y="10651"/>
                  </a:lnTo>
                  <a:lnTo>
                    <a:pt x="5584" y="8712"/>
                  </a:lnTo>
                  <a:lnTo>
                    <a:pt x="7316" y="10651"/>
                  </a:lnTo>
                  <a:lnTo>
                    <a:pt x="7652" y="8066"/>
                  </a:lnTo>
                  <a:lnTo>
                    <a:pt x="10108" y="8609"/>
                  </a:lnTo>
                  <a:lnTo>
                    <a:pt x="8815" y="6334"/>
                  </a:lnTo>
                  <a:lnTo>
                    <a:pt x="11194" y="5274"/>
                  </a:lnTo>
                  <a:lnTo>
                    <a:pt x="8815" y="4292"/>
                  </a:lnTo>
                  <a:lnTo>
                    <a:pt x="10108" y="2043"/>
                  </a:lnTo>
                  <a:lnTo>
                    <a:pt x="7652" y="2586"/>
                  </a:lnTo>
                  <a:lnTo>
                    <a:pt x="7316" y="1"/>
                  </a:lnTo>
                  <a:lnTo>
                    <a:pt x="5584" y="1940"/>
                  </a:lnTo>
                  <a:lnTo>
                    <a:pt x="3878"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0" name="Google Shape;3330;p37"/>
            <p:cNvSpPr/>
            <p:nvPr/>
          </p:nvSpPr>
          <p:spPr>
            <a:xfrm>
              <a:off x="4624932" y="3931690"/>
              <a:ext cx="458706" cy="440696"/>
            </a:xfrm>
            <a:custGeom>
              <a:rect b="b" l="l" r="r" t="t"/>
              <a:pathLst>
                <a:path extrusionOk="0" h="13263" w="13805">
                  <a:moveTo>
                    <a:pt x="11736" y="1"/>
                  </a:moveTo>
                  <a:lnTo>
                    <a:pt x="1836" y="1630"/>
                  </a:lnTo>
                  <a:lnTo>
                    <a:pt x="104" y="3465"/>
                  </a:lnTo>
                  <a:cubicBezTo>
                    <a:pt x="0" y="3465"/>
                    <a:pt x="0" y="3568"/>
                    <a:pt x="0" y="3672"/>
                  </a:cubicBezTo>
                  <a:lnTo>
                    <a:pt x="336" y="4964"/>
                  </a:lnTo>
                  <a:lnTo>
                    <a:pt x="543" y="6050"/>
                  </a:lnTo>
                  <a:lnTo>
                    <a:pt x="1629" y="11091"/>
                  </a:lnTo>
                  <a:lnTo>
                    <a:pt x="1836" y="12073"/>
                  </a:lnTo>
                  <a:lnTo>
                    <a:pt x="1939" y="12719"/>
                  </a:lnTo>
                  <a:cubicBezTo>
                    <a:pt x="1939" y="12823"/>
                    <a:pt x="2043" y="12926"/>
                    <a:pt x="2172" y="12926"/>
                  </a:cubicBezTo>
                  <a:lnTo>
                    <a:pt x="3878" y="13262"/>
                  </a:lnTo>
                  <a:lnTo>
                    <a:pt x="13804" y="11970"/>
                  </a:lnTo>
                  <a:cubicBezTo>
                    <a:pt x="13365" y="7213"/>
                    <a:pt x="11736" y="1"/>
                    <a:pt x="11736"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1" name="Google Shape;3331;p37"/>
            <p:cNvSpPr/>
            <p:nvPr/>
          </p:nvSpPr>
          <p:spPr>
            <a:xfrm>
              <a:off x="4743458" y="4197119"/>
              <a:ext cx="110847" cy="107425"/>
            </a:xfrm>
            <a:custGeom>
              <a:rect b="b" l="l" r="r" t="t"/>
              <a:pathLst>
                <a:path extrusionOk="0" h="3233" w="3336">
                  <a:moveTo>
                    <a:pt x="1707" y="1"/>
                  </a:moveTo>
                  <a:cubicBezTo>
                    <a:pt x="750" y="1"/>
                    <a:pt x="1" y="750"/>
                    <a:pt x="1" y="1603"/>
                  </a:cubicBezTo>
                  <a:cubicBezTo>
                    <a:pt x="1" y="2586"/>
                    <a:pt x="750" y="3232"/>
                    <a:pt x="1707" y="3232"/>
                  </a:cubicBezTo>
                  <a:cubicBezTo>
                    <a:pt x="2586" y="3232"/>
                    <a:pt x="3335" y="2586"/>
                    <a:pt x="3335" y="1603"/>
                  </a:cubicBezTo>
                  <a:cubicBezTo>
                    <a:pt x="3335" y="750"/>
                    <a:pt x="2586" y="1"/>
                    <a:pt x="170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2" name="Google Shape;3332;p37"/>
            <p:cNvSpPr/>
            <p:nvPr/>
          </p:nvSpPr>
          <p:spPr>
            <a:xfrm>
              <a:off x="4958213" y="4171367"/>
              <a:ext cx="107391" cy="111678"/>
            </a:xfrm>
            <a:custGeom>
              <a:rect b="b" l="l" r="r" t="t"/>
              <a:pathLst>
                <a:path extrusionOk="0" h="3361" w="3232">
                  <a:moveTo>
                    <a:pt x="1603" y="0"/>
                  </a:moveTo>
                  <a:cubicBezTo>
                    <a:pt x="750" y="0"/>
                    <a:pt x="0" y="776"/>
                    <a:pt x="0" y="1629"/>
                  </a:cubicBezTo>
                  <a:cubicBezTo>
                    <a:pt x="0" y="2585"/>
                    <a:pt x="750" y="3361"/>
                    <a:pt x="1603" y="3361"/>
                  </a:cubicBezTo>
                  <a:cubicBezTo>
                    <a:pt x="2482" y="3361"/>
                    <a:pt x="3232" y="2585"/>
                    <a:pt x="3232" y="1629"/>
                  </a:cubicBezTo>
                  <a:cubicBezTo>
                    <a:pt x="3232" y="776"/>
                    <a:pt x="2482" y="0"/>
                    <a:pt x="1603"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3" name="Google Shape;3333;p37"/>
            <p:cNvSpPr/>
            <p:nvPr/>
          </p:nvSpPr>
          <p:spPr>
            <a:xfrm>
              <a:off x="4636097" y="4071715"/>
              <a:ext cx="71306" cy="61006"/>
            </a:xfrm>
            <a:custGeom>
              <a:rect b="b" l="l" r="r" t="t"/>
              <a:pathLst>
                <a:path extrusionOk="0" h="1836" w="2146">
                  <a:moveTo>
                    <a:pt x="2043" y="1"/>
                  </a:moveTo>
                  <a:lnTo>
                    <a:pt x="0" y="750"/>
                  </a:lnTo>
                  <a:lnTo>
                    <a:pt x="207" y="1836"/>
                  </a:lnTo>
                  <a:lnTo>
                    <a:pt x="2146" y="957"/>
                  </a:lnTo>
                  <a:lnTo>
                    <a:pt x="204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4" name="Google Shape;3334;p37"/>
            <p:cNvSpPr/>
            <p:nvPr/>
          </p:nvSpPr>
          <p:spPr>
            <a:xfrm>
              <a:off x="4679028" y="4296771"/>
              <a:ext cx="67917" cy="36118"/>
            </a:xfrm>
            <a:custGeom>
              <a:rect b="b" l="l" r="r" t="t"/>
              <a:pathLst>
                <a:path extrusionOk="0" h="1087" w="2044">
                  <a:moveTo>
                    <a:pt x="1940" y="0"/>
                  </a:moveTo>
                  <a:lnTo>
                    <a:pt x="1" y="104"/>
                  </a:lnTo>
                  <a:lnTo>
                    <a:pt x="208" y="1086"/>
                  </a:lnTo>
                  <a:lnTo>
                    <a:pt x="2043" y="1086"/>
                  </a:lnTo>
                  <a:lnTo>
                    <a:pt x="194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5" name="Google Shape;3335;p37"/>
            <p:cNvSpPr/>
            <p:nvPr/>
          </p:nvSpPr>
          <p:spPr>
            <a:xfrm>
              <a:off x="4682483" y="3978077"/>
              <a:ext cx="79048" cy="401189"/>
            </a:xfrm>
            <a:custGeom>
              <a:rect b="b" l="l" r="r" t="t"/>
              <a:pathLst>
                <a:path extrusionOk="0" h="12074" w="2379">
                  <a:moveTo>
                    <a:pt x="104" y="1"/>
                  </a:moveTo>
                  <a:cubicBezTo>
                    <a:pt x="0" y="1"/>
                    <a:pt x="0" y="130"/>
                    <a:pt x="0" y="234"/>
                  </a:cubicBezTo>
                  <a:lnTo>
                    <a:pt x="440" y="2819"/>
                  </a:lnTo>
                  <a:lnTo>
                    <a:pt x="647" y="3878"/>
                  </a:lnTo>
                  <a:lnTo>
                    <a:pt x="1603" y="9591"/>
                  </a:lnTo>
                  <a:lnTo>
                    <a:pt x="1836" y="10677"/>
                  </a:lnTo>
                  <a:lnTo>
                    <a:pt x="2043" y="11866"/>
                  </a:lnTo>
                  <a:cubicBezTo>
                    <a:pt x="2043" y="11970"/>
                    <a:pt x="2146" y="12073"/>
                    <a:pt x="2249" y="12073"/>
                  </a:cubicBezTo>
                  <a:cubicBezTo>
                    <a:pt x="2379" y="12073"/>
                    <a:pt x="2379" y="11970"/>
                    <a:pt x="2379" y="11866"/>
                  </a:cubicBezTo>
                  <a:lnTo>
                    <a:pt x="2146" y="10574"/>
                  </a:lnTo>
                  <a:lnTo>
                    <a:pt x="1939" y="9591"/>
                  </a:lnTo>
                  <a:lnTo>
                    <a:pt x="957" y="3775"/>
                  </a:lnTo>
                  <a:lnTo>
                    <a:pt x="750" y="2715"/>
                  </a:lnTo>
                  <a:lnTo>
                    <a:pt x="311" y="130"/>
                  </a:lnTo>
                  <a:cubicBezTo>
                    <a:pt x="311" y="130"/>
                    <a:pt x="207" y="1"/>
                    <a:pt x="104"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6" name="Google Shape;3336;p37"/>
            <p:cNvSpPr/>
            <p:nvPr/>
          </p:nvSpPr>
          <p:spPr>
            <a:xfrm>
              <a:off x="4732293" y="3960898"/>
              <a:ext cx="275755" cy="117725"/>
            </a:xfrm>
            <a:custGeom>
              <a:rect b="b" l="l" r="r" t="t"/>
              <a:pathLst>
                <a:path extrusionOk="0" h="3543" w="8299">
                  <a:moveTo>
                    <a:pt x="7756" y="415"/>
                  </a:moveTo>
                  <a:lnTo>
                    <a:pt x="7988" y="1940"/>
                  </a:lnTo>
                  <a:lnTo>
                    <a:pt x="647" y="3103"/>
                  </a:lnTo>
                  <a:lnTo>
                    <a:pt x="462" y="1668"/>
                  </a:lnTo>
                  <a:lnTo>
                    <a:pt x="462" y="1668"/>
                  </a:lnTo>
                  <a:lnTo>
                    <a:pt x="7756" y="415"/>
                  </a:lnTo>
                  <a:close/>
                  <a:moveTo>
                    <a:pt x="7859" y="1"/>
                  </a:moveTo>
                  <a:lnTo>
                    <a:pt x="233" y="1397"/>
                  </a:lnTo>
                  <a:cubicBezTo>
                    <a:pt x="104" y="1397"/>
                    <a:pt x="1" y="1500"/>
                    <a:pt x="104" y="1604"/>
                  </a:cubicBezTo>
                  <a:lnTo>
                    <a:pt x="337" y="3336"/>
                  </a:lnTo>
                  <a:cubicBezTo>
                    <a:pt x="337" y="3439"/>
                    <a:pt x="337" y="3439"/>
                    <a:pt x="440" y="3542"/>
                  </a:cubicBezTo>
                  <a:lnTo>
                    <a:pt x="544" y="3542"/>
                  </a:lnTo>
                  <a:lnTo>
                    <a:pt x="8195" y="2146"/>
                  </a:lnTo>
                  <a:cubicBezTo>
                    <a:pt x="8299" y="2146"/>
                    <a:pt x="8299" y="2043"/>
                    <a:pt x="8299" y="2043"/>
                  </a:cubicBezTo>
                  <a:lnTo>
                    <a:pt x="8092" y="208"/>
                  </a:lnTo>
                  <a:cubicBezTo>
                    <a:pt x="8092" y="104"/>
                    <a:pt x="7988" y="104"/>
                    <a:pt x="7988" y="104"/>
                  </a:cubicBezTo>
                  <a:cubicBezTo>
                    <a:pt x="7988" y="1"/>
                    <a:pt x="7859" y="1"/>
                    <a:pt x="785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7" name="Google Shape;3337;p37"/>
            <p:cNvSpPr/>
            <p:nvPr/>
          </p:nvSpPr>
          <p:spPr>
            <a:xfrm>
              <a:off x="4768379" y="4114247"/>
              <a:ext cx="110847" cy="100713"/>
            </a:xfrm>
            <a:custGeom>
              <a:rect b="b" l="l" r="r" t="t"/>
              <a:pathLst>
                <a:path extrusionOk="0" h="3031" w="3336">
                  <a:moveTo>
                    <a:pt x="1611" y="0"/>
                  </a:moveTo>
                  <a:cubicBezTo>
                    <a:pt x="1540" y="0"/>
                    <a:pt x="1469" y="4"/>
                    <a:pt x="1396" y="13"/>
                  </a:cubicBezTo>
                  <a:cubicBezTo>
                    <a:pt x="543" y="117"/>
                    <a:pt x="0" y="866"/>
                    <a:pt x="104" y="1719"/>
                  </a:cubicBezTo>
                  <a:cubicBezTo>
                    <a:pt x="197" y="2511"/>
                    <a:pt x="815" y="3031"/>
                    <a:pt x="1580" y="3031"/>
                  </a:cubicBezTo>
                  <a:cubicBezTo>
                    <a:pt x="1664" y="3031"/>
                    <a:pt x="1749" y="3024"/>
                    <a:pt x="1836" y="3012"/>
                  </a:cubicBezTo>
                  <a:cubicBezTo>
                    <a:pt x="2689" y="2908"/>
                    <a:pt x="3335" y="2055"/>
                    <a:pt x="3128" y="1306"/>
                  </a:cubicBezTo>
                  <a:cubicBezTo>
                    <a:pt x="3034" y="501"/>
                    <a:pt x="2376" y="0"/>
                    <a:pt x="16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8" name="Google Shape;3338;p37"/>
            <p:cNvSpPr/>
            <p:nvPr/>
          </p:nvSpPr>
          <p:spPr>
            <a:xfrm>
              <a:off x="4778680" y="4124482"/>
              <a:ext cx="85926" cy="80045"/>
            </a:xfrm>
            <a:custGeom>
              <a:rect b="b" l="l" r="r" t="t"/>
              <a:pathLst>
                <a:path extrusionOk="0" h="2409" w="2586">
                  <a:moveTo>
                    <a:pt x="1304" y="0"/>
                  </a:moveTo>
                  <a:cubicBezTo>
                    <a:pt x="1233" y="0"/>
                    <a:pt x="1160" y="5"/>
                    <a:pt x="1086" y="15"/>
                  </a:cubicBezTo>
                  <a:cubicBezTo>
                    <a:pt x="440" y="119"/>
                    <a:pt x="1" y="662"/>
                    <a:pt x="130" y="1411"/>
                  </a:cubicBezTo>
                  <a:cubicBezTo>
                    <a:pt x="223" y="1994"/>
                    <a:pt x="758" y="2409"/>
                    <a:pt x="1336" y="2409"/>
                  </a:cubicBezTo>
                  <a:cubicBezTo>
                    <a:pt x="1399" y="2409"/>
                    <a:pt x="1462" y="2404"/>
                    <a:pt x="1526" y="2394"/>
                  </a:cubicBezTo>
                  <a:cubicBezTo>
                    <a:pt x="2172" y="2290"/>
                    <a:pt x="2586" y="1644"/>
                    <a:pt x="2482" y="998"/>
                  </a:cubicBezTo>
                  <a:cubicBezTo>
                    <a:pt x="2482" y="415"/>
                    <a:pt x="1957" y="0"/>
                    <a:pt x="1304"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39" name="Google Shape;3339;p37"/>
            <p:cNvSpPr/>
            <p:nvPr/>
          </p:nvSpPr>
          <p:spPr>
            <a:xfrm>
              <a:off x="4918704" y="4091585"/>
              <a:ext cx="110814" cy="101909"/>
            </a:xfrm>
            <a:custGeom>
              <a:rect b="b" l="l" r="r" t="t"/>
              <a:pathLst>
                <a:path extrusionOk="0" h="3067" w="3335">
                  <a:moveTo>
                    <a:pt x="1750" y="1"/>
                  </a:moveTo>
                  <a:cubicBezTo>
                    <a:pt x="1635" y="1"/>
                    <a:pt x="1516" y="16"/>
                    <a:pt x="1396" y="49"/>
                  </a:cubicBezTo>
                  <a:cubicBezTo>
                    <a:pt x="543" y="152"/>
                    <a:pt x="0" y="902"/>
                    <a:pt x="104" y="1755"/>
                  </a:cubicBezTo>
                  <a:cubicBezTo>
                    <a:pt x="197" y="2547"/>
                    <a:pt x="920" y="3066"/>
                    <a:pt x="1687" y="3066"/>
                  </a:cubicBezTo>
                  <a:cubicBezTo>
                    <a:pt x="1771" y="3066"/>
                    <a:pt x="1855" y="3060"/>
                    <a:pt x="1939" y="3047"/>
                  </a:cubicBezTo>
                  <a:cubicBezTo>
                    <a:pt x="2689" y="2841"/>
                    <a:pt x="3335" y="2091"/>
                    <a:pt x="3231" y="1238"/>
                  </a:cubicBezTo>
                  <a:cubicBezTo>
                    <a:pt x="3054" y="572"/>
                    <a:pt x="2456"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0" name="Google Shape;3340;p37"/>
            <p:cNvSpPr/>
            <p:nvPr/>
          </p:nvSpPr>
          <p:spPr>
            <a:xfrm>
              <a:off x="4929005" y="4099627"/>
              <a:ext cx="90213" cy="83434"/>
            </a:xfrm>
            <a:custGeom>
              <a:rect b="b" l="l" r="r" t="t"/>
              <a:pathLst>
                <a:path extrusionOk="0" h="2511" w="2715">
                  <a:moveTo>
                    <a:pt x="1350" y="1"/>
                  </a:moveTo>
                  <a:cubicBezTo>
                    <a:pt x="1297" y="1"/>
                    <a:pt x="1243" y="5"/>
                    <a:pt x="1190" y="14"/>
                  </a:cubicBezTo>
                  <a:cubicBezTo>
                    <a:pt x="440" y="117"/>
                    <a:pt x="0" y="763"/>
                    <a:pt x="130" y="1410"/>
                  </a:cubicBezTo>
                  <a:cubicBezTo>
                    <a:pt x="223" y="2086"/>
                    <a:pt x="759" y="2510"/>
                    <a:pt x="1338" y="2510"/>
                  </a:cubicBezTo>
                  <a:cubicBezTo>
                    <a:pt x="1400" y="2510"/>
                    <a:pt x="1463" y="2505"/>
                    <a:pt x="1526" y="2495"/>
                  </a:cubicBezTo>
                  <a:cubicBezTo>
                    <a:pt x="2172" y="2392"/>
                    <a:pt x="2715" y="1746"/>
                    <a:pt x="2585" y="1099"/>
                  </a:cubicBezTo>
                  <a:cubicBezTo>
                    <a:pt x="2491" y="507"/>
                    <a:pt x="1939" y="1"/>
                    <a:pt x="1350"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1" name="Google Shape;3341;p37"/>
            <p:cNvSpPr/>
            <p:nvPr/>
          </p:nvSpPr>
          <p:spPr>
            <a:xfrm>
              <a:off x="4875740" y="4179076"/>
              <a:ext cx="57583" cy="35254"/>
            </a:xfrm>
            <a:custGeom>
              <a:rect b="b" l="l" r="r" t="t"/>
              <a:pathLst>
                <a:path extrusionOk="0" h="1061" w="1733">
                  <a:moveTo>
                    <a:pt x="1397" y="1"/>
                  </a:moveTo>
                  <a:cubicBezTo>
                    <a:pt x="1293" y="1"/>
                    <a:pt x="1190" y="104"/>
                    <a:pt x="1190" y="208"/>
                  </a:cubicBezTo>
                  <a:cubicBezTo>
                    <a:pt x="1190" y="414"/>
                    <a:pt x="957" y="544"/>
                    <a:pt x="854" y="544"/>
                  </a:cubicBezTo>
                  <a:cubicBezTo>
                    <a:pt x="750" y="544"/>
                    <a:pt x="544" y="414"/>
                    <a:pt x="544" y="414"/>
                  </a:cubicBezTo>
                  <a:cubicBezTo>
                    <a:pt x="440" y="208"/>
                    <a:pt x="311" y="208"/>
                    <a:pt x="207" y="208"/>
                  </a:cubicBezTo>
                  <a:cubicBezTo>
                    <a:pt x="104" y="311"/>
                    <a:pt x="1" y="414"/>
                    <a:pt x="1" y="544"/>
                  </a:cubicBezTo>
                  <a:cubicBezTo>
                    <a:pt x="207" y="854"/>
                    <a:pt x="544" y="1061"/>
                    <a:pt x="854" y="1061"/>
                  </a:cubicBezTo>
                  <a:lnTo>
                    <a:pt x="957" y="1061"/>
                  </a:lnTo>
                  <a:cubicBezTo>
                    <a:pt x="1397" y="957"/>
                    <a:pt x="1603" y="647"/>
                    <a:pt x="1733" y="311"/>
                  </a:cubicBezTo>
                  <a:cubicBezTo>
                    <a:pt x="1733" y="104"/>
                    <a:pt x="1603" y="1"/>
                    <a:pt x="1397"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2" name="Google Shape;3342;p37"/>
            <p:cNvSpPr/>
            <p:nvPr/>
          </p:nvSpPr>
          <p:spPr>
            <a:xfrm>
              <a:off x="5050986" y="4197119"/>
              <a:ext cx="82471" cy="85926"/>
            </a:xfrm>
            <a:custGeom>
              <a:rect b="b" l="l" r="r" t="t"/>
              <a:pathLst>
                <a:path extrusionOk="0" h="2586" w="2482">
                  <a:moveTo>
                    <a:pt x="1293" y="1"/>
                  </a:moveTo>
                  <a:lnTo>
                    <a:pt x="1086" y="1061"/>
                  </a:lnTo>
                  <a:lnTo>
                    <a:pt x="0" y="1293"/>
                  </a:lnTo>
                  <a:lnTo>
                    <a:pt x="1086" y="1500"/>
                  </a:lnTo>
                  <a:lnTo>
                    <a:pt x="1293" y="2586"/>
                  </a:lnTo>
                  <a:lnTo>
                    <a:pt x="1499" y="1500"/>
                  </a:lnTo>
                  <a:lnTo>
                    <a:pt x="2482" y="1293"/>
                  </a:lnTo>
                  <a:lnTo>
                    <a:pt x="1499" y="1061"/>
                  </a:lnTo>
                  <a:lnTo>
                    <a:pt x="129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3" name="Google Shape;3343;p37"/>
            <p:cNvSpPr/>
            <p:nvPr/>
          </p:nvSpPr>
          <p:spPr>
            <a:xfrm>
              <a:off x="4857697" y="4318237"/>
              <a:ext cx="82504" cy="85926"/>
            </a:xfrm>
            <a:custGeom>
              <a:rect b="b" l="l" r="r" t="t"/>
              <a:pathLst>
                <a:path extrusionOk="0" h="2586" w="2483">
                  <a:moveTo>
                    <a:pt x="1293" y="1"/>
                  </a:moveTo>
                  <a:lnTo>
                    <a:pt x="1087" y="1086"/>
                  </a:lnTo>
                  <a:lnTo>
                    <a:pt x="1" y="1293"/>
                  </a:lnTo>
                  <a:lnTo>
                    <a:pt x="1087" y="1526"/>
                  </a:lnTo>
                  <a:lnTo>
                    <a:pt x="1293" y="2586"/>
                  </a:lnTo>
                  <a:lnTo>
                    <a:pt x="1397" y="1526"/>
                  </a:lnTo>
                  <a:lnTo>
                    <a:pt x="2482" y="1293"/>
                  </a:lnTo>
                  <a:lnTo>
                    <a:pt x="1397" y="1086"/>
                  </a:lnTo>
                  <a:lnTo>
                    <a:pt x="129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4" name="Google Shape;3344;p37"/>
            <p:cNvSpPr/>
            <p:nvPr/>
          </p:nvSpPr>
          <p:spPr>
            <a:xfrm>
              <a:off x="4581968" y="4197119"/>
              <a:ext cx="82504" cy="85926"/>
            </a:xfrm>
            <a:custGeom>
              <a:rect b="b" l="l" r="r" t="t"/>
              <a:pathLst>
                <a:path extrusionOk="0" h="2586" w="2483">
                  <a:moveTo>
                    <a:pt x="1190" y="1"/>
                  </a:moveTo>
                  <a:lnTo>
                    <a:pt x="983" y="1061"/>
                  </a:lnTo>
                  <a:lnTo>
                    <a:pt x="1" y="1293"/>
                  </a:lnTo>
                  <a:lnTo>
                    <a:pt x="983" y="1500"/>
                  </a:lnTo>
                  <a:lnTo>
                    <a:pt x="1190" y="2586"/>
                  </a:lnTo>
                  <a:lnTo>
                    <a:pt x="1397" y="1500"/>
                  </a:lnTo>
                  <a:lnTo>
                    <a:pt x="2482" y="1293"/>
                  </a:lnTo>
                  <a:lnTo>
                    <a:pt x="1397" y="1061"/>
                  </a:lnTo>
                  <a:lnTo>
                    <a:pt x="119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5" name="Google Shape;3345;p37"/>
            <p:cNvSpPr/>
            <p:nvPr/>
          </p:nvSpPr>
          <p:spPr>
            <a:xfrm>
              <a:off x="4847396" y="3896501"/>
              <a:ext cx="81640" cy="81607"/>
            </a:xfrm>
            <a:custGeom>
              <a:rect b="b" l="l" r="r" t="t"/>
              <a:pathLst>
                <a:path extrusionOk="0" h="2456" w="2457">
                  <a:moveTo>
                    <a:pt x="1293" y="0"/>
                  </a:moveTo>
                  <a:lnTo>
                    <a:pt x="1060" y="1060"/>
                  </a:lnTo>
                  <a:lnTo>
                    <a:pt x="1" y="1163"/>
                  </a:lnTo>
                  <a:lnTo>
                    <a:pt x="1060" y="1396"/>
                  </a:lnTo>
                  <a:lnTo>
                    <a:pt x="1293" y="2456"/>
                  </a:lnTo>
                  <a:lnTo>
                    <a:pt x="1397" y="1396"/>
                  </a:lnTo>
                  <a:lnTo>
                    <a:pt x="2456" y="1163"/>
                  </a:lnTo>
                  <a:lnTo>
                    <a:pt x="1397" y="1060"/>
                  </a:lnTo>
                  <a:lnTo>
                    <a:pt x="129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46" name="Google Shape;3346;p37"/>
          <p:cNvGrpSpPr/>
          <p:nvPr/>
        </p:nvGrpSpPr>
        <p:grpSpPr>
          <a:xfrm>
            <a:off x="6360328" y="1890424"/>
            <a:ext cx="1278595" cy="1078974"/>
            <a:chOff x="5294052" y="3835494"/>
            <a:chExt cx="665727" cy="561790"/>
          </a:xfrm>
        </p:grpSpPr>
        <p:sp>
          <p:nvSpPr>
            <p:cNvPr id="3347" name="Google Shape;3347;p37"/>
            <p:cNvSpPr/>
            <p:nvPr/>
          </p:nvSpPr>
          <p:spPr>
            <a:xfrm>
              <a:off x="5387690" y="3913680"/>
              <a:ext cx="482762" cy="359090"/>
            </a:xfrm>
            <a:custGeom>
              <a:rect b="b" l="l" r="r" t="t"/>
              <a:pathLst>
                <a:path extrusionOk="0" h="10807" w="14529">
                  <a:moveTo>
                    <a:pt x="2146" y="0"/>
                  </a:moveTo>
                  <a:cubicBezTo>
                    <a:pt x="1" y="3128"/>
                    <a:pt x="750" y="7342"/>
                    <a:pt x="3775" y="9487"/>
                  </a:cubicBezTo>
                  <a:cubicBezTo>
                    <a:pt x="4997" y="10383"/>
                    <a:pt x="6391" y="10806"/>
                    <a:pt x="7770" y="10806"/>
                  </a:cubicBezTo>
                  <a:cubicBezTo>
                    <a:pt x="9892" y="10806"/>
                    <a:pt x="11976" y="9805"/>
                    <a:pt x="13339" y="7988"/>
                  </a:cubicBezTo>
                  <a:cubicBezTo>
                    <a:pt x="13986" y="7006"/>
                    <a:pt x="14425" y="5946"/>
                    <a:pt x="14528" y="4860"/>
                  </a:cubicBezTo>
                  <a:lnTo>
                    <a:pt x="14425" y="4757"/>
                  </a:lnTo>
                  <a:cubicBezTo>
                    <a:pt x="13339" y="3878"/>
                    <a:pt x="11530" y="3025"/>
                    <a:pt x="8712" y="1836"/>
                  </a:cubicBezTo>
                  <a:cubicBezTo>
                    <a:pt x="5377" y="543"/>
                    <a:pt x="3335" y="0"/>
                    <a:pt x="2249"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8" name="Google Shape;3348;p37"/>
            <p:cNvSpPr/>
            <p:nvPr/>
          </p:nvSpPr>
          <p:spPr>
            <a:xfrm>
              <a:off x="5462420" y="3920160"/>
              <a:ext cx="401156" cy="152714"/>
            </a:xfrm>
            <a:custGeom>
              <a:rect b="b" l="l" r="r" t="t"/>
              <a:pathLst>
                <a:path extrusionOk="0" h="4596" w="12073">
                  <a:moveTo>
                    <a:pt x="235" y="0"/>
                  </a:moveTo>
                  <a:cubicBezTo>
                    <a:pt x="162" y="0"/>
                    <a:pt x="118" y="12"/>
                    <a:pt x="104" y="38"/>
                  </a:cubicBezTo>
                  <a:cubicBezTo>
                    <a:pt x="0" y="348"/>
                    <a:pt x="2586" y="1537"/>
                    <a:pt x="5817" y="2726"/>
                  </a:cubicBezTo>
                  <a:cubicBezTo>
                    <a:pt x="8782" y="3876"/>
                    <a:pt x="11257" y="4596"/>
                    <a:pt x="11841" y="4596"/>
                  </a:cubicBezTo>
                  <a:cubicBezTo>
                    <a:pt x="11914" y="4596"/>
                    <a:pt x="11958" y="4584"/>
                    <a:pt x="11969" y="4562"/>
                  </a:cubicBezTo>
                  <a:cubicBezTo>
                    <a:pt x="12073" y="4329"/>
                    <a:pt x="9488" y="3166"/>
                    <a:pt x="6153" y="1873"/>
                  </a:cubicBezTo>
                  <a:cubicBezTo>
                    <a:pt x="3274" y="814"/>
                    <a:pt x="825" y="0"/>
                    <a:pt x="23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49" name="Google Shape;3349;p37"/>
            <p:cNvSpPr/>
            <p:nvPr/>
          </p:nvSpPr>
          <p:spPr>
            <a:xfrm>
              <a:off x="5409155" y="3978077"/>
              <a:ext cx="408034" cy="274659"/>
            </a:xfrm>
            <a:custGeom>
              <a:rect b="b" l="l" r="r" t="t"/>
              <a:pathLst>
                <a:path extrusionOk="0" h="8266" w="12280">
                  <a:moveTo>
                    <a:pt x="2146" y="1"/>
                  </a:moveTo>
                  <a:cubicBezTo>
                    <a:pt x="2146" y="1"/>
                    <a:pt x="2043" y="1"/>
                    <a:pt x="1940" y="130"/>
                  </a:cubicBezTo>
                  <a:lnTo>
                    <a:pt x="1940" y="234"/>
                  </a:lnTo>
                  <a:cubicBezTo>
                    <a:pt x="1500" y="1293"/>
                    <a:pt x="1" y="6257"/>
                    <a:pt x="4628" y="7885"/>
                  </a:cubicBezTo>
                  <a:cubicBezTo>
                    <a:pt x="5455" y="8153"/>
                    <a:pt x="6215" y="8266"/>
                    <a:pt x="6907" y="8266"/>
                  </a:cubicBezTo>
                  <a:cubicBezTo>
                    <a:pt x="9825" y="8266"/>
                    <a:pt x="11549" y="6260"/>
                    <a:pt x="12176" y="5404"/>
                  </a:cubicBezTo>
                  <a:cubicBezTo>
                    <a:pt x="12280" y="5171"/>
                    <a:pt x="12280" y="5068"/>
                    <a:pt x="12176" y="4964"/>
                  </a:cubicBezTo>
                  <a:cubicBezTo>
                    <a:pt x="12176" y="4964"/>
                    <a:pt x="12047" y="4861"/>
                    <a:pt x="11944" y="4861"/>
                  </a:cubicBezTo>
                  <a:cubicBezTo>
                    <a:pt x="11633" y="4861"/>
                    <a:pt x="10987" y="4654"/>
                    <a:pt x="10005" y="4111"/>
                  </a:cubicBezTo>
                  <a:cubicBezTo>
                    <a:pt x="8402" y="3129"/>
                    <a:pt x="6463" y="544"/>
                    <a:pt x="2146" y="1"/>
                  </a:cubicBezTo>
                  <a:close/>
                </a:path>
              </a:pathLst>
            </a:custGeom>
            <a:solidFill>
              <a:srgbClr val="FFFFFF">
                <a:alpha val="3450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0" name="Google Shape;3350;p37"/>
            <p:cNvSpPr/>
            <p:nvPr/>
          </p:nvSpPr>
          <p:spPr>
            <a:xfrm>
              <a:off x="5473585" y="3978077"/>
              <a:ext cx="340183" cy="176139"/>
            </a:xfrm>
            <a:custGeom>
              <a:rect b="b" l="l" r="r" t="t"/>
              <a:pathLst>
                <a:path extrusionOk="0" h="5301" w="10238">
                  <a:moveTo>
                    <a:pt x="207" y="1"/>
                  </a:moveTo>
                  <a:cubicBezTo>
                    <a:pt x="104" y="1"/>
                    <a:pt x="104" y="1"/>
                    <a:pt x="1" y="130"/>
                  </a:cubicBezTo>
                  <a:cubicBezTo>
                    <a:pt x="104" y="544"/>
                    <a:pt x="543" y="983"/>
                    <a:pt x="854" y="1293"/>
                  </a:cubicBezTo>
                  <a:cubicBezTo>
                    <a:pt x="1293" y="1836"/>
                    <a:pt x="1836" y="2379"/>
                    <a:pt x="2353" y="2819"/>
                  </a:cubicBezTo>
                  <a:cubicBezTo>
                    <a:pt x="3645" y="3775"/>
                    <a:pt x="4938" y="4421"/>
                    <a:pt x="6463" y="4964"/>
                  </a:cubicBezTo>
                  <a:cubicBezTo>
                    <a:pt x="7213" y="5171"/>
                    <a:pt x="7859" y="5300"/>
                    <a:pt x="8609" y="5300"/>
                  </a:cubicBezTo>
                  <a:cubicBezTo>
                    <a:pt x="9152" y="5300"/>
                    <a:pt x="9694" y="5171"/>
                    <a:pt x="10237" y="4964"/>
                  </a:cubicBezTo>
                  <a:cubicBezTo>
                    <a:pt x="10237" y="4964"/>
                    <a:pt x="10108" y="4861"/>
                    <a:pt x="10005" y="4861"/>
                  </a:cubicBezTo>
                  <a:cubicBezTo>
                    <a:pt x="9694" y="4861"/>
                    <a:pt x="9048" y="4654"/>
                    <a:pt x="8066" y="4111"/>
                  </a:cubicBezTo>
                  <a:cubicBezTo>
                    <a:pt x="6463" y="3129"/>
                    <a:pt x="4524" y="544"/>
                    <a:pt x="207" y="1"/>
                  </a:cubicBezTo>
                  <a:close/>
                </a:path>
              </a:pathLst>
            </a:custGeom>
            <a:solidFill>
              <a:srgbClr val="1C0505">
                <a:alpha val="1921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1" name="Google Shape;3351;p37"/>
            <p:cNvSpPr/>
            <p:nvPr/>
          </p:nvSpPr>
          <p:spPr>
            <a:xfrm>
              <a:off x="5806002" y="4095307"/>
              <a:ext cx="41169" cy="58912"/>
            </a:xfrm>
            <a:custGeom>
              <a:rect b="b" l="l" r="r" t="t"/>
              <a:pathLst>
                <a:path extrusionOk="0" h="1773" w="1239">
                  <a:moveTo>
                    <a:pt x="1053" y="0"/>
                  </a:moveTo>
                  <a:cubicBezTo>
                    <a:pt x="920" y="0"/>
                    <a:pt x="721" y="132"/>
                    <a:pt x="543" y="350"/>
                  </a:cubicBezTo>
                  <a:cubicBezTo>
                    <a:pt x="337" y="583"/>
                    <a:pt x="233" y="893"/>
                    <a:pt x="104" y="1126"/>
                  </a:cubicBezTo>
                  <a:cubicBezTo>
                    <a:pt x="1" y="1333"/>
                    <a:pt x="1" y="1436"/>
                    <a:pt x="1" y="1540"/>
                  </a:cubicBezTo>
                  <a:cubicBezTo>
                    <a:pt x="104" y="1772"/>
                    <a:pt x="233" y="1772"/>
                    <a:pt x="337" y="1772"/>
                  </a:cubicBezTo>
                  <a:cubicBezTo>
                    <a:pt x="440" y="1772"/>
                    <a:pt x="647" y="1643"/>
                    <a:pt x="750" y="1436"/>
                  </a:cubicBezTo>
                  <a:cubicBezTo>
                    <a:pt x="983" y="1126"/>
                    <a:pt x="1190" y="687"/>
                    <a:pt x="1190" y="350"/>
                  </a:cubicBezTo>
                  <a:cubicBezTo>
                    <a:pt x="1239" y="106"/>
                    <a:pt x="1172" y="0"/>
                    <a:pt x="105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2" name="Google Shape;3352;p37"/>
            <p:cNvSpPr/>
            <p:nvPr/>
          </p:nvSpPr>
          <p:spPr>
            <a:xfrm>
              <a:off x="5784536" y="4166516"/>
              <a:ext cx="29240" cy="24323"/>
            </a:xfrm>
            <a:custGeom>
              <a:rect b="b" l="l" r="r" t="t"/>
              <a:pathLst>
                <a:path extrusionOk="0" h="732" w="880">
                  <a:moveTo>
                    <a:pt x="467" y="0"/>
                  </a:moveTo>
                  <a:cubicBezTo>
                    <a:pt x="325" y="0"/>
                    <a:pt x="195" y="73"/>
                    <a:pt x="104" y="146"/>
                  </a:cubicBezTo>
                  <a:cubicBezTo>
                    <a:pt x="0" y="379"/>
                    <a:pt x="104" y="586"/>
                    <a:pt x="233" y="689"/>
                  </a:cubicBezTo>
                  <a:cubicBezTo>
                    <a:pt x="294" y="719"/>
                    <a:pt x="354" y="732"/>
                    <a:pt x="412" y="732"/>
                  </a:cubicBezTo>
                  <a:cubicBezTo>
                    <a:pt x="552" y="732"/>
                    <a:pt x="677" y="659"/>
                    <a:pt x="750" y="586"/>
                  </a:cubicBezTo>
                  <a:cubicBezTo>
                    <a:pt x="879" y="482"/>
                    <a:pt x="750" y="275"/>
                    <a:pt x="647" y="43"/>
                  </a:cubicBezTo>
                  <a:cubicBezTo>
                    <a:pt x="586" y="13"/>
                    <a:pt x="525" y="0"/>
                    <a:pt x="4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3" name="Google Shape;3353;p37"/>
            <p:cNvSpPr/>
            <p:nvPr/>
          </p:nvSpPr>
          <p:spPr>
            <a:xfrm>
              <a:off x="5483886" y="4035662"/>
              <a:ext cx="128889" cy="113140"/>
            </a:xfrm>
            <a:custGeom>
              <a:rect b="b" l="l" r="r" t="t"/>
              <a:pathLst>
                <a:path extrusionOk="0" h="3405" w="3879">
                  <a:moveTo>
                    <a:pt x="2003" y="1"/>
                  </a:moveTo>
                  <a:cubicBezTo>
                    <a:pt x="1323" y="1"/>
                    <a:pt x="658" y="403"/>
                    <a:pt x="337" y="1086"/>
                  </a:cubicBezTo>
                  <a:cubicBezTo>
                    <a:pt x="1" y="1939"/>
                    <a:pt x="440" y="2921"/>
                    <a:pt x="1293" y="3231"/>
                  </a:cubicBezTo>
                  <a:cubicBezTo>
                    <a:pt x="1530" y="3349"/>
                    <a:pt x="1772" y="3404"/>
                    <a:pt x="2008" y="3404"/>
                  </a:cubicBezTo>
                  <a:cubicBezTo>
                    <a:pt x="2650" y="3404"/>
                    <a:pt x="3247" y="3002"/>
                    <a:pt x="3568" y="2378"/>
                  </a:cubicBezTo>
                  <a:cubicBezTo>
                    <a:pt x="3878" y="1499"/>
                    <a:pt x="3465" y="543"/>
                    <a:pt x="2586" y="103"/>
                  </a:cubicBezTo>
                  <a:cubicBezTo>
                    <a:pt x="2395" y="34"/>
                    <a:pt x="2199" y="1"/>
                    <a:pt x="20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4" name="Google Shape;3354;p37"/>
            <p:cNvSpPr/>
            <p:nvPr/>
          </p:nvSpPr>
          <p:spPr>
            <a:xfrm>
              <a:off x="5498506" y="4045896"/>
              <a:ext cx="100513" cy="90877"/>
            </a:xfrm>
            <a:custGeom>
              <a:rect b="b" l="l" r="r" t="t"/>
              <a:pathLst>
                <a:path extrusionOk="0" h="2735" w="3025">
                  <a:moveTo>
                    <a:pt x="1458" y="1"/>
                  </a:moveTo>
                  <a:cubicBezTo>
                    <a:pt x="927" y="1"/>
                    <a:pt x="455" y="329"/>
                    <a:pt x="207" y="881"/>
                  </a:cubicBezTo>
                  <a:cubicBezTo>
                    <a:pt x="0" y="1527"/>
                    <a:pt x="310" y="2380"/>
                    <a:pt x="957" y="2613"/>
                  </a:cubicBezTo>
                  <a:cubicBezTo>
                    <a:pt x="1163" y="2696"/>
                    <a:pt x="1368" y="2734"/>
                    <a:pt x="1563" y="2734"/>
                  </a:cubicBezTo>
                  <a:cubicBezTo>
                    <a:pt x="2100" y="2734"/>
                    <a:pt x="2564" y="2441"/>
                    <a:pt x="2792" y="1967"/>
                  </a:cubicBezTo>
                  <a:cubicBezTo>
                    <a:pt x="3025" y="1191"/>
                    <a:pt x="2689" y="442"/>
                    <a:pt x="2042" y="131"/>
                  </a:cubicBezTo>
                  <a:cubicBezTo>
                    <a:pt x="1845" y="43"/>
                    <a:pt x="1648" y="1"/>
                    <a:pt x="145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5" name="Google Shape;3355;p37"/>
            <p:cNvSpPr/>
            <p:nvPr/>
          </p:nvSpPr>
          <p:spPr>
            <a:xfrm>
              <a:off x="5637633" y="4101587"/>
              <a:ext cx="133176" cy="113538"/>
            </a:xfrm>
            <a:custGeom>
              <a:rect b="b" l="l" r="r" t="t"/>
              <a:pathLst>
                <a:path extrusionOk="0" h="3417" w="4008">
                  <a:moveTo>
                    <a:pt x="1950" y="0"/>
                  </a:moveTo>
                  <a:cubicBezTo>
                    <a:pt x="1269" y="0"/>
                    <a:pt x="687" y="395"/>
                    <a:pt x="440" y="1040"/>
                  </a:cubicBezTo>
                  <a:cubicBezTo>
                    <a:pt x="1" y="1893"/>
                    <a:pt x="440" y="2979"/>
                    <a:pt x="1293" y="3289"/>
                  </a:cubicBezTo>
                  <a:cubicBezTo>
                    <a:pt x="1541" y="3374"/>
                    <a:pt x="1788" y="3416"/>
                    <a:pt x="2023" y="3416"/>
                  </a:cubicBezTo>
                  <a:cubicBezTo>
                    <a:pt x="2719" y="3416"/>
                    <a:pt x="3317" y="3048"/>
                    <a:pt x="3568" y="2333"/>
                  </a:cubicBezTo>
                  <a:cubicBezTo>
                    <a:pt x="4008" y="1454"/>
                    <a:pt x="3568" y="498"/>
                    <a:pt x="2715" y="161"/>
                  </a:cubicBezTo>
                  <a:cubicBezTo>
                    <a:pt x="2455" y="52"/>
                    <a:pt x="2196" y="0"/>
                    <a:pt x="19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6" name="Google Shape;3356;p37"/>
            <p:cNvSpPr/>
            <p:nvPr/>
          </p:nvSpPr>
          <p:spPr>
            <a:xfrm>
              <a:off x="5652254" y="4113716"/>
              <a:ext cx="103969" cy="90844"/>
            </a:xfrm>
            <a:custGeom>
              <a:rect b="b" l="l" r="r" t="t"/>
              <a:pathLst>
                <a:path extrusionOk="0" h="2734" w="3129">
                  <a:moveTo>
                    <a:pt x="1492" y="0"/>
                  </a:moveTo>
                  <a:cubicBezTo>
                    <a:pt x="983" y="0"/>
                    <a:pt x="488" y="307"/>
                    <a:pt x="336" y="779"/>
                  </a:cubicBezTo>
                  <a:cubicBezTo>
                    <a:pt x="0" y="1528"/>
                    <a:pt x="336" y="2278"/>
                    <a:pt x="1086" y="2614"/>
                  </a:cubicBezTo>
                  <a:cubicBezTo>
                    <a:pt x="1254" y="2695"/>
                    <a:pt x="1436" y="2733"/>
                    <a:pt x="1617" y="2733"/>
                  </a:cubicBezTo>
                  <a:cubicBezTo>
                    <a:pt x="2132" y="2733"/>
                    <a:pt x="2639" y="2419"/>
                    <a:pt x="2792" y="1864"/>
                  </a:cubicBezTo>
                  <a:cubicBezTo>
                    <a:pt x="3128" y="1218"/>
                    <a:pt x="2792" y="339"/>
                    <a:pt x="2043" y="133"/>
                  </a:cubicBezTo>
                  <a:cubicBezTo>
                    <a:pt x="1868" y="42"/>
                    <a:pt x="1679" y="0"/>
                    <a:pt x="1492"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7" name="Google Shape;3357;p37"/>
            <p:cNvSpPr/>
            <p:nvPr/>
          </p:nvSpPr>
          <p:spPr>
            <a:xfrm>
              <a:off x="5580946" y="4146446"/>
              <a:ext cx="64461" cy="42996"/>
            </a:xfrm>
            <a:custGeom>
              <a:rect b="b" l="l" r="r" t="t"/>
              <a:pathLst>
                <a:path extrusionOk="0" h="1294" w="1940">
                  <a:moveTo>
                    <a:pt x="208" y="1"/>
                  </a:moveTo>
                  <a:cubicBezTo>
                    <a:pt x="104" y="1"/>
                    <a:pt x="1" y="233"/>
                    <a:pt x="1" y="337"/>
                  </a:cubicBezTo>
                  <a:cubicBezTo>
                    <a:pt x="104" y="647"/>
                    <a:pt x="311" y="983"/>
                    <a:pt x="647" y="1190"/>
                  </a:cubicBezTo>
                  <a:cubicBezTo>
                    <a:pt x="854" y="1293"/>
                    <a:pt x="1061" y="1293"/>
                    <a:pt x="1293" y="1293"/>
                  </a:cubicBezTo>
                  <a:cubicBezTo>
                    <a:pt x="1397" y="1293"/>
                    <a:pt x="1500" y="1293"/>
                    <a:pt x="1707" y="1190"/>
                  </a:cubicBezTo>
                  <a:cubicBezTo>
                    <a:pt x="1836" y="1190"/>
                    <a:pt x="1940" y="1086"/>
                    <a:pt x="1836" y="879"/>
                  </a:cubicBezTo>
                  <a:cubicBezTo>
                    <a:pt x="1836" y="787"/>
                    <a:pt x="1718" y="708"/>
                    <a:pt x="1612" y="708"/>
                  </a:cubicBezTo>
                  <a:cubicBezTo>
                    <a:pt x="1570" y="708"/>
                    <a:pt x="1530" y="721"/>
                    <a:pt x="1500" y="750"/>
                  </a:cubicBezTo>
                  <a:lnTo>
                    <a:pt x="1293" y="750"/>
                  </a:lnTo>
                  <a:cubicBezTo>
                    <a:pt x="1190" y="750"/>
                    <a:pt x="1061" y="750"/>
                    <a:pt x="957" y="647"/>
                  </a:cubicBezTo>
                  <a:cubicBezTo>
                    <a:pt x="750" y="543"/>
                    <a:pt x="647" y="440"/>
                    <a:pt x="544" y="233"/>
                  </a:cubicBezTo>
                  <a:cubicBezTo>
                    <a:pt x="544" y="1"/>
                    <a:pt x="311"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8" name="Google Shape;3358;p37"/>
            <p:cNvSpPr/>
            <p:nvPr/>
          </p:nvSpPr>
          <p:spPr>
            <a:xfrm>
              <a:off x="5655676" y="3835494"/>
              <a:ext cx="57583" cy="132312"/>
            </a:xfrm>
            <a:custGeom>
              <a:rect b="b" l="l" r="r" t="t"/>
              <a:pathLst>
                <a:path extrusionOk="0" h="3982" w="1733">
                  <a:moveTo>
                    <a:pt x="970" y="1"/>
                  </a:moveTo>
                  <a:cubicBezTo>
                    <a:pt x="809" y="1"/>
                    <a:pt x="647" y="52"/>
                    <a:pt x="544" y="104"/>
                  </a:cubicBezTo>
                  <a:cubicBezTo>
                    <a:pt x="337" y="311"/>
                    <a:pt x="104" y="647"/>
                    <a:pt x="104" y="957"/>
                  </a:cubicBezTo>
                  <a:cubicBezTo>
                    <a:pt x="1" y="1603"/>
                    <a:pt x="104" y="2250"/>
                    <a:pt x="233" y="2896"/>
                  </a:cubicBezTo>
                  <a:cubicBezTo>
                    <a:pt x="337" y="3232"/>
                    <a:pt x="337" y="3646"/>
                    <a:pt x="544" y="3982"/>
                  </a:cubicBezTo>
                  <a:cubicBezTo>
                    <a:pt x="750" y="3646"/>
                    <a:pt x="1087" y="2896"/>
                    <a:pt x="1190" y="2586"/>
                  </a:cubicBezTo>
                  <a:cubicBezTo>
                    <a:pt x="1526" y="1940"/>
                    <a:pt x="1733" y="1293"/>
                    <a:pt x="1629" y="647"/>
                  </a:cubicBezTo>
                  <a:cubicBezTo>
                    <a:pt x="1629" y="544"/>
                    <a:pt x="1526" y="311"/>
                    <a:pt x="1397" y="208"/>
                  </a:cubicBezTo>
                  <a:cubicBezTo>
                    <a:pt x="1293" y="52"/>
                    <a:pt x="1132" y="1"/>
                    <a:pt x="97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59" name="Google Shape;3359;p37"/>
            <p:cNvSpPr/>
            <p:nvPr/>
          </p:nvSpPr>
          <p:spPr>
            <a:xfrm>
              <a:off x="5569781" y="3860415"/>
              <a:ext cx="89382" cy="96227"/>
            </a:xfrm>
            <a:custGeom>
              <a:rect b="b" l="l" r="r" t="t"/>
              <a:pathLst>
                <a:path extrusionOk="0" h="2896" w="2690">
                  <a:moveTo>
                    <a:pt x="544" y="0"/>
                  </a:moveTo>
                  <a:cubicBezTo>
                    <a:pt x="337" y="0"/>
                    <a:pt x="104" y="311"/>
                    <a:pt x="1" y="543"/>
                  </a:cubicBezTo>
                  <a:cubicBezTo>
                    <a:pt x="1" y="853"/>
                    <a:pt x="104" y="1190"/>
                    <a:pt x="337" y="1396"/>
                  </a:cubicBezTo>
                  <a:cubicBezTo>
                    <a:pt x="647" y="1836"/>
                    <a:pt x="1190" y="2146"/>
                    <a:pt x="1733" y="2379"/>
                  </a:cubicBezTo>
                  <a:cubicBezTo>
                    <a:pt x="2043" y="2585"/>
                    <a:pt x="2379" y="2792"/>
                    <a:pt x="2689" y="2896"/>
                  </a:cubicBezTo>
                  <a:cubicBezTo>
                    <a:pt x="2586" y="2482"/>
                    <a:pt x="2276" y="1836"/>
                    <a:pt x="2043" y="1500"/>
                  </a:cubicBezTo>
                  <a:cubicBezTo>
                    <a:pt x="1836" y="957"/>
                    <a:pt x="1526" y="543"/>
                    <a:pt x="1086" y="104"/>
                  </a:cubicBezTo>
                  <a:cubicBezTo>
                    <a:pt x="880" y="104"/>
                    <a:pt x="750" y="0"/>
                    <a:pt x="54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0" name="Google Shape;3360;p37"/>
            <p:cNvSpPr/>
            <p:nvPr/>
          </p:nvSpPr>
          <p:spPr>
            <a:xfrm>
              <a:off x="5294052" y="3910225"/>
              <a:ext cx="118589" cy="118589"/>
            </a:xfrm>
            <a:custGeom>
              <a:rect b="b" l="l" r="r" t="t"/>
              <a:pathLst>
                <a:path extrusionOk="0" h="3569" w="3569">
                  <a:moveTo>
                    <a:pt x="1087" y="1"/>
                  </a:moveTo>
                  <a:lnTo>
                    <a:pt x="1190" y="1190"/>
                  </a:lnTo>
                  <a:lnTo>
                    <a:pt x="1" y="1086"/>
                  </a:lnTo>
                  <a:lnTo>
                    <a:pt x="880" y="1836"/>
                  </a:lnTo>
                  <a:lnTo>
                    <a:pt x="1" y="2586"/>
                  </a:lnTo>
                  <a:lnTo>
                    <a:pt x="1190" y="2482"/>
                  </a:lnTo>
                  <a:lnTo>
                    <a:pt x="1087" y="3568"/>
                  </a:lnTo>
                  <a:lnTo>
                    <a:pt x="1836" y="2818"/>
                  </a:lnTo>
                  <a:lnTo>
                    <a:pt x="2586" y="3568"/>
                  </a:lnTo>
                  <a:lnTo>
                    <a:pt x="2482" y="2482"/>
                  </a:lnTo>
                  <a:lnTo>
                    <a:pt x="3568" y="2586"/>
                  </a:lnTo>
                  <a:lnTo>
                    <a:pt x="3568" y="2586"/>
                  </a:lnTo>
                  <a:lnTo>
                    <a:pt x="2819" y="1836"/>
                  </a:lnTo>
                  <a:lnTo>
                    <a:pt x="3568" y="1086"/>
                  </a:lnTo>
                  <a:lnTo>
                    <a:pt x="2482" y="1190"/>
                  </a:lnTo>
                  <a:lnTo>
                    <a:pt x="2586" y="1"/>
                  </a:lnTo>
                  <a:lnTo>
                    <a:pt x="1836" y="880"/>
                  </a:lnTo>
                  <a:lnTo>
                    <a:pt x="108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1" name="Google Shape;3361;p37"/>
            <p:cNvSpPr/>
            <p:nvPr/>
          </p:nvSpPr>
          <p:spPr>
            <a:xfrm>
              <a:off x="5845510" y="3964354"/>
              <a:ext cx="114269" cy="117692"/>
            </a:xfrm>
            <a:custGeom>
              <a:rect b="b" l="l" r="r" t="t"/>
              <a:pathLst>
                <a:path extrusionOk="0" h="3542" w="3439">
                  <a:moveTo>
                    <a:pt x="983" y="0"/>
                  </a:moveTo>
                  <a:lnTo>
                    <a:pt x="1086" y="1060"/>
                  </a:lnTo>
                  <a:lnTo>
                    <a:pt x="1" y="1060"/>
                  </a:lnTo>
                  <a:lnTo>
                    <a:pt x="750" y="1706"/>
                  </a:lnTo>
                  <a:lnTo>
                    <a:pt x="1" y="2482"/>
                  </a:lnTo>
                  <a:lnTo>
                    <a:pt x="1086" y="2482"/>
                  </a:lnTo>
                  <a:lnTo>
                    <a:pt x="983" y="3542"/>
                  </a:lnTo>
                  <a:lnTo>
                    <a:pt x="983" y="3542"/>
                  </a:lnTo>
                  <a:lnTo>
                    <a:pt x="1733" y="2689"/>
                  </a:lnTo>
                  <a:lnTo>
                    <a:pt x="2482" y="3542"/>
                  </a:lnTo>
                  <a:lnTo>
                    <a:pt x="2482" y="3542"/>
                  </a:lnTo>
                  <a:lnTo>
                    <a:pt x="2379" y="2482"/>
                  </a:lnTo>
                  <a:lnTo>
                    <a:pt x="3439" y="2482"/>
                  </a:lnTo>
                  <a:lnTo>
                    <a:pt x="2689" y="1706"/>
                  </a:lnTo>
                  <a:lnTo>
                    <a:pt x="3439" y="1060"/>
                  </a:lnTo>
                  <a:lnTo>
                    <a:pt x="2379" y="1060"/>
                  </a:lnTo>
                  <a:lnTo>
                    <a:pt x="2482" y="0"/>
                  </a:lnTo>
                  <a:lnTo>
                    <a:pt x="1733" y="853"/>
                  </a:lnTo>
                  <a:lnTo>
                    <a:pt x="983"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2" name="Google Shape;3362;p37"/>
            <p:cNvSpPr/>
            <p:nvPr/>
          </p:nvSpPr>
          <p:spPr>
            <a:xfrm>
              <a:off x="5634211" y="4278728"/>
              <a:ext cx="118556" cy="118556"/>
            </a:xfrm>
            <a:custGeom>
              <a:rect b="b" l="l" r="r" t="t"/>
              <a:pathLst>
                <a:path extrusionOk="0" h="3568" w="3568">
                  <a:moveTo>
                    <a:pt x="2482" y="1"/>
                  </a:moveTo>
                  <a:lnTo>
                    <a:pt x="1733" y="879"/>
                  </a:lnTo>
                  <a:lnTo>
                    <a:pt x="983" y="1"/>
                  </a:lnTo>
                  <a:lnTo>
                    <a:pt x="983" y="1"/>
                  </a:lnTo>
                  <a:lnTo>
                    <a:pt x="1086" y="1086"/>
                  </a:lnTo>
                  <a:lnTo>
                    <a:pt x="1" y="1086"/>
                  </a:lnTo>
                  <a:lnTo>
                    <a:pt x="750" y="1732"/>
                  </a:lnTo>
                  <a:lnTo>
                    <a:pt x="1" y="2482"/>
                  </a:lnTo>
                  <a:lnTo>
                    <a:pt x="1086" y="2482"/>
                  </a:lnTo>
                  <a:lnTo>
                    <a:pt x="983" y="3568"/>
                  </a:lnTo>
                  <a:lnTo>
                    <a:pt x="1733" y="2715"/>
                  </a:lnTo>
                  <a:lnTo>
                    <a:pt x="2482" y="3568"/>
                  </a:lnTo>
                  <a:lnTo>
                    <a:pt x="2379" y="2482"/>
                  </a:lnTo>
                  <a:lnTo>
                    <a:pt x="3568" y="2482"/>
                  </a:lnTo>
                  <a:lnTo>
                    <a:pt x="2689" y="1732"/>
                  </a:lnTo>
                  <a:lnTo>
                    <a:pt x="3568" y="1086"/>
                  </a:lnTo>
                  <a:lnTo>
                    <a:pt x="2379" y="1086"/>
                  </a:lnTo>
                  <a:lnTo>
                    <a:pt x="2482"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3" name="Google Shape;3363;p37"/>
            <p:cNvSpPr/>
            <p:nvPr/>
          </p:nvSpPr>
          <p:spPr>
            <a:xfrm>
              <a:off x="5348181" y="4253807"/>
              <a:ext cx="125434" cy="125467"/>
            </a:xfrm>
            <a:custGeom>
              <a:rect b="b" l="l" r="r" t="t"/>
              <a:pathLst>
                <a:path extrusionOk="0" h="3776" w="3775">
                  <a:moveTo>
                    <a:pt x="1086" y="1"/>
                  </a:moveTo>
                  <a:lnTo>
                    <a:pt x="1190" y="1190"/>
                  </a:lnTo>
                  <a:lnTo>
                    <a:pt x="0" y="1190"/>
                  </a:lnTo>
                  <a:lnTo>
                    <a:pt x="853" y="1940"/>
                  </a:lnTo>
                  <a:lnTo>
                    <a:pt x="0" y="2689"/>
                  </a:lnTo>
                  <a:lnTo>
                    <a:pt x="1190" y="2689"/>
                  </a:lnTo>
                  <a:lnTo>
                    <a:pt x="1086" y="3775"/>
                  </a:lnTo>
                  <a:lnTo>
                    <a:pt x="1836" y="2922"/>
                  </a:lnTo>
                  <a:lnTo>
                    <a:pt x="2585" y="3775"/>
                  </a:lnTo>
                  <a:lnTo>
                    <a:pt x="2585" y="2689"/>
                  </a:lnTo>
                  <a:lnTo>
                    <a:pt x="3775" y="2689"/>
                  </a:lnTo>
                  <a:lnTo>
                    <a:pt x="2896" y="1940"/>
                  </a:lnTo>
                  <a:lnTo>
                    <a:pt x="3775" y="1190"/>
                  </a:lnTo>
                  <a:lnTo>
                    <a:pt x="2585" y="1190"/>
                  </a:lnTo>
                  <a:lnTo>
                    <a:pt x="2585" y="1"/>
                  </a:lnTo>
                  <a:lnTo>
                    <a:pt x="1836" y="880"/>
                  </a:lnTo>
                  <a:lnTo>
                    <a:pt x="1086"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4" name="Google Shape;3364;p37"/>
            <p:cNvSpPr/>
            <p:nvPr/>
          </p:nvSpPr>
          <p:spPr>
            <a:xfrm>
              <a:off x="5330138" y="4111224"/>
              <a:ext cx="82504" cy="78218"/>
            </a:xfrm>
            <a:custGeom>
              <a:rect b="b" l="l" r="r" t="t"/>
              <a:pathLst>
                <a:path extrusionOk="0" h="2354" w="2483">
                  <a:moveTo>
                    <a:pt x="1293" y="1"/>
                  </a:moveTo>
                  <a:lnTo>
                    <a:pt x="1086" y="957"/>
                  </a:lnTo>
                  <a:lnTo>
                    <a:pt x="1" y="1164"/>
                  </a:lnTo>
                  <a:lnTo>
                    <a:pt x="1086" y="1397"/>
                  </a:lnTo>
                  <a:lnTo>
                    <a:pt x="1293" y="2353"/>
                  </a:lnTo>
                  <a:lnTo>
                    <a:pt x="1500" y="1397"/>
                  </a:lnTo>
                  <a:lnTo>
                    <a:pt x="2482" y="1164"/>
                  </a:lnTo>
                  <a:lnTo>
                    <a:pt x="1500" y="957"/>
                  </a:lnTo>
                  <a:lnTo>
                    <a:pt x="1293"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5" name="Google Shape;3365;p37"/>
            <p:cNvSpPr/>
            <p:nvPr/>
          </p:nvSpPr>
          <p:spPr>
            <a:xfrm>
              <a:off x="5830923" y="4175653"/>
              <a:ext cx="82471" cy="81640"/>
            </a:xfrm>
            <a:custGeom>
              <a:rect b="b" l="l" r="r" t="t"/>
              <a:pathLst>
                <a:path extrusionOk="0" h="2457" w="2482">
                  <a:moveTo>
                    <a:pt x="1189" y="0"/>
                  </a:moveTo>
                  <a:lnTo>
                    <a:pt x="983" y="957"/>
                  </a:lnTo>
                  <a:lnTo>
                    <a:pt x="0" y="1164"/>
                  </a:lnTo>
                  <a:lnTo>
                    <a:pt x="983" y="1396"/>
                  </a:lnTo>
                  <a:lnTo>
                    <a:pt x="1189" y="2456"/>
                  </a:lnTo>
                  <a:lnTo>
                    <a:pt x="1422" y="1396"/>
                  </a:lnTo>
                  <a:lnTo>
                    <a:pt x="2482" y="1164"/>
                  </a:lnTo>
                  <a:lnTo>
                    <a:pt x="1422" y="957"/>
                  </a:lnTo>
                  <a:lnTo>
                    <a:pt x="118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66" name="Google Shape;3366;p37"/>
          <p:cNvGrpSpPr/>
          <p:nvPr/>
        </p:nvGrpSpPr>
        <p:grpSpPr>
          <a:xfrm>
            <a:off x="4102389" y="3278615"/>
            <a:ext cx="960309" cy="1050111"/>
            <a:chOff x="5444377" y="4557880"/>
            <a:chExt cx="386535" cy="422665"/>
          </a:xfrm>
        </p:grpSpPr>
        <p:sp>
          <p:nvSpPr>
            <p:cNvPr id="3367" name="Google Shape;3367;p37"/>
            <p:cNvSpPr/>
            <p:nvPr/>
          </p:nvSpPr>
          <p:spPr>
            <a:xfrm>
              <a:off x="5465843" y="4633475"/>
              <a:ext cx="225947" cy="347061"/>
            </a:xfrm>
            <a:custGeom>
              <a:rect b="b" l="l" r="r" t="t"/>
              <a:pathLst>
                <a:path extrusionOk="0" h="10445" w="6800">
                  <a:moveTo>
                    <a:pt x="1" y="1"/>
                  </a:moveTo>
                  <a:lnTo>
                    <a:pt x="440" y="2043"/>
                  </a:lnTo>
                  <a:lnTo>
                    <a:pt x="647" y="2586"/>
                  </a:lnTo>
                  <a:lnTo>
                    <a:pt x="5507" y="10444"/>
                  </a:lnTo>
                  <a:lnTo>
                    <a:pt x="5714" y="10341"/>
                  </a:lnTo>
                  <a:lnTo>
                    <a:pt x="6463" y="10005"/>
                  </a:lnTo>
                  <a:lnTo>
                    <a:pt x="6800" y="9798"/>
                  </a:lnTo>
                  <a:lnTo>
                    <a:pt x="1940" y="1836"/>
                  </a:lnTo>
                  <a:lnTo>
                    <a:pt x="1733" y="1397"/>
                  </a:lnTo>
                  <a:lnTo>
                    <a:pt x="1629" y="1293"/>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8" name="Google Shape;3368;p37"/>
            <p:cNvSpPr/>
            <p:nvPr/>
          </p:nvSpPr>
          <p:spPr>
            <a:xfrm>
              <a:off x="5465843" y="4633475"/>
              <a:ext cx="54161" cy="67884"/>
            </a:xfrm>
            <a:custGeom>
              <a:rect b="b" l="l" r="r" t="t"/>
              <a:pathLst>
                <a:path extrusionOk="0" h="2043" w="1630">
                  <a:moveTo>
                    <a:pt x="1" y="1"/>
                  </a:moveTo>
                  <a:lnTo>
                    <a:pt x="440" y="2043"/>
                  </a:lnTo>
                  <a:lnTo>
                    <a:pt x="647" y="1603"/>
                  </a:lnTo>
                  <a:lnTo>
                    <a:pt x="1087" y="1836"/>
                  </a:lnTo>
                  <a:lnTo>
                    <a:pt x="1190" y="1397"/>
                  </a:lnTo>
                  <a:lnTo>
                    <a:pt x="1526" y="1500"/>
                  </a:lnTo>
                  <a:lnTo>
                    <a:pt x="1629" y="1293"/>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69" name="Google Shape;3369;p37"/>
            <p:cNvSpPr/>
            <p:nvPr/>
          </p:nvSpPr>
          <p:spPr>
            <a:xfrm>
              <a:off x="5465843" y="4633475"/>
              <a:ext cx="29240" cy="31832"/>
            </a:xfrm>
            <a:custGeom>
              <a:rect b="b" l="l" r="r" t="t"/>
              <a:pathLst>
                <a:path extrusionOk="0" h="958" w="880">
                  <a:moveTo>
                    <a:pt x="1" y="1"/>
                  </a:moveTo>
                  <a:lnTo>
                    <a:pt x="234" y="957"/>
                  </a:lnTo>
                  <a:lnTo>
                    <a:pt x="440" y="957"/>
                  </a:lnTo>
                  <a:cubicBezTo>
                    <a:pt x="647" y="854"/>
                    <a:pt x="776" y="750"/>
                    <a:pt x="880" y="647"/>
                  </a:cubicBez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0" name="Google Shape;3370;p37"/>
            <p:cNvSpPr/>
            <p:nvPr/>
          </p:nvSpPr>
          <p:spPr>
            <a:xfrm>
              <a:off x="5648831" y="4953232"/>
              <a:ext cx="42963" cy="27313"/>
            </a:xfrm>
            <a:custGeom>
              <a:rect b="b" l="l" r="r" t="t"/>
              <a:pathLst>
                <a:path extrusionOk="0" h="822" w="1293">
                  <a:moveTo>
                    <a:pt x="704" y="1"/>
                  </a:moveTo>
                  <a:cubicBezTo>
                    <a:pt x="609" y="1"/>
                    <a:pt x="517" y="20"/>
                    <a:pt x="439" y="72"/>
                  </a:cubicBezTo>
                  <a:cubicBezTo>
                    <a:pt x="103" y="278"/>
                    <a:pt x="0" y="821"/>
                    <a:pt x="0" y="821"/>
                  </a:cubicBezTo>
                  <a:lnTo>
                    <a:pt x="207" y="718"/>
                  </a:lnTo>
                  <a:lnTo>
                    <a:pt x="956" y="382"/>
                  </a:lnTo>
                  <a:lnTo>
                    <a:pt x="1293" y="175"/>
                  </a:lnTo>
                  <a:cubicBezTo>
                    <a:pt x="1293" y="175"/>
                    <a:pt x="987" y="1"/>
                    <a:pt x="704"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1" name="Google Shape;3371;p37"/>
            <p:cNvSpPr/>
            <p:nvPr/>
          </p:nvSpPr>
          <p:spPr>
            <a:xfrm>
              <a:off x="5652254" y="4959047"/>
              <a:ext cx="28376" cy="18043"/>
            </a:xfrm>
            <a:custGeom>
              <a:rect b="b" l="l" r="r" t="t"/>
              <a:pathLst>
                <a:path extrusionOk="0" h="543" w="854">
                  <a:moveTo>
                    <a:pt x="647" y="0"/>
                  </a:moveTo>
                  <a:cubicBezTo>
                    <a:pt x="336" y="0"/>
                    <a:pt x="0" y="336"/>
                    <a:pt x="104" y="543"/>
                  </a:cubicBezTo>
                  <a:lnTo>
                    <a:pt x="853" y="207"/>
                  </a:lnTo>
                  <a:cubicBezTo>
                    <a:pt x="853" y="103"/>
                    <a:pt x="750" y="0"/>
                    <a:pt x="64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2" name="Google Shape;3372;p37"/>
            <p:cNvSpPr/>
            <p:nvPr/>
          </p:nvSpPr>
          <p:spPr>
            <a:xfrm>
              <a:off x="5587824" y="4575923"/>
              <a:ext cx="128889" cy="383113"/>
            </a:xfrm>
            <a:custGeom>
              <a:rect b="b" l="l" r="r" t="t"/>
              <a:pathLst>
                <a:path extrusionOk="0" h="11530" w="3879">
                  <a:moveTo>
                    <a:pt x="337" y="1"/>
                  </a:moveTo>
                  <a:lnTo>
                    <a:pt x="1" y="2172"/>
                  </a:lnTo>
                  <a:lnTo>
                    <a:pt x="207" y="2689"/>
                  </a:lnTo>
                  <a:lnTo>
                    <a:pt x="2586" y="11530"/>
                  </a:lnTo>
                  <a:lnTo>
                    <a:pt x="2689" y="11530"/>
                  </a:lnTo>
                  <a:lnTo>
                    <a:pt x="3568" y="11427"/>
                  </a:lnTo>
                  <a:lnTo>
                    <a:pt x="3878" y="11427"/>
                  </a:lnTo>
                  <a:lnTo>
                    <a:pt x="1629" y="2276"/>
                  </a:lnTo>
                  <a:lnTo>
                    <a:pt x="1500" y="1836"/>
                  </a:lnTo>
                  <a:lnTo>
                    <a:pt x="1397" y="1733"/>
                  </a:lnTo>
                  <a:lnTo>
                    <a:pt x="337"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3" name="Google Shape;3373;p37"/>
            <p:cNvSpPr/>
            <p:nvPr/>
          </p:nvSpPr>
          <p:spPr>
            <a:xfrm>
              <a:off x="5587824" y="4575923"/>
              <a:ext cx="46419" cy="72203"/>
            </a:xfrm>
            <a:custGeom>
              <a:rect b="b" l="l" r="r" t="t"/>
              <a:pathLst>
                <a:path extrusionOk="0" h="2173" w="1397">
                  <a:moveTo>
                    <a:pt x="337" y="1"/>
                  </a:moveTo>
                  <a:lnTo>
                    <a:pt x="1" y="2172"/>
                  </a:lnTo>
                  <a:lnTo>
                    <a:pt x="337" y="1733"/>
                  </a:lnTo>
                  <a:lnTo>
                    <a:pt x="750" y="2043"/>
                  </a:lnTo>
                  <a:lnTo>
                    <a:pt x="983" y="1733"/>
                  </a:lnTo>
                  <a:lnTo>
                    <a:pt x="1293" y="1940"/>
                  </a:lnTo>
                  <a:lnTo>
                    <a:pt x="1397" y="1733"/>
                  </a:lnTo>
                  <a:lnTo>
                    <a:pt x="337"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4" name="Google Shape;3374;p37"/>
            <p:cNvSpPr/>
            <p:nvPr/>
          </p:nvSpPr>
          <p:spPr>
            <a:xfrm>
              <a:off x="5594702" y="4575923"/>
              <a:ext cx="21498" cy="32696"/>
            </a:xfrm>
            <a:custGeom>
              <a:rect b="b" l="l" r="r" t="t"/>
              <a:pathLst>
                <a:path extrusionOk="0" h="984" w="647">
                  <a:moveTo>
                    <a:pt x="130" y="1"/>
                  </a:moveTo>
                  <a:lnTo>
                    <a:pt x="0" y="983"/>
                  </a:lnTo>
                  <a:lnTo>
                    <a:pt x="233" y="983"/>
                  </a:lnTo>
                  <a:cubicBezTo>
                    <a:pt x="440" y="983"/>
                    <a:pt x="543" y="983"/>
                    <a:pt x="647" y="880"/>
                  </a:cubicBezTo>
                  <a:lnTo>
                    <a:pt x="130"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5" name="Google Shape;3375;p37"/>
            <p:cNvSpPr/>
            <p:nvPr/>
          </p:nvSpPr>
          <p:spPr>
            <a:xfrm>
              <a:off x="5673719" y="4940572"/>
              <a:ext cx="42996" cy="18474"/>
            </a:xfrm>
            <a:custGeom>
              <a:rect b="b" l="l" r="r" t="t"/>
              <a:pathLst>
                <a:path extrusionOk="0" h="556" w="1294">
                  <a:moveTo>
                    <a:pt x="627" y="0"/>
                  </a:moveTo>
                  <a:cubicBezTo>
                    <a:pt x="598" y="0"/>
                    <a:pt x="571" y="4"/>
                    <a:pt x="544" y="13"/>
                  </a:cubicBezTo>
                  <a:cubicBezTo>
                    <a:pt x="104" y="117"/>
                    <a:pt x="1" y="556"/>
                    <a:pt x="1" y="556"/>
                  </a:cubicBezTo>
                  <a:lnTo>
                    <a:pt x="104" y="556"/>
                  </a:lnTo>
                  <a:lnTo>
                    <a:pt x="983" y="453"/>
                  </a:lnTo>
                  <a:lnTo>
                    <a:pt x="1293" y="453"/>
                  </a:lnTo>
                  <a:cubicBezTo>
                    <a:pt x="1293" y="453"/>
                    <a:pt x="927" y="0"/>
                    <a:pt x="62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6" name="Google Shape;3376;p37"/>
            <p:cNvSpPr/>
            <p:nvPr/>
          </p:nvSpPr>
          <p:spPr>
            <a:xfrm>
              <a:off x="5677175" y="4948713"/>
              <a:ext cx="32663" cy="10334"/>
            </a:xfrm>
            <a:custGeom>
              <a:rect b="b" l="l" r="r" t="t"/>
              <a:pathLst>
                <a:path extrusionOk="0" h="311" w="983">
                  <a:moveTo>
                    <a:pt x="646" y="1"/>
                  </a:moveTo>
                  <a:cubicBezTo>
                    <a:pt x="440" y="1"/>
                    <a:pt x="0" y="104"/>
                    <a:pt x="0" y="311"/>
                  </a:cubicBezTo>
                  <a:lnTo>
                    <a:pt x="879" y="208"/>
                  </a:lnTo>
                  <a:cubicBezTo>
                    <a:pt x="982" y="104"/>
                    <a:pt x="879" y="1"/>
                    <a:pt x="64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7" name="Google Shape;3377;p37"/>
            <p:cNvSpPr/>
            <p:nvPr/>
          </p:nvSpPr>
          <p:spPr>
            <a:xfrm>
              <a:off x="5684884" y="4557880"/>
              <a:ext cx="74762" cy="390855"/>
            </a:xfrm>
            <a:custGeom>
              <a:rect b="b" l="l" r="r" t="t"/>
              <a:pathLst>
                <a:path extrusionOk="0" h="11763" w="2250">
                  <a:moveTo>
                    <a:pt x="518" y="1"/>
                  </a:moveTo>
                  <a:lnTo>
                    <a:pt x="1" y="2069"/>
                  </a:lnTo>
                  <a:lnTo>
                    <a:pt x="1" y="2586"/>
                  </a:lnTo>
                  <a:lnTo>
                    <a:pt x="854" y="11763"/>
                  </a:lnTo>
                  <a:lnTo>
                    <a:pt x="2250" y="11763"/>
                  </a:lnTo>
                  <a:lnTo>
                    <a:pt x="1397" y="2483"/>
                  </a:lnTo>
                  <a:lnTo>
                    <a:pt x="1397" y="1940"/>
                  </a:lnTo>
                  <a:lnTo>
                    <a:pt x="1397" y="1836"/>
                  </a:lnTo>
                  <a:lnTo>
                    <a:pt x="51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8" name="Google Shape;3378;p37"/>
            <p:cNvSpPr/>
            <p:nvPr/>
          </p:nvSpPr>
          <p:spPr>
            <a:xfrm>
              <a:off x="5684884" y="4557880"/>
              <a:ext cx="46419" cy="72203"/>
            </a:xfrm>
            <a:custGeom>
              <a:rect b="b" l="l" r="r" t="t"/>
              <a:pathLst>
                <a:path extrusionOk="0" h="2173" w="1397">
                  <a:moveTo>
                    <a:pt x="518" y="1"/>
                  </a:moveTo>
                  <a:lnTo>
                    <a:pt x="1" y="2069"/>
                  </a:lnTo>
                  <a:lnTo>
                    <a:pt x="311" y="1733"/>
                  </a:lnTo>
                  <a:lnTo>
                    <a:pt x="647" y="2172"/>
                  </a:lnTo>
                  <a:lnTo>
                    <a:pt x="957" y="1836"/>
                  </a:lnTo>
                  <a:lnTo>
                    <a:pt x="1164" y="2069"/>
                  </a:lnTo>
                  <a:lnTo>
                    <a:pt x="1397" y="1836"/>
                  </a:lnTo>
                  <a:lnTo>
                    <a:pt x="518"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79" name="Google Shape;3379;p37"/>
            <p:cNvSpPr/>
            <p:nvPr/>
          </p:nvSpPr>
          <p:spPr>
            <a:xfrm>
              <a:off x="5695185" y="4557880"/>
              <a:ext cx="21531" cy="34125"/>
            </a:xfrm>
            <a:custGeom>
              <a:rect b="b" l="l" r="r" t="t"/>
              <a:pathLst>
                <a:path extrusionOk="0" h="1027" w="648">
                  <a:moveTo>
                    <a:pt x="208" y="1"/>
                  </a:moveTo>
                  <a:lnTo>
                    <a:pt x="1" y="880"/>
                  </a:lnTo>
                  <a:cubicBezTo>
                    <a:pt x="1" y="983"/>
                    <a:pt x="104" y="983"/>
                    <a:pt x="208" y="983"/>
                  </a:cubicBezTo>
                  <a:cubicBezTo>
                    <a:pt x="246" y="1013"/>
                    <a:pt x="290" y="1026"/>
                    <a:pt x="337" y="1026"/>
                  </a:cubicBezTo>
                  <a:cubicBezTo>
                    <a:pt x="449" y="1026"/>
                    <a:pt x="574" y="953"/>
                    <a:pt x="647" y="880"/>
                  </a:cubicBezTo>
                  <a:lnTo>
                    <a:pt x="20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0" name="Google Shape;3380;p37"/>
            <p:cNvSpPr/>
            <p:nvPr/>
          </p:nvSpPr>
          <p:spPr>
            <a:xfrm>
              <a:off x="5713228" y="4934126"/>
              <a:ext cx="46419" cy="14620"/>
            </a:xfrm>
            <a:custGeom>
              <a:rect b="b" l="l" r="r" t="t"/>
              <a:pathLst>
                <a:path extrusionOk="0" h="440" w="1397">
                  <a:moveTo>
                    <a:pt x="647" y="0"/>
                  </a:moveTo>
                  <a:cubicBezTo>
                    <a:pt x="208" y="0"/>
                    <a:pt x="1" y="440"/>
                    <a:pt x="1" y="440"/>
                  </a:cubicBezTo>
                  <a:lnTo>
                    <a:pt x="1397" y="440"/>
                  </a:lnTo>
                  <a:cubicBezTo>
                    <a:pt x="1397" y="440"/>
                    <a:pt x="957"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1" name="Google Shape;3381;p37"/>
            <p:cNvSpPr/>
            <p:nvPr/>
          </p:nvSpPr>
          <p:spPr>
            <a:xfrm>
              <a:off x="5720106" y="4939675"/>
              <a:ext cx="29240" cy="9071"/>
            </a:xfrm>
            <a:custGeom>
              <a:rect b="b" l="l" r="r" t="t"/>
              <a:pathLst>
                <a:path extrusionOk="0" h="273" w="880">
                  <a:moveTo>
                    <a:pt x="448" y="0"/>
                  </a:moveTo>
                  <a:cubicBezTo>
                    <a:pt x="239" y="0"/>
                    <a:pt x="1" y="101"/>
                    <a:pt x="1" y="273"/>
                  </a:cubicBezTo>
                  <a:lnTo>
                    <a:pt x="880" y="273"/>
                  </a:lnTo>
                  <a:cubicBezTo>
                    <a:pt x="880" y="144"/>
                    <a:pt x="880" y="40"/>
                    <a:pt x="647" y="40"/>
                  </a:cubicBezTo>
                  <a:cubicBezTo>
                    <a:pt x="592" y="13"/>
                    <a:pt x="522" y="0"/>
                    <a:pt x="4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2" name="Google Shape;3382;p37"/>
            <p:cNvSpPr/>
            <p:nvPr/>
          </p:nvSpPr>
          <p:spPr>
            <a:xfrm>
              <a:off x="5444377" y="4837066"/>
              <a:ext cx="82504" cy="93635"/>
            </a:xfrm>
            <a:custGeom>
              <a:rect b="b" l="l" r="r" t="t"/>
              <a:pathLst>
                <a:path extrusionOk="0" h="2818" w="2483">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3" name="Google Shape;3383;p37"/>
            <p:cNvSpPr/>
            <p:nvPr/>
          </p:nvSpPr>
          <p:spPr>
            <a:xfrm>
              <a:off x="5738108" y="4830229"/>
              <a:ext cx="92804" cy="93668"/>
            </a:xfrm>
            <a:custGeom>
              <a:rect b="b" l="l" r="r" t="t"/>
              <a:pathLst>
                <a:path extrusionOk="0" h="2819" w="2793">
                  <a:moveTo>
                    <a:pt x="2146" y="0"/>
                  </a:moveTo>
                  <a:lnTo>
                    <a:pt x="1396" y="1086"/>
                  </a:lnTo>
                  <a:lnTo>
                    <a:pt x="311" y="543"/>
                  </a:lnTo>
                  <a:lnTo>
                    <a:pt x="957" y="1293"/>
                  </a:lnTo>
                  <a:lnTo>
                    <a:pt x="0" y="1939"/>
                  </a:lnTo>
                  <a:lnTo>
                    <a:pt x="0" y="1939"/>
                  </a:lnTo>
                  <a:lnTo>
                    <a:pt x="1293" y="1629"/>
                  </a:lnTo>
                  <a:lnTo>
                    <a:pt x="1396" y="2818"/>
                  </a:lnTo>
                  <a:lnTo>
                    <a:pt x="1836" y="1732"/>
                  </a:lnTo>
                  <a:lnTo>
                    <a:pt x="2792" y="1836"/>
                  </a:lnTo>
                  <a:lnTo>
                    <a:pt x="2792" y="1836"/>
                  </a:lnTo>
                  <a:lnTo>
                    <a:pt x="1836" y="1293"/>
                  </a:lnTo>
                  <a:lnTo>
                    <a:pt x="214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4" name="Google Shape;3384;p37"/>
            <p:cNvSpPr/>
            <p:nvPr/>
          </p:nvSpPr>
          <p:spPr>
            <a:xfrm>
              <a:off x="5720106" y="4612009"/>
              <a:ext cx="89382" cy="92804"/>
            </a:xfrm>
            <a:custGeom>
              <a:rect b="b" l="l" r="r" t="t"/>
              <a:pathLst>
                <a:path extrusionOk="0" h="2793" w="269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385" name="Google Shape;3385;p37"/>
          <p:cNvGrpSpPr/>
          <p:nvPr/>
        </p:nvGrpSpPr>
        <p:grpSpPr>
          <a:xfrm>
            <a:off x="4811345" y="1890392"/>
            <a:ext cx="1169716" cy="1017900"/>
            <a:chOff x="6067144" y="4493484"/>
            <a:chExt cx="609037" cy="529991"/>
          </a:xfrm>
        </p:grpSpPr>
        <p:sp>
          <p:nvSpPr>
            <p:cNvPr id="3386" name="Google Shape;3386;p37"/>
            <p:cNvSpPr/>
            <p:nvPr/>
          </p:nvSpPr>
          <p:spPr>
            <a:xfrm>
              <a:off x="6074853" y="4532992"/>
              <a:ext cx="601318" cy="490471"/>
            </a:xfrm>
            <a:custGeom>
              <a:rect b="b" l="l" r="r" t="t"/>
              <a:pathLst>
                <a:path extrusionOk="0" h="14761" w="18097">
                  <a:moveTo>
                    <a:pt x="14529" y="0"/>
                  </a:moveTo>
                  <a:cubicBezTo>
                    <a:pt x="10341" y="543"/>
                    <a:pt x="7213" y="2818"/>
                    <a:pt x="7213" y="2818"/>
                  </a:cubicBezTo>
                  <a:cubicBezTo>
                    <a:pt x="6774" y="2921"/>
                    <a:pt x="6360" y="3025"/>
                    <a:pt x="5921" y="3128"/>
                  </a:cubicBezTo>
                  <a:cubicBezTo>
                    <a:pt x="5584" y="3232"/>
                    <a:pt x="5171" y="3335"/>
                    <a:pt x="4835" y="3464"/>
                  </a:cubicBezTo>
                  <a:cubicBezTo>
                    <a:pt x="1940" y="4524"/>
                    <a:pt x="1" y="6049"/>
                    <a:pt x="1" y="6049"/>
                  </a:cubicBezTo>
                  <a:lnTo>
                    <a:pt x="4189" y="14761"/>
                  </a:lnTo>
                  <a:lnTo>
                    <a:pt x="10755" y="11736"/>
                  </a:lnTo>
                  <a:lnTo>
                    <a:pt x="18096" y="8738"/>
                  </a:lnTo>
                  <a:lnTo>
                    <a:pt x="1452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7" name="Google Shape;3387;p37"/>
            <p:cNvSpPr/>
            <p:nvPr/>
          </p:nvSpPr>
          <p:spPr>
            <a:xfrm>
              <a:off x="6178791" y="4787223"/>
              <a:ext cx="153777" cy="153810"/>
            </a:xfrm>
            <a:custGeom>
              <a:rect b="b" l="l" r="r" t="t"/>
              <a:pathLst>
                <a:path extrusionOk="0" h="4629" w="4628">
                  <a:moveTo>
                    <a:pt x="2353" y="1"/>
                  </a:moveTo>
                  <a:cubicBezTo>
                    <a:pt x="1061" y="1"/>
                    <a:pt x="1" y="1087"/>
                    <a:pt x="1" y="2276"/>
                  </a:cubicBezTo>
                  <a:cubicBezTo>
                    <a:pt x="1" y="3568"/>
                    <a:pt x="1061" y="4628"/>
                    <a:pt x="2353" y="4628"/>
                  </a:cubicBezTo>
                  <a:cubicBezTo>
                    <a:pt x="3542" y="4628"/>
                    <a:pt x="4628" y="3568"/>
                    <a:pt x="4628" y="2276"/>
                  </a:cubicBezTo>
                  <a:cubicBezTo>
                    <a:pt x="4628" y="1087"/>
                    <a:pt x="3542" y="1"/>
                    <a:pt x="235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8" name="Google Shape;3388;p37"/>
            <p:cNvSpPr/>
            <p:nvPr/>
          </p:nvSpPr>
          <p:spPr>
            <a:xfrm>
              <a:off x="6210591" y="4862818"/>
              <a:ext cx="18076" cy="17212"/>
            </a:xfrm>
            <a:custGeom>
              <a:rect b="b" l="l" r="r" t="t"/>
              <a:pathLst>
                <a:path extrusionOk="0" h="518" w="544">
                  <a:moveTo>
                    <a:pt x="207" y="1"/>
                  </a:moveTo>
                  <a:cubicBezTo>
                    <a:pt x="104" y="1"/>
                    <a:pt x="0" y="104"/>
                    <a:pt x="0" y="208"/>
                  </a:cubicBezTo>
                  <a:cubicBezTo>
                    <a:pt x="0" y="414"/>
                    <a:pt x="104" y="518"/>
                    <a:pt x="207" y="518"/>
                  </a:cubicBezTo>
                  <a:cubicBezTo>
                    <a:pt x="440" y="518"/>
                    <a:pt x="543" y="414"/>
                    <a:pt x="543" y="208"/>
                  </a:cubicBezTo>
                  <a:cubicBezTo>
                    <a:pt x="543" y="104"/>
                    <a:pt x="440" y="1"/>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89" name="Google Shape;3389;p37"/>
            <p:cNvSpPr/>
            <p:nvPr/>
          </p:nvSpPr>
          <p:spPr>
            <a:xfrm>
              <a:off x="6289608" y="4855109"/>
              <a:ext cx="13756" cy="18043"/>
            </a:xfrm>
            <a:custGeom>
              <a:rect b="b" l="l" r="r" t="t"/>
              <a:pathLst>
                <a:path extrusionOk="0" h="543" w="414">
                  <a:moveTo>
                    <a:pt x="207" y="0"/>
                  </a:moveTo>
                  <a:cubicBezTo>
                    <a:pt x="104" y="0"/>
                    <a:pt x="0" y="104"/>
                    <a:pt x="0" y="336"/>
                  </a:cubicBezTo>
                  <a:cubicBezTo>
                    <a:pt x="0" y="440"/>
                    <a:pt x="104" y="543"/>
                    <a:pt x="207" y="543"/>
                  </a:cubicBezTo>
                  <a:cubicBezTo>
                    <a:pt x="311" y="543"/>
                    <a:pt x="414" y="440"/>
                    <a:pt x="414" y="336"/>
                  </a:cubicBezTo>
                  <a:cubicBezTo>
                    <a:pt x="414" y="104"/>
                    <a:pt x="311" y="0"/>
                    <a:pt x="207"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0" name="Google Shape;3390;p37"/>
            <p:cNvSpPr/>
            <p:nvPr/>
          </p:nvSpPr>
          <p:spPr>
            <a:xfrm>
              <a:off x="6246643" y="4873119"/>
              <a:ext cx="28376" cy="18076"/>
            </a:xfrm>
            <a:custGeom>
              <a:rect b="b" l="l" r="r" t="t"/>
              <a:pathLst>
                <a:path extrusionOk="0" h="544" w="854">
                  <a:moveTo>
                    <a:pt x="751" y="1"/>
                  </a:moveTo>
                  <a:cubicBezTo>
                    <a:pt x="751" y="208"/>
                    <a:pt x="647" y="440"/>
                    <a:pt x="414" y="440"/>
                  </a:cubicBezTo>
                  <a:cubicBezTo>
                    <a:pt x="311" y="440"/>
                    <a:pt x="208" y="440"/>
                    <a:pt x="208" y="337"/>
                  </a:cubicBezTo>
                  <a:cubicBezTo>
                    <a:pt x="104" y="337"/>
                    <a:pt x="1" y="208"/>
                    <a:pt x="1" y="1"/>
                  </a:cubicBezTo>
                  <a:lnTo>
                    <a:pt x="1" y="1"/>
                  </a:lnTo>
                  <a:cubicBezTo>
                    <a:pt x="1" y="208"/>
                    <a:pt x="1" y="337"/>
                    <a:pt x="104" y="440"/>
                  </a:cubicBezTo>
                  <a:cubicBezTo>
                    <a:pt x="208" y="544"/>
                    <a:pt x="311" y="544"/>
                    <a:pt x="414" y="544"/>
                  </a:cubicBezTo>
                  <a:cubicBezTo>
                    <a:pt x="647" y="440"/>
                    <a:pt x="854" y="208"/>
                    <a:pt x="85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1" name="Google Shape;3391;p37"/>
            <p:cNvSpPr/>
            <p:nvPr/>
          </p:nvSpPr>
          <p:spPr>
            <a:xfrm>
              <a:off x="6235479" y="4636931"/>
              <a:ext cx="82504" cy="125434"/>
            </a:xfrm>
            <a:custGeom>
              <a:rect b="b" l="l" r="r" t="t"/>
              <a:pathLst>
                <a:path extrusionOk="0" h="3775" w="2483">
                  <a:moveTo>
                    <a:pt x="1087" y="0"/>
                  </a:moveTo>
                  <a:cubicBezTo>
                    <a:pt x="750" y="104"/>
                    <a:pt x="337" y="207"/>
                    <a:pt x="1" y="336"/>
                  </a:cubicBezTo>
                  <a:lnTo>
                    <a:pt x="1526" y="3774"/>
                  </a:lnTo>
                  <a:lnTo>
                    <a:pt x="1733" y="2921"/>
                  </a:lnTo>
                  <a:lnTo>
                    <a:pt x="2482" y="3438"/>
                  </a:lnTo>
                  <a:lnTo>
                    <a:pt x="1087"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2" name="Google Shape;3392;p37"/>
            <p:cNvSpPr/>
            <p:nvPr/>
          </p:nvSpPr>
          <p:spPr>
            <a:xfrm>
              <a:off x="6314529" y="4626597"/>
              <a:ext cx="117692" cy="296389"/>
            </a:xfrm>
            <a:custGeom>
              <a:rect b="b" l="l" r="r" t="t"/>
              <a:pathLst>
                <a:path extrusionOk="0" h="8920" w="3542">
                  <a:moveTo>
                    <a:pt x="0" y="1"/>
                  </a:moveTo>
                  <a:lnTo>
                    <a:pt x="3542" y="8919"/>
                  </a:lnTo>
                  <a:lnTo>
                    <a:pt x="103" y="1"/>
                  </a:lnTo>
                  <a:close/>
                </a:path>
              </a:pathLst>
            </a:custGeom>
            <a:solidFill>
              <a:srgbClr val="5830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3" name="Google Shape;3393;p37"/>
            <p:cNvSpPr/>
            <p:nvPr/>
          </p:nvSpPr>
          <p:spPr>
            <a:xfrm>
              <a:off x="6367761" y="4569045"/>
              <a:ext cx="211327" cy="157233"/>
            </a:xfrm>
            <a:custGeom>
              <a:rect b="b" l="l" r="r" t="t"/>
              <a:pathLst>
                <a:path extrusionOk="0" h="4732" w="6360">
                  <a:moveTo>
                    <a:pt x="5171" y="1"/>
                  </a:moveTo>
                  <a:lnTo>
                    <a:pt x="1" y="2147"/>
                  </a:lnTo>
                  <a:lnTo>
                    <a:pt x="1086" y="4732"/>
                  </a:lnTo>
                  <a:lnTo>
                    <a:pt x="6360" y="2379"/>
                  </a:lnTo>
                  <a:lnTo>
                    <a:pt x="5171"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4" name="Google Shape;3394;p37"/>
            <p:cNvSpPr/>
            <p:nvPr/>
          </p:nvSpPr>
          <p:spPr>
            <a:xfrm>
              <a:off x="6439933" y="4704783"/>
              <a:ext cx="132312" cy="57583"/>
            </a:xfrm>
            <a:custGeom>
              <a:rect b="b" l="l" r="r" t="t"/>
              <a:pathLst>
                <a:path extrusionOk="0" h="1733" w="3982">
                  <a:moveTo>
                    <a:pt x="3878" y="0"/>
                  </a:moveTo>
                  <a:lnTo>
                    <a:pt x="0" y="1629"/>
                  </a:lnTo>
                  <a:lnTo>
                    <a:pt x="0" y="1732"/>
                  </a:lnTo>
                  <a:lnTo>
                    <a:pt x="3878" y="104"/>
                  </a:lnTo>
                  <a:lnTo>
                    <a:pt x="398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5" name="Google Shape;3395;p37"/>
            <p:cNvSpPr/>
            <p:nvPr/>
          </p:nvSpPr>
          <p:spPr>
            <a:xfrm>
              <a:off x="6450234" y="4726249"/>
              <a:ext cx="132312" cy="61006"/>
            </a:xfrm>
            <a:custGeom>
              <a:rect b="b" l="l" r="r" t="t"/>
              <a:pathLst>
                <a:path extrusionOk="0" h="1836" w="3982">
                  <a:moveTo>
                    <a:pt x="3878" y="1"/>
                  </a:moveTo>
                  <a:lnTo>
                    <a:pt x="0" y="1733"/>
                  </a:lnTo>
                  <a:lnTo>
                    <a:pt x="104" y="1836"/>
                  </a:lnTo>
                  <a:lnTo>
                    <a:pt x="3981" y="104"/>
                  </a:lnTo>
                  <a:lnTo>
                    <a:pt x="3878"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6" name="Google Shape;3396;p37"/>
            <p:cNvSpPr/>
            <p:nvPr/>
          </p:nvSpPr>
          <p:spPr>
            <a:xfrm>
              <a:off x="6461398" y="4751170"/>
              <a:ext cx="132312" cy="57583"/>
            </a:xfrm>
            <a:custGeom>
              <a:rect b="b" l="l" r="r" t="t"/>
              <a:pathLst>
                <a:path extrusionOk="0" h="1733" w="3982">
                  <a:moveTo>
                    <a:pt x="3878" y="0"/>
                  </a:moveTo>
                  <a:lnTo>
                    <a:pt x="104" y="1629"/>
                  </a:lnTo>
                  <a:lnTo>
                    <a:pt x="0" y="1732"/>
                  </a:lnTo>
                  <a:lnTo>
                    <a:pt x="104" y="1732"/>
                  </a:lnTo>
                  <a:lnTo>
                    <a:pt x="3981" y="129"/>
                  </a:lnTo>
                  <a:lnTo>
                    <a:pt x="398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7" name="Google Shape;3397;p37"/>
            <p:cNvSpPr/>
            <p:nvPr/>
          </p:nvSpPr>
          <p:spPr>
            <a:xfrm>
              <a:off x="6432191" y="4819554"/>
              <a:ext cx="243990" cy="103437"/>
            </a:xfrm>
            <a:custGeom>
              <a:rect b="b" l="l" r="r" t="t"/>
              <a:pathLst>
                <a:path extrusionOk="0" h="3113" w="7343">
                  <a:moveTo>
                    <a:pt x="6464" y="0"/>
                  </a:moveTo>
                  <a:cubicBezTo>
                    <a:pt x="5907" y="0"/>
                    <a:pt x="5048" y="107"/>
                    <a:pt x="3775" y="527"/>
                  </a:cubicBezTo>
                  <a:cubicBezTo>
                    <a:pt x="1086" y="1303"/>
                    <a:pt x="1" y="3112"/>
                    <a:pt x="1" y="3112"/>
                  </a:cubicBezTo>
                  <a:lnTo>
                    <a:pt x="7342" y="114"/>
                  </a:lnTo>
                  <a:cubicBezTo>
                    <a:pt x="7290" y="114"/>
                    <a:pt x="7037" y="0"/>
                    <a:pt x="646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8" name="Google Shape;3398;p37"/>
            <p:cNvSpPr/>
            <p:nvPr/>
          </p:nvSpPr>
          <p:spPr>
            <a:xfrm>
              <a:off x="6214013" y="4922430"/>
              <a:ext cx="218205" cy="101045"/>
            </a:xfrm>
            <a:custGeom>
              <a:rect b="b" l="l" r="r" t="t"/>
              <a:pathLst>
                <a:path extrusionOk="0" h="3041" w="6567">
                  <a:moveTo>
                    <a:pt x="6148" y="1"/>
                  </a:moveTo>
                  <a:cubicBezTo>
                    <a:pt x="5456" y="1"/>
                    <a:pt x="4018" y="109"/>
                    <a:pt x="2689" y="895"/>
                  </a:cubicBezTo>
                  <a:cubicBezTo>
                    <a:pt x="750" y="1955"/>
                    <a:pt x="1" y="3041"/>
                    <a:pt x="1" y="3041"/>
                  </a:cubicBezTo>
                  <a:lnTo>
                    <a:pt x="6567" y="16"/>
                  </a:lnTo>
                  <a:cubicBezTo>
                    <a:pt x="6567" y="16"/>
                    <a:pt x="6411" y="1"/>
                    <a:pt x="614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399" name="Google Shape;3399;p37"/>
            <p:cNvSpPr/>
            <p:nvPr/>
          </p:nvSpPr>
          <p:spPr>
            <a:xfrm>
              <a:off x="6436477" y="4822379"/>
              <a:ext cx="239703" cy="100613"/>
            </a:xfrm>
            <a:custGeom>
              <a:rect b="b" l="l" r="r" t="t"/>
              <a:pathLst>
                <a:path extrusionOk="0" h="3028" w="7214">
                  <a:moveTo>
                    <a:pt x="6617" y="1"/>
                  </a:moveTo>
                  <a:cubicBezTo>
                    <a:pt x="5905" y="1"/>
                    <a:pt x="4635" y="100"/>
                    <a:pt x="3232" y="675"/>
                  </a:cubicBezTo>
                  <a:cubicBezTo>
                    <a:pt x="1061" y="1528"/>
                    <a:pt x="1" y="2924"/>
                    <a:pt x="1" y="2924"/>
                  </a:cubicBezTo>
                  <a:cubicBezTo>
                    <a:pt x="311" y="2614"/>
                    <a:pt x="1397" y="1425"/>
                    <a:pt x="3232" y="778"/>
                  </a:cubicBezTo>
                  <a:cubicBezTo>
                    <a:pt x="4938" y="29"/>
                    <a:pt x="6463" y="29"/>
                    <a:pt x="6980" y="29"/>
                  </a:cubicBezTo>
                  <a:lnTo>
                    <a:pt x="7110" y="29"/>
                  </a:lnTo>
                  <a:cubicBezTo>
                    <a:pt x="6567" y="29"/>
                    <a:pt x="4731" y="339"/>
                    <a:pt x="3232" y="985"/>
                  </a:cubicBezTo>
                  <a:cubicBezTo>
                    <a:pt x="5042" y="235"/>
                    <a:pt x="7213" y="29"/>
                    <a:pt x="7213" y="29"/>
                  </a:cubicBezTo>
                  <a:cubicBezTo>
                    <a:pt x="7213" y="29"/>
                    <a:pt x="6993" y="1"/>
                    <a:pt x="6617" y="1"/>
                  </a:cubicBezTo>
                  <a:close/>
                  <a:moveTo>
                    <a:pt x="3232" y="985"/>
                  </a:moveTo>
                  <a:cubicBezTo>
                    <a:pt x="1707" y="1631"/>
                    <a:pt x="414" y="2614"/>
                    <a:pt x="1" y="2924"/>
                  </a:cubicBezTo>
                  <a:lnTo>
                    <a:pt x="1" y="3027"/>
                  </a:lnTo>
                  <a:cubicBezTo>
                    <a:pt x="1" y="3027"/>
                    <a:pt x="1500" y="1735"/>
                    <a:pt x="3232" y="985"/>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0" name="Google Shape;3400;p37"/>
            <p:cNvSpPr/>
            <p:nvPr/>
          </p:nvSpPr>
          <p:spPr>
            <a:xfrm>
              <a:off x="6436477" y="4823309"/>
              <a:ext cx="239703" cy="99682"/>
            </a:xfrm>
            <a:custGeom>
              <a:rect b="b" l="l" r="r" t="t"/>
              <a:pathLst>
                <a:path extrusionOk="0" h="3000" w="7214">
                  <a:moveTo>
                    <a:pt x="7213" y="1"/>
                  </a:moveTo>
                  <a:cubicBezTo>
                    <a:pt x="7212" y="1"/>
                    <a:pt x="5171" y="544"/>
                    <a:pt x="3542" y="1190"/>
                  </a:cubicBezTo>
                  <a:cubicBezTo>
                    <a:pt x="5171" y="647"/>
                    <a:pt x="7212" y="1"/>
                    <a:pt x="7213" y="1"/>
                  </a:cubicBezTo>
                  <a:close/>
                  <a:moveTo>
                    <a:pt x="3541" y="1190"/>
                  </a:moveTo>
                  <a:cubicBezTo>
                    <a:pt x="1939" y="1836"/>
                    <a:pt x="1" y="2896"/>
                    <a:pt x="1" y="2896"/>
                  </a:cubicBezTo>
                  <a:lnTo>
                    <a:pt x="1" y="2999"/>
                  </a:lnTo>
                  <a:cubicBezTo>
                    <a:pt x="1" y="2999"/>
                    <a:pt x="1939" y="1836"/>
                    <a:pt x="3541" y="119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1" name="Google Shape;3401;p37"/>
            <p:cNvSpPr/>
            <p:nvPr/>
          </p:nvSpPr>
          <p:spPr>
            <a:xfrm>
              <a:off x="6210591" y="4922961"/>
              <a:ext cx="218205" cy="100513"/>
            </a:xfrm>
            <a:custGeom>
              <a:rect b="b" l="l" r="r" t="t"/>
              <a:pathLst>
                <a:path extrusionOk="0" h="3025" w="6567">
                  <a:moveTo>
                    <a:pt x="4425" y="443"/>
                  </a:moveTo>
                  <a:cubicBezTo>
                    <a:pt x="4037" y="554"/>
                    <a:pt x="3628" y="698"/>
                    <a:pt x="3231" y="879"/>
                  </a:cubicBezTo>
                  <a:cubicBezTo>
                    <a:pt x="3643" y="701"/>
                    <a:pt x="4048" y="558"/>
                    <a:pt x="4425" y="443"/>
                  </a:cubicBezTo>
                  <a:close/>
                  <a:moveTo>
                    <a:pt x="6566" y="0"/>
                  </a:moveTo>
                  <a:cubicBezTo>
                    <a:pt x="6566" y="0"/>
                    <a:pt x="5635" y="75"/>
                    <a:pt x="4425" y="443"/>
                  </a:cubicBezTo>
                  <a:lnTo>
                    <a:pt x="4425" y="443"/>
                  </a:lnTo>
                  <a:cubicBezTo>
                    <a:pt x="5200" y="221"/>
                    <a:pt x="5894" y="130"/>
                    <a:pt x="6256" y="130"/>
                  </a:cubicBezTo>
                  <a:cubicBezTo>
                    <a:pt x="5816" y="130"/>
                    <a:pt x="4731" y="336"/>
                    <a:pt x="3568" y="879"/>
                  </a:cubicBezTo>
                  <a:cubicBezTo>
                    <a:pt x="5274" y="130"/>
                    <a:pt x="6566" y="130"/>
                    <a:pt x="6566" y="130"/>
                  </a:cubicBezTo>
                  <a:lnTo>
                    <a:pt x="6566" y="0"/>
                  </a:lnTo>
                  <a:close/>
                  <a:moveTo>
                    <a:pt x="3231" y="879"/>
                  </a:moveTo>
                  <a:lnTo>
                    <a:pt x="3231" y="879"/>
                  </a:lnTo>
                  <a:cubicBezTo>
                    <a:pt x="2553" y="1138"/>
                    <a:pt x="1884" y="1578"/>
                    <a:pt x="1346" y="1973"/>
                  </a:cubicBezTo>
                  <a:lnTo>
                    <a:pt x="1346" y="1973"/>
                  </a:lnTo>
                  <a:cubicBezTo>
                    <a:pt x="1879" y="1597"/>
                    <a:pt x="2555" y="1188"/>
                    <a:pt x="3231" y="879"/>
                  </a:cubicBezTo>
                  <a:close/>
                  <a:moveTo>
                    <a:pt x="1346" y="1973"/>
                  </a:moveTo>
                  <a:lnTo>
                    <a:pt x="1346" y="1973"/>
                  </a:lnTo>
                  <a:cubicBezTo>
                    <a:pt x="1133" y="2123"/>
                    <a:pt x="943" y="2268"/>
                    <a:pt x="785" y="2399"/>
                  </a:cubicBezTo>
                  <a:lnTo>
                    <a:pt x="785" y="2399"/>
                  </a:lnTo>
                  <a:cubicBezTo>
                    <a:pt x="947" y="2273"/>
                    <a:pt x="1137" y="2126"/>
                    <a:pt x="1346" y="1973"/>
                  </a:cubicBezTo>
                  <a:close/>
                  <a:moveTo>
                    <a:pt x="3568" y="879"/>
                  </a:moveTo>
                  <a:cubicBezTo>
                    <a:pt x="2434" y="1397"/>
                    <a:pt x="1300" y="2102"/>
                    <a:pt x="637" y="2526"/>
                  </a:cubicBezTo>
                  <a:lnTo>
                    <a:pt x="637" y="2526"/>
                  </a:lnTo>
                  <a:cubicBezTo>
                    <a:pt x="682" y="2485"/>
                    <a:pt x="732" y="2443"/>
                    <a:pt x="785" y="2399"/>
                  </a:cubicBezTo>
                  <a:lnTo>
                    <a:pt x="785" y="2399"/>
                  </a:lnTo>
                  <a:cubicBezTo>
                    <a:pt x="696" y="2468"/>
                    <a:pt x="615" y="2531"/>
                    <a:pt x="543" y="2585"/>
                  </a:cubicBezTo>
                  <a:cubicBezTo>
                    <a:pt x="573" y="2566"/>
                    <a:pt x="604" y="2546"/>
                    <a:pt x="637" y="2526"/>
                  </a:cubicBezTo>
                  <a:lnTo>
                    <a:pt x="637" y="2526"/>
                  </a:lnTo>
                  <a:cubicBezTo>
                    <a:pt x="559" y="2594"/>
                    <a:pt x="493" y="2658"/>
                    <a:pt x="440" y="2715"/>
                  </a:cubicBezTo>
                  <a:cubicBezTo>
                    <a:pt x="1086" y="2275"/>
                    <a:pt x="2275" y="1525"/>
                    <a:pt x="3568" y="879"/>
                  </a:cubicBezTo>
                  <a:close/>
                  <a:moveTo>
                    <a:pt x="207" y="2818"/>
                  </a:moveTo>
                  <a:lnTo>
                    <a:pt x="207" y="2818"/>
                  </a:lnTo>
                  <a:cubicBezTo>
                    <a:pt x="140" y="2885"/>
                    <a:pt x="117" y="2951"/>
                    <a:pt x="108" y="2990"/>
                  </a:cubicBezTo>
                  <a:lnTo>
                    <a:pt x="108" y="2990"/>
                  </a:lnTo>
                  <a:cubicBezTo>
                    <a:pt x="123" y="2981"/>
                    <a:pt x="139" y="2971"/>
                    <a:pt x="156" y="2958"/>
                  </a:cubicBezTo>
                  <a:lnTo>
                    <a:pt x="156" y="2958"/>
                  </a:lnTo>
                  <a:cubicBezTo>
                    <a:pt x="182" y="2920"/>
                    <a:pt x="207" y="2869"/>
                    <a:pt x="207" y="2818"/>
                  </a:cubicBezTo>
                  <a:close/>
                  <a:moveTo>
                    <a:pt x="108" y="2990"/>
                  </a:moveTo>
                  <a:cubicBezTo>
                    <a:pt x="69" y="3013"/>
                    <a:pt x="35" y="3025"/>
                    <a:pt x="0" y="3025"/>
                  </a:cubicBezTo>
                  <a:lnTo>
                    <a:pt x="104" y="3025"/>
                  </a:lnTo>
                  <a:cubicBezTo>
                    <a:pt x="104" y="3025"/>
                    <a:pt x="104" y="3012"/>
                    <a:pt x="108" y="2990"/>
                  </a:cubicBezTo>
                  <a:close/>
                  <a:moveTo>
                    <a:pt x="436" y="2718"/>
                  </a:moveTo>
                  <a:lnTo>
                    <a:pt x="436" y="2718"/>
                  </a:lnTo>
                  <a:cubicBezTo>
                    <a:pt x="313" y="2828"/>
                    <a:pt x="226" y="2908"/>
                    <a:pt x="156" y="2958"/>
                  </a:cubicBezTo>
                  <a:lnTo>
                    <a:pt x="156" y="2958"/>
                  </a:lnTo>
                  <a:cubicBezTo>
                    <a:pt x="130" y="2998"/>
                    <a:pt x="104" y="3025"/>
                    <a:pt x="104" y="3025"/>
                  </a:cubicBezTo>
                  <a:cubicBezTo>
                    <a:pt x="104" y="3025"/>
                    <a:pt x="206" y="2923"/>
                    <a:pt x="436" y="2718"/>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2" name="Google Shape;3402;p37"/>
            <p:cNvSpPr/>
            <p:nvPr/>
          </p:nvSpPr>
          <p:spPr>
            <a:xfrm>
              <a:off x="6214013" y="4922961"/>
              <a:ext cx="214783" cy="100513"/>
            </a:xfrm>
            <a:custGeom>
              <a:rect b="b" l="l" r="r" t="t"/>
              <a:pathLst>
                <a:path extrusionOk="0" h="3025" w="6464">
                  <a:moveTo>
                    <a:pt x="6463" y="0"/>
                  </a:moveTo>
                  <a:cubicBezTo>
                    <a:pt x="5171" y="440"/>
                    <a:pt x="3232" y="1293"/>
                    <a:pt x="3232" y="1293"/>
                  </a:cubicBezTo>
                  <a:cubicBezTo>
                    <a:pt x="3232" y="1293"/>
                    <a:pt x="5171" y="440"/>
                    <a:pt x="6463" y="130"/>
                  </a:cubicBezTo>
                  <a:lnTo>
                    <a:pt x="6463" y="0"/>
                  </a:lnTo>
                  <a:close/>
                  <a:moveTo>
                    <a:pt x="3232" y="1293"/>
                  </a:moveTo>
                  <a:cubicBezTo>
                    <a:pt x="1733" y="1939"/>
                    <a:pt x="1" y="3025"/>
                    <a:pt x="1" y="3025"/>
                  </a:cubicBezTo>
                  <a:cubicBezTo>
                    <a:pt x="1" y="3025"/>
                    <a:pt x="1836" y="1939"/>
                    <a:pt x="3232" y="1293"/>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3" name="Google Shape;3403;p37"/>
            <p:cNvSpPr/>
            <p:nvPr/>
          </p:nvSpPr>
          <p:spPr>
            <a:xfrm>
              <a:off x="6067144" y="4600845"/>
              <a:ext cx="82471" cy="93668"/>
            </a:xfrm>
            <a:custGeom>
              <a:rect b="b" l="l" r="r" t="t"/>
              <a:pathLst>
                <a:path extrusionOk="0" h="2819" w="2482">
                  <a:moveTo>
                    <a:pt x="336" y="0"/>
                  </a:moveTo>
                  <a:lnTo>
                    <a:pt x="982" y="1190"/>
                  </a:lnTo>
                  <a:lnTo>
                    <a:pt x="0" y="1836"/>
                  </a:lnTo>
                  <a:lnTo>
                    <a:pt x="0" y="1836"/>
                  </a:lnTo>
                  <a:lnTo>
                    <a:pt x="982" y="1629"/>
                  </a:lnTo>
                  <a:lnTo>
                    <a:pt x="982" y="2818"/>
                  </a:lnTo>
                  <a:lnTo>
                    <a:pt x="1422" y="1526"/>
                  </a:lnTo>
                  <a:lnTo>
                    <a:pt x="2482" y="1939"/>
                  </a:lnTo>
                  <a:lnTo>
                    <a:pt x="2482" y="1939"/>
                  </a:lnTo>
                  <a:lnTo>
                    <a:pt x="1732" y="1190"/>
                  </a:lnTo>
                  <a:lnTo>
                    <a:pt x="2275" y="336"/>
                  </a:lnTo>
                  <a:lnTo>
                    <a:pt x="2275" y="336"/>
                  </a:lnTo>
                  <a:lnTo>
                    <a:pt x="1293" y="879"/>
                  </a:lnTo>
                  <a:lnTo>
                    <a:pt x="336"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4" name="Google Shape;3404;p37"/>
            <p:cNvSpPr/>
            <p:nvPr/>
          </p:nvSpPr>
          <p:spPr>
            <a:xfrm>
              <a:off x="6342873" y="4762335"/>
              <a:ext cx="93635" cy="92804"/>
            </a:xfrm>
            <a:custGeom>
              <a:rect b="b" l="l" r="r" t="t"/>
              <a:pathLst>
                <a:path extrusionOk="0" h="2793" w="2818">
                  <a:moveTo>
                    <a:pt x="1293" y="0"/>
                  </a:moveTo>
                  <a:lnTo>
                    <a:pt x="1189" y="1396"/>
                  </a:lnTo>
                  <a:lnTo>
                    <a:pt x="0" y="1500"/>
                  </a:lnTo>
                  <a:lnTo>
                    <a:pt x="1086" y="1836"/>
                  </a:lnTo>
                  <a:lnTo>
                    <a:pt x="543" y="2792"/>
                  </a:lnTo>
                  <a:lnTo>
                    <a:pt x="1525" y="1939"/>
                  </a:lnTo>
                  <a:lnTo>
                    <a:pt x="2172" y="2792"/>
                  </a:lnTo>
                  <a:lnTo>
                    <a:pt x="1939" y="1732"/>
                  </a:lnTo>
                  <a:lnTo>
                    <a:pt x="2818" y="1189"/>
                  </a:lnTo>
                  <a:lnTo>
                    <a:pt x="2818" y="1189"/>
                  </a:lnTo>
                  <a:lnTo>
                    <a:pt x="1732" y="1293"/>
                  </a:lnTo>
                  <a:lnTo>
                    <a:pt x="129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5" name="Google Shape;3405;p37"/>
            <p:cNvSpPr/>
            <p:nvPr/>
          </p:nvSpPr>
          <p:spPr>
            <a:xfrm>
              <a:off x="6446811" y="4493484"/>
              <a:ext cx="92771" cy="93635"/>
            </a:xfrm>
            <a:custGeom>
              <a:rect b="b" l="l" r="r" t="t"/>
              <a:pathLst>
                <a:path extrusionOk="0" h="2818" w="2792">
                  <a:moveTo>
                    <a:pt x="1189" y="0"/>
                  </a:moveTo>
                  <a:lnTo>
                    <a:pt x="1189" y="1293"/>
                  </a:lnTo>
                  <a:lnTo>
                    <a:pt x="0" y="1422"/>
                  </a:lnTo>
                  <a:lnTo>
                    <a:pt x="982" y="1732"/>
                  </a:lnTo>
                  <a:lnTo>
                    <a:pt x="439" y="2714"/>
                  </a:lnTo>
                  <a:lnTo>
                    <a:pt x="1396" y="1835"/>
                  </a:lnTo>
                  <a:lnTo>
                    <a:pt x="2146" y="2818"/>
                  </a:lnTo>
                  <a:lnTo>
                    <a:pt x="1835" y="1732"/>
                  </a:lnTo>
                  <a:lnTo>
                    <a:pt x="2792" y="1189"/>
                  </a:lnTo>
                  <a:lnTo>
                    <a:pt x="1629" y="1293"/>
                  </a:lnTo>
                  <a:lnTo>
                    <a:pt x="1189"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406" name="Google Shape;3406;p37"/>
          <p:cNvGrpSpPr/>
          <p:nvPr/>
        </p:nvGrpSpPr>
        <p:grpSpPr>
          <a:xfrm>
            <a:off x="1525480" y="1790554"/>
            <a:ext cx="1347907" cy="1217712"/>
            <a:chOff x="2602918" y="3130287"/>
            <a:chExt cx="701816" cy="634027"/>
          </a:xfrm>
        </p:grpSpPr>
        <p:sp>
          <p:nvSpPr>
            <p:cNvPr id="3407" name="Google Shape;3407;p37"/>
            <p:cNvSpPr/>
            <p:nvPr/>
          </p:nvSpPr>
          <p:spPr>
            <a:xfrm>
              <a:off x="2606340" y="3130287"/>
              <a:ext cx="694920" cy="515392"/>
            </a:xfrm>
            <a:custGeom>
              <a:rect b="b" l="l" r="r" t="t"/>
              <a:pathLst>
                <a:path extrusionOk="0" h="15511" w="20914">
                  <a:moveTo>
                    <a:pt x="17786" y="1"/>
                  </a:moveTo>
                  <a:lnTo>
                    <a:pt x="1" y="3439"/>
                  </a:lnTo>
                  <a:lnTo>
                    <a:pt x="2276" y="15511"/>
                  </a:lnTo>
                  <a:lnTo>
                    <a:pt x="20914" y="11194"/>
                  </a:lnTo>
                  <a:lnTo>
                    <a:pt x="17786" y="1"/>
                  </a:ln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8" name="Google Shape;3408;p37"/>
            <p:cNvSpPr/>
            <p:nvPr/>
          </p:nvSpPr>
          <p:spPr>
            <a:xfrm>
              <a:off x="2645882" y="3158630"/>
              <a:ext cx="615872" cy="444119"/>
            </a:xfrm>
            <a:custGeom>
              <a:rect b="b" l="l" r="r" t="t"/>
              <a:pathLst>
                <a:path extrusionOk="0" h="13366" w="18535">
                  <a:moveTo>
                    <a:pt x="15717" y="1"/>
                  </a:moveTo>
                  <a:lnTo>
                    <a:pt x="0" y="3129"/>
                  </a:lnTo>
                  <a:lnTo>
                    <a:pt x="2042" y="13365"/>
                  </a:lnTo>
                  <a:lnTo>
                    <a:pt x="18535" y="9695"/>
                  </a:lnTo>
                  <a:lnTo>
                    <a:pt x="15717"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09" name="Google Shape;3409;p37"/>
            <p:cNvSpPr/>
            <p:nvPr/>
          </p:nvSpPr>
          <p:spPr>
            <a:xfrm>
              <a:off x="2602918" y="3241103"/>
              <a:ext cx="49841" cy="24921"/>
            </a:xfrm>
            <a:custGeom>
              <a:rect b="b" l="l" r="r" t="t"/>
              <a:pathLst>
                <a:path extrusionOk="0" h="750" w="1500">
                  <a:moveTo>
                    <a:pt x="104" y="0"/>
                  </a:moveTo>
                  <a:cubicBezTo>
                    <a:pt x="104" y="0"/>
                    <a:pt x="1" y="0"/>
                    <a:pt x="1" y="104"/>
                  </a:cubicBezTo>
                  <a:cubicBezTo>
                    <a:pt x="1" y="104"/>
                    <a:pt x="1" y="207"/>
                    <a:pt x="104" y="207"/>
                  </a:cubicBezTo>
                  <a:lnTo>
                    <a:pt x="1293" y="750"/>
                  </a:lnTo>
                  <a:cubicBezTo>
                    <a:pt x="1397" y="750"/>
                    <a:pt x="1397" y="750"/>
                    <a:pt x="1397" y="647"/>
                  </a:cubicBezTo>
                  <a:cubicBezTo>
                    <a:pt x="1500" y="647"/>
                    <a:pt x="1397" y="543"/>
                    <a:pt x="1397" y="543"/>
                  </a:cubicBezTo>
                  <a:lnTo>
                    <a:pt x="10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0" name="Google Shape;3410;p37"/>
            <p:cNvSpPr/>
            <p:nvPr/>
          </p:nvSpPr>
          <p:spPr>
            <a:xfrm>
              <a:off x="3258315" y="3477324"/>
              <a:ext cx="46419" cy="28376"/>
            </a:xfrm>
            <a:custGeom>
              <a:rect b="b" l="l" r="r" t="t"/>
              <a:pathLst>
                <a:path extrusionOk="0" h="854" w="1397">
                  <a:moveTo>
                    <a:pt x="104" y="0"/>
                  </a:moveTo>
                  <a:cubicBezTo>
                    <a:pt x="104" y="0"/>
                    <a:pt x="0" y="0"/>
                    <a:pt x="0" y="104"/>
                  </a:cubicBezTo>
                  <a:lnTo>
                    <a:pt x="0" y="207"/>
                  </a:lnTo>
                  <a:lnTo>
                    <a:pt x="1293" y="853"/>
                  </a:lnTo>
                  <a:lnTo>
                    <a:pt x="1396" y="853"/>
                  </a:lnTo>
                  <a:cubicBezTo>
                    <a:pt x="1396" y="750"/>
                    <a:pt x="1396" y="750"/>
                    <a:pt x="1293" y="646"/>
                  </a:cubicBezTo>
                  <a:lnTo>
                    <a:pt x="10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1" name="Google Shape;3411;p37"/>
            <p:cNvSpPr/>
            <p:nvPr/>
          </p:nvSpPr>
          <p:spPr>
            <a:xfrm>
              <a:off x="2678512" y="3599273"/>
              <a:ext cx="38677" cy="49874"/>
            </a:xfrm>
            <a:custGeom>
              <a:rect b="b" l="l" r="r" t="t"/>
              <a:pathLst>
                <a:path extrusionOk="0" h="1501" w="1164">
                  <a:moveTo>
                    <a:pt x="957" y="1"/>
                  </a:moveTo>
                  <a:lnTo>
                    <a:pt x="104" y="1293"/>
                  </a:lnTo>
                  <a:cubicBezTo>
                    <a:pt x="0" y="1397"/>
                    <a:pt x="0" y="1500"/>
                    <a:pt x="104" y="1500"/>
                  </a:cubicBezTo>
                  <a:lnTo>
                    <a:pt x="207" y="1500"/>
                  </a:lnTo>
                  <a:lnTo>
                    <a:pt x="1164" y="104"/>
                  </a:lnTo>
                  <a:lnTo>
                    <a:pt x="1164" y="1"/>
                  </a:lnTo>
                  <a:close/>
                </a:path>
              </a:pathLst>
            </a:custGeom>
            <a:solidFill>
              <a:srgbClr val="7B50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2" name="Google Shape;3412;p37"/>
            <p:cNvSpPr/>
            <p:nvPr/>
          </p:nvSpPr>
          <p:spPr>
            <a:xfrm>
              <a:off x="2749821" y="3355343"/>
              <a:ext cx="74729" cy="82504"/>
            </a:xfrm>
            <a:custGeom>
              <a:rect b="b" l="l" r="r" t="t"/>
              <a:pathLst>
                <a:path extrusionOk="0" h="2483" w="2249">
                  <a:moveTo>
                    <a:pt x="1396" y="0"/>
                  </a:moveTo>
                  <a:lnTo>
                    <a:pt x="1396" y="130"/>
                  </a:lnTo>
                  <a:cubicBezTo>
                    <a:pt x="1293" y="233"/>
                    <a:pt x="1293" y="336"/>
                    <a:pt x="1293" y="336"/>
                  </a:cubicBezTo>
                  <a:cubicBezTo>
                    <a:pt x="1293" y="440"/>
                    <a:pt x="1396" y="543"/>
                    <a:pt x="1396" y="543"/>
                  </a:cubicBezTo>
                  <a:lnTo>
                    <a:pt x="1396" y="776"/>
                  </a:lnTo>
                  <a:cubicBezTo>
                    <a:pt x="1396" y="879"/>
                    <a:pt x="1499" y="983"/>
                    <a:pt x="1499" y="983"/>
                  </a:cubicBezTo>
                  <a:cubicBezTo>
                    <a:pt x="1396" y="983"/>
                    <a:pt x="1396" y="983"/>
                    <a:pt x="1396" y="879"/>
                  </a:cubicBezTo>
                  <a:cubicBezTo>
                    <a:pt x="1293" y="879"/>
                    <a:pt x="1293" y="776"/>
                    <a:pt x="1189" y="776"/>
                  </a:cubicBezTo>
                  <a:cubicBezTo>
                    <a:pt x="1189" y="647"/>
                    <a:pt x="1086" y="647"/>
                    <a:pt x="1086" y="647"/>
                  </a:cubicBezTo>
                  <a:cubicBezTo>
                    <a:pt x="956" y="647"/>
                    <a:pt x="956" y="543"/>
                    <a:pt x="853" y="543"/>
                  </a:cubicBezTo>
                  <a:lnTo>
                    <a:pt x="750" y="543"/>
                  </a:lnTo>
                  <a:lnTo>
                    <a:pt x="750" y="647"/>
                  </a:lnTo>
                  <a:cubicBezTo>
                    <a:pt x="750" y="776"/>
                    <a:pt x="646" y="776"/>
                    <a:pt x="750" y="879"/>
                  </a:cubicBezTo>
                  <a:lnTo>
                    <a:pt x="750" y="1086"/>
                  </a:lnTo>
                  <a:lnTo>
                    <a:pt x="750" y="1293"/>
                  </a:lnTo>
                  <a:lnTo>
                    <a:pt x="750" y="1422"/>
                  </a:lnTo>
                  <a:lnTo>
                    <a:pt x="853" y="1526"/>
                  </a:lnTo>
                  <a:lnTo>
                    <a:pt x="750" y="1526"/>
                  </a:lnTo>
                  <a:lnTo>
                    <a:pt x="750" y="1422"/>
                  </a:lnTo>
                  <a:cubicBezTo>
                    <a:pt x="750" y="1293"/>
                    <a:pt x="646" y="1293"/>
                    <a:pt x="646" y="1293"/>
                  </a:cubicBezTo>
                  <a:cubicBezTo>
                    <a:pt x="543" y="1190"/>
                    <a:pt x="543" y="1190"/>
                    <a:pt x="543" y="1086"/>
                  </a:cubicBezTo>
                  <a:cubicBezTo>
                    <a:pt x="439" y="1086"/>
                    <a:pt x="439" y="1086"/>
                    <a:pt x="310" y="983"/>
                  </a:cubicBezTo>
                  <a:lnTo>
                    <a:pt x="103" y="983"/>
                  </a:lnTo>
                  <a:lnTo>
                    <a:pt x="0" y="1086"/>
                  </a:lnTo>
                  <a:lnTo>
                    <a:pt x="0" y="1293"/>
                  </a:lnTo>
                  <a:cubicBezTo>
                    <a:pt x="0" y="1293"/>
                    <a:pt x="0" y="1422"/>
                    <a:pt x="103" y="1422"/>
                  </a:cubicBezTo>
                  <a:lnTo>
                    <a:pt x="103" y="1526"/>
                  </a:lnTo>
                  <a:cubicBezTo>
                    <a:pt x="207" y="1629"/>
                    <a:pt x="207" y="1629"/>
                    <a:pt x="310" y="1732"/>
                  </a:cubicBezTo>
                  <a:lnTo>
                    <a:pt x="439" y="1836"/>
                  </a:lnTo>
                  <a:cubicBezTo>
                    <a:pt x="439" y="1939"/>
                    <a:pt x="543" y="1939"/>
                    <a:pt x="543" y="1939"/>
                  </a:cubicBezTo>
                  <a:cubicBezTo>
                    <a:pt x="543" y="2068"/>
                    <a:pt x="646" y="2068"/>
                    <a:pt x="646" y="2172"/>
                  </a:cubicBezTo>
                  <a:cubicBezTo>
                    <a:pt x="750" y="2172"/>
                    <a:pt x="750" y="2275"/>
                    <a:pt x="853" y="2275"/>
                  </a:cubicBezTo>
                  <a:cubicBezTo>
                    <a:pt x="853" y="2379"/>
                    <a:pt x="956" y="2379"/>
                    <a:pt x="956" y="2379"/>
                  </a:cubicBezTo>
                  <a:cubicBezTo>
                    <a:pt x="1086" y="2482"/>
                    <a:pt x="1086" y="2482"/>
                    <a:pt x="1189" y="2482"/>
                  </a:cubicBezTo>
                  <a:cubicBezTo>
                    <a:pt x="1189" y="2482"/>
                    <a:pt x="1293" y="2482"/>
                    <a:pt x="1293" y="2379"/>
                  </a:cubicBezTo>
                  <a:cubicBezTo>
                    <a:pt x="1293" y="2379"/>
                    <a:pt x="1396" y="2379"/>
                    <a:pt x="1396" y="2275"/>
                  </a:cubicBezTo>
                  <a:lnTo>
                    <a:pt x="1396" y="2172"/>
                  </a:lnTo>
                  <a:lnTo>
                    <a:pt x="1396" y="1939"/>
                  </a:lnTo>
                  <a:lnTo>
                    <a:pt x="1396" y="1732"/>
                  </a:lnTo>
                  <a:cubicBezTo>
                    <a:pt x="1396" y="1629"/>
                    <a:pt x="1293" y="1629"/>
                    <a:pt x="1293" y="1526"/>
                  </a:cubicBezTo>
                  <a:lnTo>
                    <a:pt x="1293" y="1422"/>
                  </a:lnTo>
                  <a:lnTo>
                    <a:pt x="1396" y="1526"/>
                  </a:lnTo>
                  <a:lnTo>
                    <a:pt x="1499" y="1629"/>
                  </a:lnTo>
                  <a:cubicBezTo>
                    <a:pt x="1603" y="1629"/>
                    <a:pt x="1603" y="1732"/>
                    <a:pt x="1732" y="1732"/>
                  </a:cubicBezTo>
                  <a:lnTo>
                    <a:pt x="1835" y="1836"/>
                  </a:lnTo>
                  <a:cubicBezTo>
                    <a:pt x="1939" y="1836"/>
                    <a:pt x="1939" y="1836"/>
                    <a:pt x="2042" y="1939"/>
                  </a:cubicBezTo>
                  <a:lnTo>
                    <a:pt x="2146" y="1836"/>
                  </a:lnTo>
                  <a:lnTo>
                    <a:pt x="2146" y="1732"/>
                  </a:lnTo>
                  <a:cubicBezTo>
                    <a:pt x="2249" y="1732"/>
                    <a:pt x="2249" y="1629"/>
                    <a:pt x="2249" y="1629"/>
                  </a:cubicBezTo>
                  <a:cubicBezTo>
                    <a:pt x="2146" y="1526"/>
                    <a:pt x="2146" y="1422"/>
                    <a:pt x="2146" y="1293"/>
                  </a:cubicBezTo>
                  <a:lnTo>
                    <a:pt x="2146" y="1086"/>
                  </a:lnTo>
                  <a:lnTo>
                    <a:pt x="2042" y="983"/>
                  </a:lnTo>
                  <a:lnTo>
                    <a:pt x="2042" y="776"/>
                  </a:lnTo>
                  <a:cubicBezTo>
                    <a:pt x="2042" y="776"/>
                    <a:pt x="2042" y="647"/>
                    <a:pt x="1939" y="543"/>
                  </a:cubicBezTo>
                  <a:cubicBezTo>
                    <a:pt x="1939" y="440"/>
                    <a:pt x="1939" y="336"/>
                    <a:pt x="1835" y="233"/>
                  </a:cubicBezTo>
                  <a:lnTo>
                    <a:pt x="1835" y="130"/>
                  </a:lnTo>
                  <a:lnTo>
                    <a:pt x="1732"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3" name="Google Shape;3413;p37"/>
            <p:cNvSpPr/>
            <p:nvPr/>
          </p:nvSpPr>
          <p:spPr>
            <a:xfrm>
              <a:off x="2817673" y="3326999"/>
              <a:ext cx="54128" cy="75626"/>
            </a:xfrm>
            <a:custGeom>
              <a:rect b="b" l="l" r="r" t="t"/>
              <a:pathLst>
                <a:path extrusionOk="0" h="2276" w="1629">
                  <a:moveTo>
                    <a:pt x="853" y="0"/>
                  </a:moveTo>
                  <a:lnTo>
                    <a:pt x="750" y="104"/>
                  </a:lnTo>
                  <a:cubicBezTo>
                    <a:pt x="646" y="104"/>
                    <a:pt x="646" y="207"/>
                    <a:pt x="543" y="207"/>
                  </a:cubicBezTo>
                  <a:cubicBezTo>
                    <a:pt x="440" y="207"/>
                    <a:pt x="440" y="336"/>
                    <a:pt x="336" y="336"/>
                  </a:cubicBezTo>
                  <a:cubicBezTo>
                    <a:pt x="336" y="440"/>
                    <a:pt x="207" y="440"/>
                    <a:pt x="207" y="440"/>
                  </a:cubicBezTo>
                  <a:cubicBezTo>
                    <a:pt x="104" y="543"/>
                    <a:pt x="104" y="543"/>
                    <a:pt x="104" y="647"/>
                  </a:cubicBezTo>
                  <a:lnTo>
                    <a:pt x="0" y="647"/>
                  </a:lnTo>
                  <a:lnTo>
                    <a:pt x="0" y="983"/>
                  </a:lnTo>
                  <a:lnTo>
                    <a:pt x="0" y="1189"/>
                  </a:lnTo>
                  <a:cubicBezTo>
                    <a:pt x="0" y="1293"/>
                    <a:pt x="104" y="1293"/>
                    <a:pt x="104" y="1396"/>
                  </a:cubicBezTo>
                  <a:cubicBezTo>
                    <a:pt x="104" y="1500"/>
                    <a:pt x="207" y="1500"/>
                    <a:pt x="207" y="1629"/>
                  </a:cubicBezTo>
                  <a:lnTo>
                    <a:pt x="207" y="1732"/>
                  </a:lnTo>
                  <a:cubicBezTo>
                    <a:pt x="207" y="1732"/>
                    <a:pt x="336" y="1732"/>
                    <a:pt x="336" y="1836"/>
                  </a:cubicBezTo>
                  <a:lnTo>
                    <a:pt x="440" y="1939"/>
                  </a:lnTo>
                  <a:lnTo>
                    <a:pt x="440" y="2043"/>
                  </a:lnTo>
                  <a:cubicBezTo>
                    <a:pt x="543" y="2043"/>
                    <a:pt x="543" y="2146"/>
                    <a:pt x="543" y="2146"/>
                  </a:cubicBezTo>
                  <a:lnTo>
                    <a:pt x="646" y="2146"/>
                  </a:lnTo>
                  <a:lnTo>
                    <a:pt x="646" y="2275"/>
                  </a:lnTo>
                  <a:lnTo>
                    <a:pt x="853" y="2275"/>
                  </a:lnTo>
                  <a:lnTo>
                    <a:pt x="983" y="2146"/>
                  </a:lnTo>
                  <a:lnTo>
                    <a:pt x="1086" y="2146"/>
                  </a:lnTo>
                  <a:lnTo>
                    <a:pt x="1189" y="2043"/>
                  </a:lnTo>
                  <a:lnTo>
                    <a:pt x="1396" y="1836"/>
                  </a:lnTo>
                  <a:cubicBezTo>
                    <a:pt x="1500" y="1836"/>
                    <a:pt x="1500" y="1732"/>
                    <a:pt x="1629" y="1629"/>
                  </a:cubicBezTo>
                  <a:lnTo>
                    <a:pt x="1629" y="1500"/>
                  </a:lnTo>
                  <a:lnTo>
                    <a:pt x="1629" y="1396"/>
                  </a:lnTo>
                  <a:lnTo>
                    <a:pt x="1629" y="1293"/>
                  </a:lnTo>
                  <a:lnTo>
                    <a:pt x="1396" y="1293"/>
                  </a:lnTo>
                  <a:cubicBezTo>
                    <a:pt x="1396" y="1293"/>
                    <a:pt x="1293" y="1293"/>
                    <a:pt x="1293" y="1396"/>
                  </a:cubicBezTo>
                  <a:cubicBezTo>
                    <a:pt x="1189" y="1396"/>
                    <a:pt x="1189" y="1396"/>
                    <a:pt x="1086" y="1500"/>
                  </a:cubicBezTo>
                  <a:cubicBezTo>
                    <a:pt x="1086" y="1500"/>
                    <a:pt x="1086" y="1629"/>
                    <a:pt x="983" y="1629"/>
                  </a:cubicBezTo>
                  <a:cubicBezTo>
                    <a:pt x="983" y="1629"/>
                    <a:pt x="853" y="1629"/>
                    <a:pt x="853" y="1732"/>
                  </a:cubicBezTo>
                  <a:lnTo>
                    <a:pt x="853" y="1629"/>
                  </a:lnTo>
                  <a:lnTo>
                    <a:pt x="750" y="1500"/>
                  </a:lnTo>
                  <a:lnTo>
                    <a:pt x="983" y="1293"/>
                  </a:lnTo>
                  <a:cubicBezTo>
                    <a:pt x="1086" y="1293"/>
                    <a:pt x="1086" y="1189"/>
                    <a:pt x="1189" y="1189"/>
                  </a:cubicBezTo>
                  <a:lnTo>
                    <a:pt x="1189" y="1086"/>
                  </a:lnTo>
                  <a:lnTo>
                    <a:pt x="1293" y="983"/>
                  </a:lnTo>
                  <a:lnTo>
                    <a:pt x="1293" y="853"/>
                  </a:lnTo>
                  <a:cubicBezTo>
                    <a:pt x="1189" y="750"/>
                    <a:pt x="1086" y="750"/>
                    <a:pt x="983" y="750"/>
                  </a:cubicBezTo>
                  <a:cubicBezTo>
                    <a:pt x="853" y="853"/>
                    <a:pt x="853" y="853"/>
                    <a:pt x="750" y="983"/>
                  </a:cubicBezTo>
                  <a:lnTo>
                    <a:pt x="646" y="1086"/>
                  </a:lnTo>
                  <a:cubicBezTo>
                    <a:pt x="543" y="1086"/>
                    <a:pt x="543" y="983"/>
                    <a:pt x="543" y="983"/>
                  </a:cubicBezTo>
                  <a:lnTo>
                    <a:pt x="543" y="853"/>
                  </a:lnTo>
                  <a:lnTo>
                    <a:pt x="646" y="750"/>
                  </a:lnTo>
                  <a:cubicBezTo>
                    <a:pt x="750" y="647"/>
                    <a:pt x="750" y="647"/>
                    <a:pt x="853" y="543"/>
                  </a:cubicBezTo>
                  <a:cubicBezTo>
                    <a:pt x="853" y="543"/>
                    <a:pt x="983" y="440"/>
                    <a:pt x="1086" y="336"/>
                  </a:cubicBezTo>
                  <a:lnTo>
                    <a:pt x="1086" y="207"/>
                  </a:lnTo>
                  <a:lnTo>
                    <a:pt x="1189" y="207"/>
                  </a:lnTo>
                  <a:lnTo>
                    <a:pt x="1086" y="104"/>
                  </a:lnTo>
                  <a:lnTo>
                    <a:pt x="98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4" name="Google Shape;3414;p37"/>
            <p:cNvSpPr/>
            <p:nvPr/>
          </p:nvSpPr>
          <p:spPr>
            <a:xfrm>
              <a:off x="2864060" y="3320121"/>
              <a:ext cx="61006" cy="63597"/>
            </a:xfrm>
            <a:custGeom>
              <a:rect b="b" l="l" r="r" t="t"/>
              <a:pathLst>
                <a:path extrusionOk="0" h="1914" w="1836">
                  <a:moveTo>
                    <a:pt x="233" y="1"/>
                  </a:moveTo>
                  <a:cubicBezTo>
                    <a:pt x="104" y="1"/>
                    <a:pt x="104" y="104"/>
                    <a:pt x="104" y="104"/>
                  </a:cubicBezTo>
                  <a:cubicBezTo>
                    <a:pt x="0" y="207"/>
                    <a:pt x="0" y="207"/>
                    <a:pt x="0" y="311"/>
                  </a:cubicBezTo>
                  <a:lnTo>
                    <a:pt x="0" y="414"/>
                  </a:lnTo>
                  <a:cubicBezTo>
                    <a:pt x="104" y="543"/>
                    <a:pt x="104" y="543"/>
                    <a:pt x="104" y="647"/>
                  </a:cubicBezTo>
                  <a:lnTo>
                    <a:pt x="104" y="854"/>
                  </a:lnTo>
                  <a:cubicBezTo>
                    <a:pt x="233" y="957"/>
                    <a:pt x="233" y="957"/>
                    <a:pt x="233" y="1060"/>
                  </a:cubicBezTo>
                  <a:lnTo>
                    <a:pt x="233" y="1190"/>
                  </a:lnTo>
                  <a:lnTo>
                    <a:pt x="336" y="1293"/>
                  </a:lnTo>
                  <a:lnTo>
                    <a:pt x="336" y="1396"/>
                  </a:lnTo>
                  <a:cubicBezTo>
                    <a:pt x="440" y="1500"/>
                    <a:pt x="440" y="1500"/>
                    <a:pt x="440" y="1603"/>
                  </a:cubicBezTo>
                  <a:lnTo>
                    <a:pt x="543" y="1707"/>
                  </a:lnTo>
                  <a:cubicBezTo>
                    <a:pt x="543" y="1707"/>
                    <a:pt x="543" y="1836"/>
                    <a:pt x="646" y="1836"/>
                  </a:cubicBezTo>
                  <a:cubicBezTo>
                    <a:pt x="698" y="1888"/>
                    <a:pt x="724" y="1913"/>
                    <a:pt x="737" y="1913"/>
                  </a:cubicBezTo>
                  <a:cubicBezTo>
                    <a:pt x="750" y="1913"/>
                    <a:pt x="750" y="1888"/>
                    <a:pt x="750" y="1836"/>
                  </a:cubicBezTo>
                  <a:lnTo>
                    <a:pt x="879" y="1836"/>
                  </a:lnTo>
                  <a:cubicBezTo>
                    <a:pt x="982" y="1836"/>
                    <a:pt x="982" y="1836"/>
                    <a:pt x="1086" y="1707"/>
                  </a:cubicBezTo>
                  <a:cubicBezTo>
                    <a:pt x="1086" y="1707"/>
                    <a:pt x="1189" y="1707"/>
                    <a:pt x="1293" y="1603"/>
                  </a:cubicBezTo>
                  <a:cubicBezTo>
                    <a:pt x="1293" y="1603"/>
                    <a:pt x="1396" y="1603"/>
                    <a:pt x="1525" y="1500"/>
                  </a:cubicBezTo>
                  <a:lnTo>
                    <a:pt x="1629" y="1396"/>
                  </a:lnTo>
                  <a:lnTo>
                    <a:pt x="1835" y="1190"/>
                  </a:lnTo>
                  <a:lnTo>
                    <a:pt x="1835" y="1060"/>
                  </a:lnTo>
                  <a:lnTo>
                    <a:pt x="1732" y="957"/>
                  </a:lnTo>
                  <a:lnTo>
                    <a:pt x="1629" y="957"/>
                  </a:lnTo>
                  <a:lnTo>
                    <a:pt x="1525" y="1060"/>
                  </a:lnTo>
                  <a:cubicBezTo>
                    <a:pt x="1396" y="1060"/>
                    <a:pt x="1293" y="1060"/>
                    <a:pt x="1189" y="1190"/>
                  </a:cubicBezTo>
                  <a:cubicBezTo>
                    <a:pt x="1086" y="1190"/>
                    <a:pt x="982" y="1293"/>
                    <a:pt x="982" y="1293"/>
                  </a:cubicBezTo>
                  <a:lnTo>
                    <a:pt x="879" y="1190"/>
                  </a:lnTo>
                  <a:cubicBezTo>
                    <a:pt x="879" y="1060"/>
                    <a:pt x="750" y="957"/>
                    <a:pt x="750" y="854"/>
                  </a:cubicBezTo>
                  <a:cubicBezTo>
                    <a:pt x="750" y="750"/>
                    <a:pt x="646" y="647"/>
                    <a:pt x="646" y="414"/>
                  </a:cubicBezTo>
                  <a:cubicBezTo>
                    <a:pt x="646" y="311"/>
                    <a:pt x="543" y="311"/>
                    <a:pt x="543" y="311"/>
                  </a:cubicBezTo>
                  <a:lnTo>
                    <a:pt x="543" y="104"/>
                  </a:lnTo>
                  <a:lnTo>
                    <a:pt x="440" y="104"/>
                  </a:lnTo>
                  <a:lnTo>
                    <a:pt x="336"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5" name="Google Shape;3415;p37"/>
            <p:cNvSpPr/>
            <p:nvPr/>
          </p:nvSpPr>
          <p:spPr>
            <a:xfrm>
              <a:off x="2918156" y="3295199"/>
              <a:ext cx="53297" cy="71339"/>
            </a:xfrm>
            <a:custGeom>
              <a:rect b="b" l="l" r="r" t="t"/>
              <a:pathLst>
                <a:path extrusionOk="0" h="2147" w="1604">
                  <a:moveTo>
                    <a:pt x="750" y="1"/>
                  </a:moveTo>
                  <a:cubicBezTo>
                    <a:pt x="647" y="104"/>
                    <a:pt x="544" y="104"/>
                    <a:pt x="414" y="208"/>
                  </a:cubicBezTo>
                  <a:cubicBezTo>
                    <a:pt x="311" y="208"/>
                    <a:pt x="311" y="311"/>
                    <a:pt x="207" y="414"/>
                  </a:cubicBezTo>
                  <a:cubicBezTo>
                    <a:pt x="207" y="414"/>
                    <a:pt x="104" y="518"/>
                    <a:pt x="104" y="647"/>
                  </a:cubicBezTo>
                  <a:cubicBezTo>
                    <a:pt x="104" y="751"/>
                    <a:pt x="1" y="854"/>
                    <a:pt x="1" y="957"/>
                  </a:cubicBezTo>
                  <a:lnTo>
                    <a:pt x="1" y="1164"/>
                  </a:lnTo>
                  <a:cubicBezTo>
                    <a:pt x="1" y="1293"/>
                    <a:pt x="104" y="1397"/>
                    <a:pt x="104" y="1397"/>
                  </a:cubicBezTo>
                  <a:cubicBezTo>
                    <a:pt x="104" y="1500"/>
                    <a:pt x="104" y="1604"/>
                    <a:pt x="207" y="1707"/>
                  </a:cubicBezTo>
                  <a:cubicBezTo>
                    <a:pt x="207" y="1810"/>
                    <a:pt x="311" y="1940"/>
                    <a:pt x="414" y="1940"/>
                  </a:cubicBezTo>
                  <a:cubicBezTo>
                    <a:pt x="544" y="2043"/>
                    <a:pt x="647" y="2043"/>
                    <a:pt x="750" y="2146"/>
                  </a:cubicBezTo>
                  <a:lnTo>
                    <a:pt x="1061" y="2146"/>
                  </a:lnTo>
                  <a:cubicBezTo>
                    <a:pt x="1190" y="2146"/>
                    <a:pt x="1190" y="2043"/>
                    <a:pt x="1293" y="2043"/>
                  </a:cubicBezTo>
                  <a:lnTo>
                    <a:pt x="1397" y="1940"/>
                  </a:lnTo>
                  <a:cubicBezTo>
                    <a:pt x="1500" y="1810"/>
                    <a:pt x="1500" y="1810"/>
                    <a:pt x="1603" y="1707"/>
                  </a:cubicBezTo>
                  <a:lnTo>
                    <a:pt x="1603" y="1604"/>
                  </a:lnTo>
                  <a:lnTo>
                    <a:pt x="1500" y="1500"/>
                  </a:lnTo>
                  <a:lnTo>
                    <a:pt x="1293" y="1500"/>
                  </a:lnTo>
                  <a:lnTo>
                    <a:pt x="1190" y="1604"/>
                  </a:lnTo>
                  <a:lnTo>
                    <a:pt x="1061" y="1604"/>
                  </a:lnTo>
                  <a:cubicBezTo>
                    <a:pt x="1061" y="1604"/>
                    <a:pt x="957" y="1604"/>
                    <a:pt x="957" y="1707"/>
                  </a:cubicBezTo>
                  <a:cubicBezTo>
                    <a:pt x="854" y="1707"/>
                    <a:pt x="854" y="1707"/>
                    <a:pt x="750" y="1604"/>
                  </a:cubicBezTo>
                  <a:cubicBezTo>
                    <a:pt x="647" y="1500"/>
                    <a:pt x="647" y="1500"/>
                    <a:pt x="647" y="1397"/>
                  </a:cubicBezTo>
                  <a:lnTo>
                    <a:pt x="647" y="1293"/>
                  </a:lnTo>
                  <a:cubicBezTo>
                    <a:pt x="647" y="1293"/>
                    <a:pt x="544" y="1293"/>
                    <a:pt x="544" y="1164"/>
                  </a:cubicBezTo>
                  <a:lnTo>
                    <a:pt x="544" y="1061"/>
                  </a:lnTo>
                  <a:lnTo>
                    <a:pt x="544" y="854"/>
                  </a:lnTo>
                  <a:lnTo>
                    <a:pt x="647" y="751"/>
                  </a:lnTo>
                  <a:lnTo>
                    <a:pt x="647" y="647"/>
                  </a:lnTo>
                  <a:cubicBezTo>
                    <a:pt x="647" y="647"/>
                    <a:pt x="750" y="647"/>
                    <a:pt x="750" y="518"/>
                  </a:cubicBezTo>
                  <a:cubicBezTo>
                    <a:pt x="854" y="518"/>
                    <a:pt x="854" y="518"/>
                    <a:pt x="854" y="647"/>
                  </a:cubicBezTo>
                  <a:lnTo>
                    <a:pt x="957" y="751"/>
                  </a:lnTo>
                  <a:lnTo>
                    <a:pt x="957" y="854"/>
                  </a:lnTo>
                  <a:cubicBezTo>
                    <a:pt x="957" y="854"/>
                    <a:pt x="957" y="957"/>
                    <a:pt x="1061" y="957"/>
                  </a:cubicBezTo>
                  <a:lnTo>
                    <a:pt x="1190" y="957"/>
                  </a:lnTo>
                  <a:cubicBezTo>
                    <a:pt x="1293" y="957"/>
                    <a:pt x="1293" y="854"/>
                    <a:pt x="1397" y="854"/>
                  </a:cubicBezTo>
                  <a:lnTo>
                    <a:pt x="1397" y="751"/>
                  </a:lnTo>
                  <a:lnTo>
                    <a:pt x="1397" y="647"/>
                  </a:lnTo>
                  <a:lnTo>
                    <a:pt x="1397" y="518"/>
                  </a:lnTo>
                  <a:lnTo>
                    <a:pt x="1397" y="311"/>
                  </a:lnTo>
                  <a:lnTo>
                    <a:pt x="1293" y="208"/>
                  </a:lnTo>
                  <a:cubicBezTo>
                    <a:pt x="1190" y="104"/>
                    <a:pt x="1061" y="104"/>
                    <a:pt x="1061" y="104"/>
                  </a:cubicBezTo>
                  <a:cubicBezTo>
                    <a:pt x="957" y="1"/>
                    <a:pt x="854" y="1"/>
                    <a:pt x="75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6" name="Google Shape;3416;p37"/>
            <p:cNvSpPr/>
            <p:nvPr/>
          </p:nvSpPr>
          <p:spPr>
            <a:xfrm>
              <a:off x="2971421" y="3289384"/>
              <a:ext cx="54128" cy="65990"/>
            </a:xfrm>
            <a:custGeom>
              <a:rect b="b" l="l" r="r" t="t"/>
              <a:pathLst>
                <a:path extrusionOk="0" h="1986" w="1629">
                  <a:moveTo>
                    <a:pt x="879" y="589"/>
                  </a:moveTo>
                  <a:lnTo>
                    <a:pt x="983" y="693"/>
                  </a:lnTo>
                  <a:lnTo>
                    <a:pt x="983" y="822"/>
                  </a:lnTo>
                  <a:cubicBezTo>
                    <a:pt x="983" y="926"/>
                    <a:pt x="983" y="926"/>
                    <a:pt x="1086" y="1029"/>
                  </a:cubicBezTo>
                  <a:lnTo>
                    <a:pt x="1086" y="1132"/>
                  </a:lnTo>
                  <a:cubicBezTo>
                    <a:pt x="1086" y="1132"/>
                    <a:pt x="1086" y="1236"/>
                    <a:pt x="983" y="1339"/>
                  </a:cubicBezTo>
                  <a:lnTo>
                    <a:pt x="983" y="1468"/>
                  </a:lnTo>
                  <a:lnTo>
                    <a:pt x="750" y="1468"/>
                  </a:lnTo>
                  <a:cubicBezTo>
                    <a:pt x="750" y="1468"/>
                    <a:pt x="647" y="1468"/>
                    <a:pt x="647" y="1339"/>
                  </a:cubicBezTo>
                  <a:lnTo>
                    <a:pt x="647" y="1236"/>
                  </a:lnTo>
                  <a:cubicBezTo>
                    <a:pt x="543" y="1132"/>
                    <a:pt x="543" y="1132"/>
                    <a:pt x="543" y="1029"/>
                  </a:cubicBezTo>
                  <a:lnTo>
                    <a:pt x="543" y="926"/>
                  </a:lnTo>
                  <a:lnTo>
                    <a:pt x="543" y="693"/>
                  </a:lnTo>
                  <a:cubicBezTo>
                    <a:pt x="647" y="693"/>
                    <a:pt x="647" y="693"/>
                    <a:pt x="647" y="589"/>
                  </a:cubicBezTo>
                  <a:close/>
                  <a:moveTo>
                    <a:pt x="872" y="1"/>
                  </a:moveTo>
                  <a:cubicBezTo>
                    <a:pt x="833" y="1"/>
                    <a:pt x="793" y="12"/>
                    <a:pt x="750" y="47"/>
                  </a:cubicBezTo>
                  <a:cubicBezTo>
                    <a:pt x="543" y="47"/>
                    <a:pt x="440" y="47"/>
                    <a:pt x="336" y="176"/>
                  </a:cubicBezTo>
                  <a:cubicBezTo>
                    <a:pt x="233" y="279"/>
                    <a:pt x="104" y="279"/>
                    <a:pt x="104" y="383"/>
                  </a:cubicBezTo>
                  <a:cubicBezTo>
                    <a:pt x="0" y="486"/>
                    <a:pt x="0" y="693"/>
                    <a:pt x="0" y="822"/>
                  </a:cubicBezTo>
                  <a:lnTo>
                    <a:pt x="0" y="1132"/>
                  </a:lnTo>
                  <a:cubicBezTo>
                    <a:pt x="0" y="1236"/>
                    <a:pt x="104" y="1339"/>
                    <a:pt x="104" y="1468"/>
                  </a:cubicBezTo>
                  <a:cubicBezTo>
                    <a:pt x="104" y="1572"/>
                    <a:pt x="233" y="1675"/>
                    <a:pt x="336" y="1779"/>
                  </a:cubicBezTo>
                  <a:cubicBezTo>
                    <a:pt x="336" y="1882"/>
                    <a:pt x="440" y="1882"/>
                    <a:pt x="543" y="1985"/>
                  </a:cubicBezTo>
                  <a:lnTo>
                    <a:pt x="879" y="1985"/>
                  </a:lnTo>
                  <a:cubicBezTo>
                    <a:pt x="983" y="1985"/>
                    <a:pt x="1086" y="1985"/>
                    <a:pt x="1190" y="1882"/>
                  </a:cubicBezTo>
                  <a:cubicBezTo>
                    <a:pt x="1293" y="1779"/>
                    <a:pt x="1396" y="1779"/>
                    <a:pt x="1396" y="1675"/>
                  </a:cubicBezTo>
                  <a:cubicBezTo>
                    <a:pt x="1526" y="1572"/>
                    <a:pt x="1526" y="1468"/>
                    <a:pt x="1526" y="1339"/>
                  </a:cubicBezTo>
                  <a:cubicBezTo>
                    <a:pt x="1629" y="1236"/>
                    <a:pt x="1629" y="1132"/>
                    <a:pt x="1629" y="926"/>
                  </a:cubicBezTo>
                  <a:cubicBezTo>
                    <a:pt x="1629" y="822"/>
                    <a:pt x="1526" y="693"/>
                    <a:pt x="1526" y="589"/>
                  </a:cubicBezTo>
                  <a:cubicBezTo>
                    <a:pt x="1526" y="486"/>
                    <a:pt x="1396" y="383"/>
                    <a:pt x="1396" y="279"/>
                  </a:cubicBezTo>
                  <a:cubicBezTo>
                    <a:pt x="1293" y="176"/>
                    <a:pt x="1190" y="176"/>
                    <a:pt x="1086" y="47"/>
                  </a:cubicBezTo>
                  <a:cubicBezTo>
                    <a:pt x="1017" y="47"/>
                    <a:pt x="948" y="1"/>
                    <a:pt x="87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7" name="Google Shape;3417;p37"/>
            <p:cNvSpPr/>
            <p:nvPr/>
          </p:nvSpPr>
          <p:spPr>
            <a:xfrm>
              <a:off x="3032395" y="3287490"/>
              <a:ext cx="71339" cy="67884"/>
            </a:xfrm>
            <a:custGeom>
              <a:rect b="b" l="l" r="r" t="t"/>
              <a:pathLst>
                <a:path extrusionOk="0" h="2043" w="2147">
                  <a:moveTo>
                    <a:pt x="337" y="0"/>
                  </a:moveTo>
                  <a:cubicBezTo>
                    <a:pt x="208" y="104"/>
                    <a:pt x="208" y="104"/>
                    <a:pt x="104" y="233"/>
                  </a:cubicBezTo>
                  <a:cubicBezTo>
                    <a:pt x="104" y="336"/>
                    <a:pt x="104" y="336"/>
                    <a:pt x="1" y="440"/>
                  </a:cubicBezTo>
                  <a:lnTo>
                    <a:pt x="1" y="750"/>
                  </a:lnTo>
                  <a:lnTo>
                    <a:pt x="1" y="983"/>
                  </a:lnTo>
                  <a:lnTo>
                    <a:pt x="1" y="1189"/>
                  </a:lnTo>
                  <a:lnTo>
                    <a:pt x="1" y="1293"/>
                  </a:lnTo>
                  <a:lnTo>
                    <a:pt x="1" y="1396"/>
                  </a:lnTo>
                  <a:lnTo>
                    <a:pt x="1" y="1629"/>
                  </a:lnTo>
                  <a:cubicBezTo>
                    <a:pt x="1" y="1629"/>
                    <a:pt x="1" y="1732"/>
                    <a:pt x="104" y="1732"/>
                  </a:cubicBezTo>
                  <a:lnTo>
                    <a:pt x="104" y="1836"/>
                  </a:lnTo>
                  <a:lnTo>
                    <a:pt x="208" y="1939"/>
                  </a:lnTo>
                  <a:cubicBezTo>
                    <a:pt x="337" y="1939"/>
                    <a:pt x="337" y="1939"/>
                    <a:pt x="440" y="1836"/>
                  </a:cubicBezTo>
                  <a:lnTo>
                    <a:pt x="440" y="1732"/>
                  </a:lnTo>
                  <a:cubicBezTo>
                    <a:pt x="544" y="1629"/>
                    <a:pt x="544" y="1629"/>
                    <a:pt x="544" y="1525"/>
                  </a:cubicBezTo>
                  <a:lnTo>
                    <a:pt x="544" y="1293"/>
                  </a:lnTo>
                  <a:lnTo>
                    <a:pt x="544" y="1086"/>
                  </a:lnTo>
                  <a:lnTo>
                    <a:pt x="544" y="983"/>
                  </a:lnTo>
                  <a:lnTo>
                    <a:pt x="544" y="750"/>
                  </a:lnTo>
                  <a:cubicBezTo>
                    <a:pt x="544" y="879"/>
                    <a:pt x="544" y="879"/>
                    <a:pt x="647" y="983"/>
                  </a:cubicBezTo>
                  <a:lnTo>
                    <a:pt x="647" y="1189"/>
                  </a:lnTo>
                  <a:cubicBezTo>
                    <a:pt x="647" y="1293"/>
                    <a:pt x="750" y="1396"/>
                    <a:pt x="750" y="1396"/>
                  </a:cubicBezTo>
                  <a:cubicBezTo>
                    <a:pt x="750" y="1525"/>
                    <a:pt x="854" y="1629"/>
                    <a:pt x="854" y="1629"/>
                  </a:cubicBezTo>
                  <a:cubicBezTo>
                    <a:pt x="854" y="1732"/>
                    <a:pt x="854" y="1836"/>
                    <a:pt x="983" y="1836"/>
                  </a:cubicBezTo>
                  <a:cubicBezTo>
                    <a:pt x="983" y="1836"/>
                    <a:pt x="983" y="1939"/>
                    <a:pt x="1086" y="1939"/>
                  </a:cubicBezTo>
                  <a:cubicBezTo>
                    <a:pt x="1086" y="1939"/>
                    <a:pt x="1086" y="1836"/>
                    <a:pt x="1190" y="1836"/>
                  </a:cubicBezTo>
                  <a:cubicBezTo>
                    <a:pt x="1190" y="1836"/>
                    <a:pt x="1190" y="1732"/>
                    <a:pt x="1293" y="1732"/>
                  </a:cubicBezTo>
                  <a:cubicBezTo>
                    <a:pt x="1293" y="1629"/>
                    <a:pt x="1293" y="1629"/>
                    <a:pt x="1397" y="1525"/>
                  </a:cubicBezTo>
                  <a:lnTo>
                    <a:pt x="1397" y="1293"/>
                  </a:lnTo>
                  <a:cubicBezTo>
                    <a:pt x="1500" y="1189"/>
                    <a:pt x="1500" y="1086"/>
                    <a:pt x="1500" y="983"/>
                  </a:cubicBezTo>
                  <a:cubicBezTo>
                    <a:pt x="1500" y="983"/>
                    <a:pt x="1629" y="879"/>
                    <a:pt x="1629" y="750"/>
                  </a:cubicBezTo>
                  <a:lnTo>
                    <a:pt x="1629" y="983"/>
                  </a:lnTo>
                  <a:lnTo>
                    <a:pt x="1629" y="1293"/>
                  </a:lnTo>
                  <a:lnTo>
                    <a:pt x="1629" y="1525"/>
                  </a:lnTo>
                  <a:cubicBezTo>
                    <a:pt x="1733" y="1629"/>
                    <a:pt x="1733" y="1732"/>
                    <a:pt x="1733" y="1836"/>
                  </a:cubicBezTo>
                  <a:lnTo>
                    <a:pt x="1733" y="1939"/>
                  </a:lnTo>
                  <a:lnTo>
                    <a:pt x="1836" y="2042"/>
                  </a:lnTo>
                  <a:lnTo>
                    <a:pt x="1940" y="2042"/>
                  </a:lnTo>
                  <a:lnTo>
                    <a:pt x="2043" y="1939"/>
                  </a:lnTo>
                  <a:lnTo>
                    <a:pt x="2043" y="1836"/>
                  </a:lnTo>
                  <a:cubicBezTo>
                    <a:pt x="2043" y="1836"/>
                    <a:pt x="2043" y="1732"/>
                    <a:pt x="2146" y="1732"/>
                  </a:cubicBezTo>
                  <a:lnTo>
                    <a:pt x="2146" y="1629"/>
                  </a:lnTo>
                  <a:lnTo>
                    <a:pt x="2146" y="1396"/>
                  </a:lnTo>
                  <a:lnTo>
                    <a:pt x="2146" y="1293"/>
                  </a:lnTo>
                  <a:lnTo>
                    <a:pt x="2146" y="1086"/>
                  </a:lnTo>
                  <a:lnTo>
                    <a:pt x="2146" y="879"/>
                  </a:lnTo>
                  <a:lnTo>
                    <a:pt x="2146" y="543"/>
                  </a:lnTo>
                  <a:cubicBezTo>
                    <a:pt x="2146" y="440"/>
                    <a:pt x="2146" y="440"/>
                    <a:pt x="2043" y="336"/>
                  </a:cubicBezTo>
                  <a:cubicBezTo>
                    <a:pt x="2043" y="233"/>
                    <a:pt x="2043" y="233"/>
                    <a:pt x="1940" y="104"/>
                  </a:cubicBezTo>
                  <a:cubicBezTo>
                    <a:pt x="1940" y="104"/>
                    <a:pt x="1836" y="104"/>
                    <a:pt x="1733" y="0"/>
                  </a:cubicBezTo>
                  <a:lnTo>
                    <a:pt x="1629" y="104"/>
                  </a:lnTo>
                  <a:cubicBezTo>
                    <a:pt x="1629" y="104"/>
                    <a:pt x="1500" y="104"/>
                    <a:pt x="1500" y="233"/>
                  </a:cubicBezTo>
                  <a:cubicBezTo>
                    <a:pt x="1397" y="233"/>
                    <a:pt x="1397" y="336"/>
                    <a:pt x="1293" y="336"/>
                  </a:cubicBezTo>
                  <a:cubicBezTo>
                    <a:pt x="1293" y="440"/>
                    <a:pt x="1293" y="440"/>
                    <a:pt x="1190" y="543"/>
                  </a:cubicBezTo>
                  <a:lnTo>
                    <a:pt x="1190" y="646"/>
                  </a:lnTo>
                  <a:lnTo>
                    <a:pt x="1086" y="750"/>
                  </a:lnTo>
                  <a:lnTo>
                    <a:pt x="983" y="646"/>
                  </a:lnTo>
                  <a:lnTo>
                    <a:pt x="983" y="543"/>
                  </a:lnTo>
                  <a:cubicBezTo>
                    <a:pt x="854" y="440"/>
                    <a:pt x="854" y="336"/>
                    <a:pt x="854" y="336"/>
                  </a:cubicBezTo>
                  <a:cubicBezTo>
                    <a:pt x="750" y="233"/>
                    <a:pt x="750" y="233"/>
                    <a:pt x="750" y="104"/>
                  </a:cubicBezTo>
                  <a:cubicBezTo>
                    <a:pt x="647" y="104"/>
                    <a:pt x="647" y="104"/>
                    <a:pt x="544"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8" name="Google Shape;3418;p37"/>
            <p:cNvSpPr/>
            <p:nvPr/>
          </p:nvSpPr>
          <p:spPr>
            <a:xfrm>
              <a:off x="3111445" y="3295199"/>
              <a:ext cx="53264" cy="64461"/>
            </a:xfrm>
            <a:custGeom>
              <a:rect b="b" l="l" r="r" t="t"/>
              <a:pathLst>
                <a:path extrusionOk="0" h="1940" w="1603">
                  <a:moveTo>
                    <a:pt x="646" y="1"/>
                  </a:moveTo>
                  <a:cubicBezTo>
                    <a:pt x="543" y="1"/>
                    <a:pt x="543" y="104"/>
                    <a:pt x="414" y="104"/>
                  </a:cubicBezTo>
                  <a:lnTo>
                    <a:pt x="310" y="104"/>
                  </a:lnTo>
                  <a:cubicBezTo>
                    <a:pt x="310" y="104"/>
                    <a:pt x="207" y="208"/>
                    <a:pt x="207" y="311"/>
                  </a:cubicBezTo>
                  <a:cubicBezTo>
                    <a:pt x="207" y="311"/>
                    <a:pt x="103" y="414"/>
                    <a:pt x="103" y="518"/>
                  </a:cubicBezTo>
                  <a:lnTo>
                    <a:pt x="103" y="751"/>
                  </a:lnTo>
                  <a:cubicBezTo>
                    <a:pt x="103" y="854"/>
                    <a:pt x="0" y="854"/>
                    <a:pt x="0" y="957"/>
                  </a:cubicBezTo>
                  <a:lnTo>
                    <a:pt x="0" y="1061"/>
                  </a:lnTo>
                  <a:lnTo>
                    <a:pt x="0" y="1164"/>
                  </a:lnTo>
                  <a:lnTo>
                    <a:pt x="0" y="1293"/>
                  </a:lnTo>
                  <a:lnTo>
                    <a:pt x="0" y="1500"/>
                  </a:lnTo>
                  <a:lnTo>
                    <a:pt x="0" y="1604"/>
                  </a:lnTo>
                  <a:lnTo>
                    <a:pt x="0" y="1707"/>
                  </a:lnTo>
                  <a:lnTo>
                    <a:pt x="103" y="1707"/>
                  </a:lnTo>
                  <a:lnTo>
                    <a:pt x="207" y="1810"/>
                  </a:lnTo>
                  <a:lnTo>
                    <a:pt x="310" y="1810"/>
                  </a:lnTo>
                  <a:lnTo>
                    <a:pt x="414" y="1940"/>
                  </a:lnTo>
                  <a:lnTo>
                    <a:pt x="853" y="1940"/>
                  </a:lnTo>
                  <a:cubicBezTo>
                    <a:pt x="956" y="1810"/>
                    <a:pt x="1060" y="1810"/>
                    <a:pt x="1189" y="1810"/>
                  </a:cubicBezTo>
                  <a:cubicBezTo>
                    <a:pt x="1189" y="1810"/>
                    <a:pt x="1293" y="1810"/>
                    <a:pt x="1293" y="1707"/>
                  </a:cubicBezTo>
                  <a:lnTo>
                    <a:pt x="1396" y="1707"/>
                  </a:lnTo>
                  <a:lnTo>
                    <a:pt x="1396" y="1604"/>
                  </a:lnTo>
                  <a:lnTo>
                    <a:pt x="1293" y="1500"/>
                  </a:lnTo>
                  <a:lnTo>
                    <a:pt x="1189" y="1397"/>
                  </a:lnTo>
                  <a:lnTo>
                    <a:pt x="543" y="1397"/>
                  </a:lnTo>
                  <a:lnTo>
                    <a:pt x="543" y="1293"/>
                  </a:lnTo>
                  <a:lnTo>
                    <a:pt x="646" y="1164"/>
                  </a:lnTo>
                  <a:lnTo>
                    <a:pt x="1189" y="1164"/>
                  </a:lnTo>
                  <a:lnTo>
                    <a:pt x="1293" y="1061"/>
                  </a:lnTo>
                  <a:lnTo>
                    <a:pt x="1293" y="957"/>
                  </a:lnTo>
                  <a:cubicBezTo>
                    <a:pt x="1396" y="854"/>
                    <a:pt x="1293" y="854"/>
                    <a:pt x="1189" y="751"/>
                  </a:cubicBezTo>
                  <a:lnTo>
                    <a:pt x="646" y="751"/>
                  </a:lnTo>
                  <a:lnTo>
                    <a:pt x="646" y="647"/>
                  </a:lnTo>
                  <a:lnTo>
                    <a:pt x="750" y="518"/>
                  </a:lnTo>
                  <a:lnTo>
                    <a:pt x="1396" y="518"/>
                  </a:lnTo>
                  <a:cubicBezTo>
                    <a:pt x="1499" y="414"/>
                    <a:pt x="1499" y="414"/>
                    <a:pt x="1603" y="414"/>
                  </a:cubicBezTo>
                  <a:lnTo>
                    <a:pt x="1603" y="311"/>
                  </a:lnTo>
                  <a:lnTo>
                    <a:pt x="1603" y="208"/>
                  </a:lnTo>
                  <a:lnTo>
                    <a:pt x="1499" y="104"/>
                  </a:lnTo>
                  <a:lnTo>
                    <a:pt x="1060" y="104"/>
                  </a:lnTo>
                  <a:cubicBezTo>
                    <a:pt x="1060" y="1"/>
                    <a:pt x="956" y="1"/>
                    <a:pt x="85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19" name="Google Shape;3419;p37"/>
            <p:cNvSpPr/>
            <p:nvPr/>
          </p:nvSpPr>
          <p:spPr>
            <a:xfrm>
              <a:off x="2871769" y="3394851"/>
              <a:ext cx="53297" cy="67884"/>
            </a:xfrm>
            <a:custGeom>
              <a:rect b="b" l="l" r="r" t="t"/>
              <a:pathLst>
                <a:path extrusionOk="0" h="2043" w="1604">
                  <a:moveTo>
                    <a:pt x="750" y="440"/>
                  </a:moveTo>
                  <a:lnTo>
                    <a:pt x="854" y="543"/>
                  </a:lnTo>
                  <a:lnTo>
                    <a:pt x="854" y="647"/>
                  </a:lnTo>
                  <a:lnTo>
                    <a:pt x="854" y="750"/>
                  </a:lnTo>
                  <a:cubicBezTo>
                    <a:pt x="750" y="750"/>
                    <a:pt x="750" y="879"/>
                    <a:pt x="750" y="879"/>
                  </a:cubicBezTo>
                  <a:lnTo>
                    <a:pt x="647" y="983"/>
                  </a:lnTo>
                  <a:lnTo>
                    <a:pt x="647" y="879"/>
                  </a:lnTo>
                  <a:lnTo>
                    <a:pt x="647" y="750"/>
                  </a:lnTo>
                  <a:lnTo>
                    <a:pt x="518" y="647"/>
                  </a:lnTo>
                  <a:lnTo>
                    <a:pt x="647" y="543"/>
                  </a:lnTo>
                  <a:lnTo>
                    <a:pt x="750" y="543"/>
                  </a:lnTo>
                  <a:lnTo>
                    <a:pt x="750" y="440"/>
                  </a:lnTo>
                  <a:close/>
                  <a:moveTo>
                    <a:pt x="1061" y="1190"/>
                  </a:moveTo>
                  <a:lnTo>
                    <a:pt x="1061" y="1293"/>
                  </a:lnTo>
                  <a:lnTo>
                    <a:pt x="1061" y="1396"/>
                  </a:lnTo>
                  <a:lnTo>
                    <a:pt x="957" y="1526"/>
                  </a:lnTo>
                  <a:lnTo>
                    <a:pt x="854" y="1526"/>
                  </a:lnTo>
                  <a:lnTo>
                    <a:pt x="854" y="1396"/>
                  </a:lnTo>
                  <a:lnTo>
                    <a:pt x="854" y="1293"/>
                  </a:lnTo>
                  <a:lnTo>
                    <a:pt x="854" y="1190"/>
                  </a:lnTo>
                  <a:close/>
                  <a:moveTo>
                    <a:pt x="518" y="1"/>
                  </a:moveTo>
                  <a:cubicBezTo>
                    <a:pt x="518" y="104"/>
                    <a:pt x="414" y="104"/>
                    <a:pt x="414" y="104"/>
                  </a:cubicBezTo>
                  <a:cubicBezTo>
                    <a:pt x="311" y="104"/>
                    <a:pt x="311" y="233"/>
                    <a:pt x="311" y="233"/>
                  </a:cubicBezTo>
                  <a:cubicBezTo>
                    <a:pt x="208" y="233"/>
                    <a:pt x="208" y="337"/>
                    <a:pt x="104" y="337"/>
                  </a:cubicBezTo>
                  <a:cubicBezTo>
                    <a:pt x="104" y="440"/>
                    <a:pt x="104" y="440"/>
                    <a:pt x="1" y="440"/>
                  </a:cubicBezTo>
                  <a:lnTo>
                    <a:pt x="1" y="543"/>
                  </a:lnTo>
                  <a:lnTo>
                    <a:pt x="1" y="647"/>
                  </a:lnTo>
                  <a:cubicBezTo>
                    <a:pt x="104" y="647"/>
                    <a:pt x="104" y="750"/>
                    <a:pt x="104" y="750"/>
                  </a:cubicBezTo>
                  <a:lnTo>
                    <a:pt x="104" y="879"/>
                  </a:lnTo>
                  <a:lnTo>
                    <a:pt x="208" y="983"/>
                  </a:lnTo>
                  <a:lnTo>
                    <a:pt x="208" y="1086"/>
                  </a:lnTo>
                  <a:cubicBezTo>
                    <a:pt x="208" y="1086"/>
                    <a:pt x="208" y="1190"/>
                    <a:pt x="311" y="1190"/>
                  </a:cubicBezTo>
                  <a:lnTo>
                    <a:pt x="311" y="1396"/>
                  </a:lnTo>
                  <a:lnTo>
                    <a:pt x="414" y="1526"/>
                  </a:lnTo>
                  <a:lnTo>
                    <a:pt x="414" y="1629"/>
                  </a:lnTo>
                  <a:lnTo>
                    <a:pt x="518" y="1732"/>
                  </a:lnTo>
                  <a:cubicBezTo>
                    <a:pt x="518" y="1836"/>
                    <a:pt x="647" y="1836"/>
                    <a:pt x="647" y="1939"/>
                  </a:cubicBezTo>
                  <a:lnTo>
                    <a:pt x="750" y="2043"/>
                  </a:lnTo>
                  <a:lnTo>
                    <a:pt x="854" y="2043"/>
                  </a:lnTo>
                  <a:cubicBezTo>
                    <a:pt x="957" y="2043"/>
                    <a:pt x="957" y="2043"/>
                    <a:pt x="1061" y="1939"/>
                  </a:cubicBezTo>
                  <a:cubicBezTo>
                    <a:pt x="1061" y="1939"/>
                    <a:pt x="1164" y="1939"/>
                    <a:pt x="1293" y="1836"/>
                  </a:cubicBezTo>
                  <a:cubicBezTo>
                    <a:pt x="1293" y="1836"/>
                    <a:pt x="1397" y="1732"/>
                    <a:pt x="1397" y="1629"/>
                  </a:cubicBezTo>
                  <a:cubicBezTo>
                    <a:pt x="1500" y="1629"/>
                    <a:pt x="1500" y="1526"/>
                    <a:pt x="1500" y="1396"/>
                  </a:cubicBezTo>
                  <a:cubicBezTo>
                    <a:pt x="1603" y="1293"/>
                    <a:pt x="1500" y="1293"/>
                    <a:pt x="1500" y="1190"/>
                  </a:cubicBezTo>
                  <a:lnTo>
                    <a:pt x="1500" y="1086"/>
                  </a:lnTo>
                  <a:lnTo>
                    <a:pt x="1397" y="983"/>
                  </a:lnTo>
                  <a:lnTo>
                    <a:pt x="1293" y="879"/>
                  </a:lnTo>
                  <a:lnTo>
                    <a:pt x="1061" y="879"/>
                  </a:lnTo>
                  <a:cubicBezTo>
                    <a:pt x="1164" y="750"/>
                    <a:pt x="1164" y="647"/>
                    <a:pt x="1293" y="543"/>
                  </a:cubicBezTo>
                  <a:cubicBezTo>
                    <a:pt x="1293" y="440"/>
                    <a:pt x="1293" y="337"/>
                    <a:pt x="1164" y="233"/>
                  </a:cubicBezTo>
                  <a:cubicBezTo>
                    <a:pt x="1164" y="233"/>
                    <a:pt x="1164" y="104"/>
                    <a:pt x="1061" y="104"/>
                  </a:cubicBezTo>
                  <a:cubicBezTo>
                    <a:pt x="1061" y="1"/>
                    <a:pt x="1061" y="1"/>
                    <a:pt x="957"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0" name="Google Shape;3420;p37"/>
            <p:cNvSpPr/>
            <p:nvPr/>
          </p:nvSpPr>
          <p:spPr>
            <a:xfrm>
              <a:off x="2925034" y="3381095"/>
              <a:ext cx="46419" cy="67917"/>
            </a:xfrm>
            <a:custGeom>
              <a:rect b="b" l="l" r="r" t="t"/>
              <a:pathLst>
                <a:path extrusionOk="0" h="2044" w="1397">
                  <a:moveTo>
                    <a:pt x="440" y="415"/>
                  </a:moveTo>
                  <a:lnTo>
                    <a:pt x="543" y="518"/>
                  </a:lnTo>
                  <a:cubicBezTo>
                    <a:pt x="543" y="518"/>
                    <a:pt x="647" y="518"/>
                    <a:pt x="647" y="647"/>
                  </a:cubicBezTo>
                  <a:lnTo>
                    <a:pt x="647" y="751"/>
                  </a:lnTo>
                  <a:cubicBezTo>
                    <a:pt x="750" y="751"/>
                    <a:pt x="750" y="854"/>
                    <a:pt x="750" y="854"/>
                  </a:cubicBezTo>
                  <a:lnTo>
                    <a:pt x="750" y="957"/>
                  </a:lnTo>
                  <a:cubicBezTo>
                    <a:pt x="647" y="957"/>
                    <a:pt x="543" y="957"/>
                    <a:pt x="440" y="1061"/>
                  </a:cubicBezTo>
                  <a:lnTo>
                    <a:pt x="440" y="957"/>
                  </a:lnTo>
                  <a:lnTo>
                    <a:pt x="440" y="854"/>
                  </a:lnTo>
                  <a:lnTo>
                    <a:pt x="440" y="751"/>
                  </a:lnTo>
                  <a:lnTo>
                    <a:pt x="440" y="647"/>
                  </a:lnTo>
                  <a:lnTo>
                    <a:pt x="440" y="518"/>
                  </a:lnTo>
                  <a:lnTo>
                    <a:pt x="440" y="415"/>
                  </a:lnTo>
                  <a:close/>
                  <a:moveTo>
                    <a:pt x="337" y="1"/>
                  </a:moveTo>
                  <a:lnTo>
                    <a:pt x="207" y="104"/>
                  </a:lnTo>
                  <a:cubicBezTo>
                    <a:pt x="104" y="208"/>
                    <a:pt x="104" y="208"/>
                    <a:pt x="104" y="311"/>
                  </a:cubicBezTo>
                  <a:cubicBezTo>
                    <a:pt x="0" y="311"/>
                    <a:pt x="0" y="415"/>
                    <a:pt x="0" y="518"/>
                  </a:cubicBezTo>
                  <a:lnTo>
                    <a:pt x="0" y="751"/>
                  </a:lnTo>
                  <a:lnTo>
                    <a:pt x="0" y="957"/>
                  </a:lnTo>
                  <a:lnTo>
                    <a:pt x="0" y="1164"/>
                  </a:lnTo>
                  <a:lnTo>
                    <a:pt x="0" y="1397"/>
                  </a:lnTo>
                  <a:cubicBezTo>
                    <a:pt x="0" y="1500"/>
                    <a:pt x="104" y="1604"/>
                    <a:pt x="104" y="1707"/>
                  </a:cubicBezTo>
                  <a:lnTo>
                    <a:pt x="104" y="1810"/>
                  </a:lnTo>
                  <a:lnTo>
                    <a:pt x="207" y="1940"/>
                  </a:lnTo>
                  <a:lnTo>
                    <a:pt x="337" y="2043"/>
                  </a:lnTo>
                  <a:cubicBezTo>
                    <a:pt x="440" y="2043"/>
                    <a:pt x="440" y="1940"/>
                    <a:pt x="440" y="1940"/>
                  </a:cubicBezTo>
                  <a:cubicBezTo>
                    <a:pt x="543" y="1810"/>
                    <a:pt x="543" y="1810"/>
                    <a:pt x="543" y="1707"/>
                  </a:cubicBezTo>
                  <a:lnTo>
                    <a:pt x="543" y="1604"/>
                  </a:lnTo>
                  <a:lnTo>
                    <a:pt x="543" y="1397"/>
                  </a:lnTo>
                  <a:cubicBezTo>
                    <a:pt x="647" y="1397"/>
                    <a:pt x="750" y="1293"/>
                    <a:pt x="854" y="1293"/>
                  </a:cubicBezTo>
                  <a:lnTo>
                    <a:pt x="854" y="1397"/>
                  </a:lnTo>
                  <a:cubicBezTo>
                    <a:pt x="983" y="1500"/>
                    <a:pt x="983" y="1500"/>
                    <a:pt x="983" y="1604"/>
                  </a:cubicBezTo>
                  <a:cubicBezTo>
                    <a:pt x="983" y="1707"/>
                    <a:pt x="1086" y="1707"/>
                    <a:pt x="1086" y="1707"/>
                  </a:cubicBezTo>
                  <a:cubicBezTo>
                    <a:pt x="1086" y="1810"/>
                    <a:pt x="1190" y="1810"/>
                    <a:pt x="1190" y="1810"/>
                  </a:cubicBezTo>
                  <a:cubicBezTo>
                    <a:pt x="1293" y="1810"/>
                    <a:pt x="1293" y="1707"/>
                    <a:pt x="1293" y="1707"/>
                  </a:cubicBezTo>
                  <a:cubicBezTo>
                    <a:pt x="1396" y="1707"/>
                    <a:pt x="1396" y="1604"/>
                    <a:pt x="1396" y="1604"/>
                  </a:cubicBezTo>
                  <a:lnTo>
                    <a:pt x="1396" y="1500"/>
                  </a:lnTo>
                  <a:lnTo>
                    <a:pt x="1396" y="1293"/>
                  </a:lnTo>
                  <a:cubicBezTo>
                    <a:pt x="1293" y="1164"/>
                    <a:pt x="1293" y="1061"/>
                    <a:pt x="1293" y="957"/>
                  </a:cubicBezTo>
                  <a:cubicBezTo>
                    <a:pt x="1190" y="854"/>
                    <a:pt x="1190" y="751"/>
                    <a:pt x="1190" y="647"/>
                  </a:cubicBezTo>
                  <a:cubicBezTo>
                    <a:pt x="1086" y="647"/>
                    <a:pt x="1086" y="647"/>
                    <a:pt x="1086" y="518"/>
                  </a:cubicBezTo>
                  <a:cubicBezTo>
                    <a:pt x="1086" y="518"/>
                    <a:pt x="983" y="415"/>
                    <a:pt x="983" y="311"/>
                  </a:cubicBezTo>
                  <a:cubicBezTo>
                    <a:pt x="983" y="311"/>
                    <a:pt x="983" y="208"/>
                    <a:pt x="854" y="208"/>
                  </a:cubicBezTo>
                  <a:cubicBezTo>
                    <a:pt x="854" y="104"/>
                    <a:pt x="750" y="104"/>
                    <a:pt x="750" y="104"/>
                  </a:cubicBezTo>
                  <a:cubicBezTo>
                    <a:pt x="647" y="1"/>
                    <a:pt x="647" y="1"/>
                    <a:pt x="54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1" name="Google Shape;3421;p37"/>
            <p:cNvSpPr/>
            <p:nvPr/>
          </p:nvSpPr>
          <p:spPr>
            <a:xfrm>
              <a:off x="2971421" y="3366508"/>
              <a:ext cx="42963" cy="71339"/>
            </a:xfrm>
            <a:custGeom>
              <a:rect b="b" l="l" r="r" t="t"/>
              <a:pathLst>
                <a:path extrusionOk="0" h="2147" w="1293">
                  <a:moveTo>
                    <a:pt x="647" y="0"/>
                  </a:moveTo>
                  <a:cubicBezTo>
                    <a:pt x="543" y="104"/>
                    <a:pt x="440" y="104"/>
                    <a:pt x="336" y="104"/>
                  </a:cubicBezTo>
                  <a:cubicBezTo>
                    <a:pt x="336" y="207"/>
                    <a:pt x="233" y="207"/>
                    <a:pt x="104" y="311"/>
                  </a:cubicBezTo>
                  <a:cubicBezTo>
                    <a:pt x="104" y="440"/>
                    <a:pt x="104" y="440"/>
                    <a:pt x="0" y="543"/>
                  </a:cubicBezTo>
                  <a:lnTo>
                    <a:pt x="0" y="854"/>
                  </a:lnTo>
                  <a:lnTo>
                    <a:pt x="0" y="1086"/>
                  </a:lnTo>
                  <a:lnTo>
                    <a:pt x="0" y="1293"/>
                  </a:lnTo>
                  <a:cubicBezTo>
                    <a:pt x="0" y="1396"/>
                    <a:pt x="0" y="1500"/>
                    <a:pt x="104" y="1603"/>
                  </a:cubicBezTo>
                  <a:cubicBezTo>
                    <a:pt x="104" y="1732"/>
                    <a:pt x="233" y="1836"/>
                    <a:pt x="233" y="1939"/>
                  </a:cubicBezTo>
                  <a:cubicBezTo>
                    <a:pt x="336" y="2043"/>
                    <a:pt x="440" y="2043"/>
                    <a:pt x="543" y="2043"/>
                  </a:cubicBezTo>
                  <a:cubicBezTo>
                    <a:pt x="543" y="2146"/>
                    <a:pt x="647" y="2146"/>
                    <a:pt x="879" y="2146"/>
                  </a:cubicBezTo>
                  <a:lnTo>
                    <a:pt x="983" y="2043"/>
                  </a:lnTo>
                  <a:cubicBezTo>
                    <a:pt x="983" y="2043"/>
                    <a:pt x="1086" y="2043"/>
                    <a:pt x="1086" y="1939"/>
                  </a:cubicBezTo>
                  <a:cubicBezTo>
                    <a:pt x="1190" y="1939"/>
                    <a:pt x="1190" y="1939"/>
                    <a:pt x="1190" y="1836"/>
                  </a:cubicBezTo>
                  <a:cubicBezTo>
                    <a:pt x="1293" y="1836"/>
                    <a:pt x="1293" y="1732"/>
                    <a:pt x="1293" y="1732"/>
                  </a:cubicBezTo>
                  <a:cubicBezTo>
                    <a:pt x="1293" y="1603"/>
                    <a:pt x="1293" y="1603"/>
                    <a:pt x="1190" y="1603"/>
                  </a:cubicBezTo>
                  <a:cubicBezTo>
                    <a:pt x="1190" y="1500"/>
                    <a:pt x="1190" y="1500"/>
                    <a:pt x="1086" y="1500"/>
                  </a:cubicBezTo>
                  <a:lnTo>
                    <a:pt x="983" y="1603"/>
                  </a:lnTo>
                  <a:lnTo>
                    <a:pt x="879" y="1603"/>
                  </a:lnTo>
                  <a:lnTo>
                    <a:pt x="750" y="1732"/>
                  </a:lnTo>
                  <a:cubicBezTo>
                    <a:pt x="647" y="1732"/>
                    <a:pt x="647" y="1732"/>
                    <a:pt x="543" y="1603"/>
                  </a:cubicBezTo>
                  <a:lnTo>
                    <a:pt x="543" y="1500"/>
                  </a:lnTo>
                  <a:cubicBezTo>
                    <a:pt x="543" y="1500"/>
                    <a:pt x="440" y="1500"/>
                    <a:pt x="440" y="1396"/>
                  </a:cubicBezTo>
                  <a:lnTo>
                    <a:pt x="440" y="1293"/>
                  </a:lnTo>
                  <a:lnTo>
                    <a:pt x="440" y="1190"/>
                  </a:lnTo>
                  <a:lnTo>
                    <a:pt x="440" y="1086"/>
                  </a:lnTo>
                  <a:lnTo>
                    <a:pt x="440" y="854"/>
                  </a:lnTo>
                  <a:lnTo>
                    <a:pt x="440" y="750"/>
                  </a:lnTo>
                  <a:cubicBezTo>
                    <a:pt x="440" y="750"/>
                    <a:pt x="440" y="647"/>
                    <a:pt x="543" y="647"/>
                  </a:cubicBezTo>
                  <a:lnTo>
                    <a:pt x="647" y="543"/>
                  </a:lnTo>
                  <a:lnTo>
                    <a:pt x="647" y="647"/>
                  </a:lnTo>
                  <a:lnTo>
                    <a:pt x="750" y="647"/>
                  </a:lnTo>
                  <a:lnTo>
                    <a:pt x="750" y="750"/>
                  </a:lnTo>
                  <a:lnTo>
                    <a:pt x="750" y="854"/>
                  </a:lnTo>
                  <a:lnTo>
                    <a:pt x="879" y="957"/>
                  </a:lnTo>
                  <a:lnTo>
                    <a:pt x="1086" y="957"/>
                  </a:lnTo>
                  <a:lnTo>
                    <a:pt x="1190" y="854"/>
                  </a:lnTo>
                  <a:lnTo>
                    <a:pt x="1190" y="750"/>
                  </a:lnTo>
                  <a:lnTo>
                    <a:pt x="1190" y="647"/>
                  </a:lnTo>
                  <a:cubicBezTo>
                    <a:pt x="1190" y="543"/>
                    <a:pt x="1190" y="543"/>
                    <a:pt x="1086" y="440"/>
                  </a:cubicBezTo>
                  <a:lnTo>
                    <a:pt x="1086" y="207"/>
                  </a:lnTo>
                  <a:cubicBezTo>
                    <a:pt x="983" y="207"/>
                    <a:pt x="983" y="104"/>
                    <a:pt x="879" y="104"/>
                  </a:cubicBezTo>
                  <a:cubicBezTo>
                    <a:pt x="750" y="0"/>
                    <a:pt x="647" y="0"/>
                    <a:pt x="64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2" name="Google Shape;3422;p37"/>
            <p:cNvSpPr/>
            <p:nvPr/>
          </p:nvSpPr>
          <p:spPr>
            <a:xfrm>
              <a:off x="3014352" y="3366508"/>
              <a:ext cx="46419" cy="64461"/>
            </a:xfrm>
            <a:custGeom>
              <a:rect b="b" l="l" r="r" t="t"/>
              <a:pathLst>
                <a:path extrusionOk="0" h="1940" w="1397">
                  <a:moveTo>
                    <a:pt x="104" y="0"/>
                  </a:moveTo>
                  <a:lnTo>
                    <a:pt x="104" y="104"/>
                  </a:lnTo>
                  <a:lnTo>
                    <a:pt x="1" y="104"/>
                  </a:lnTo>
                  <a:lnTo>
                    <a:pt x="1" y="207"/>
                  </a:lnTo>
                  <a:lnTo>
                    <a:pt x="1" y="647"/>
                  </a:lnTo>
                  <a:cubicBezTo>
                    <a:pt x="1" y="750"/>
                    <a:pt x="104" y="854"/>
                    <a:pt x="104" y="1086"/>
                  </a:cubicBezTo>
                  <a:lnTo>
                    <a:pt x="104" y="1396"/>
                  </a:lnTo>
                  <a:lnTo>
                    <a:pt x="104" y="1603"/>
                  </a:lnTo>
                  <a:lnTo>
                    <a:pt x="104" y="1732"/>
                  </a:lnTo>
                  <a:lnTo>
                    <a:pt x="104" y="1836"/>
                  </a:lnTo>
                  <a:lnTo>
                    <a:pt x="234" y="1939"/>
                  </a:lnTo>
                  <a:lnTo>
                    <a:pt x="440" y="1939"/>
                  </a:lnTo>
                  <a:lnTo>
                    <a:pt x="440" y="1836"/>
                  </a:lnTo>
                  <a:lnTo>
                    <a:pt x="544" y="1732"/>
                  </a:lnTo>
                  <a:lnTo>
                    <a:pt x="544" y="1603"/>
                  </a:lnTo>
                  <a:lnTo>
                    <a:pt x="544" y="1396"/>
                  </a:lnTo>
                  <a:lnTo>
                    <a:pt x="544" y="1293"/>
                  </a:lnTo>
                  <a:cubicBezTo>
                    <a:pt x="544" y="1190"/>
                    <a:pt x="647" y="1190"/>
                    <a:pt x="647" y="1190"/>
                  </a:cubicBezTo>
                  <a:cubicBezTo>
                    <a:pt x="751" y="1293"/>
                    <a:pt x="751" y="1293"/>
                    <a:pt x="751" y="1396"/>
                  </a:cubicBezTo>
                  <a:cubicBezTo>
                    <a:pt x="880" y="1500"/>
                    <a:pt x="880" y="1500"/>
                    <a:pt x="983" y="1603"/>
                  </a:cubicBezTo>
                  <a:lnTo>
                    <a:pt x="983" y="1732"/>
                  </a:lnTo>
                  <a:cubicBezTo>
                    <a:pt x="983" y="1732"/>
                    <a:pt x="983" y="1836"/>
                    <a:pt x="1087" y="1836"/>
                  </a:cubicBezTo>
                  <a:lnTo>
                    <a:pt x="1190" y="1939"/>
                  </a:lnTo>
                  <a:lnTo>
                    <a:pt x="1397" y="1939"/>
                  </a:lnTo>
                  <a:lnTo>
                    <a:pt x="1397" y="1836"/>
                  </a:lnTo>
                  <a:lnTo>
                    <a:pt x="1397" y="1732"/>
                  </a:lnTo>
                  <a:lnTo>
                    <a:pt x="1397" y="1603"/>
                  </a:lnTo>
                  <a:lnTo>
                    <a:pt x="1293" y="1500"/>
                  </a:lnTo>
                  <a:lnTo>
                    <a:pt x="1293" y="1396"/>
                  </a:lnTo>
                  <a:cubicBezTo>
                    <a:pt x="1190" y="1293"/>
                    <a:pt x="1190" y="1190"/>
                    <a:pt x="1190" y="1190"/>
                  </a:cubicBezTo>
                  <a:cubicBezTo>
                    <a:pt x="1087" y="1086"/>
                    <a:pt x="1087" y="957"/>
                    <a:pt x="983" y="854"/>
                  </a:cubicBezTo>
                  <a:cubicBezTo>
                    <a:pt x="1087" y="854"/>
                    <a:pt x="1087" y="750"/>
                    <a:pt x="1190" y="750"/>
                  </a:cubicBezTo>
                  <a:cubicBezTo>
                    <a:pt x="1190" y="647"/>
                    <a:pt x="1190" y="647"/>
                    <a:pt x="1293" y="543"/>
                  </a:cubicBezTo>
                  <a:cubicBezTo>
                    <a:pt x="1293" y="440"/>
                    <a:pt x="1293" y="440"/>
                    <a:pt x="1397" y="311"/>
                  </a:cubicBezTo>
                  <a:lnTo>
                    <a:pt x="1397" y="104"/>
                  </a:lnTo>
                  <a:lnTo>
                    <a:pt x="1397" y="0"/>
                  </a:lnTo>
                  <a:lnTo>
                    <a:pt x="1087" y="0"/>
                  </a:lnTo>
                  <a:cubicBezTo>
                    <a:pt x="1087" y="104"/>
                    <a:pt x="983" y="104"/>
                    <a:pt x="983" y="207"/>
                  </a:cubicBezTo>
                  <a:lnTo>
                    <a:pt x="880" y="311"/>
                  </a:lnTo>
                  <a:cubicBezTo>
                    <a:pt x="880" y="440"/>
                    <a:pt x="751" y="440"/>
                    <a:pt x="751" y="440"/>
                  </a:cubicBezTo>
                  <a:cubicBezTo>
                    <a:pt x="751" y="543"/>
                    <a:pt x="647" y="543"/>
                    <a:pt x="647" y="647"/>
                  </a:cubicBezTo>
                  <a:lnTo>
                    <a:pt x="544" y="750"/>
                  </a:lnTo>
                  <a:lnTo>
                    <a:pt x="544" y="440"/>
                  </a:lnTo>
                  <a:cubicBezTo>
                    <a:pt x="440" y="440"/>
                    <a:pt x="440" y="311"/>
                    <a:pt x="440" y="311"/>
                  </a:cubicBezTo>
                  <a:lnTo>
                    <a:pt x="440" y="104"/>
                  </a:lnTo>
                  <a:lnTo>
                    <a:pt x="440"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3" name="Google Shape;3423;p37"/>
            <p:cNvSpPr/>
            <p:nvPr/>
          </p:nvSpPr>
          <p:spPr>
            <a:xfrm>
              <a:off x="3103703" y="3369930"/>
              <a:ext cx="107391" cy="107425"/>
            </a:xfrm>
            <a:custGeom>
              <a:rect b="b" l="l" r="r" t="t"/>
              <a:pathLst>
                <a:path extrusionOk="0" h="3233" w="3232">
                  <a:moveTo>
                    <a:pt x="1836" y="1"/>
                  </a:moveTo>
                  <a:lnTo>
                    <a:pt x="1422" y="1397"/>
                  </a:lnTo>
                  <a:lnTo>
                    <a:pt x="0" y="1190"/>
                  </a:lnTo>
                  <a:lnTo>
                    <a:pt x="0" y="1190"/>
                  </a:lnTo>
                  <a:lnTo>
                    <a:pt x="1189" y="1940"/>
                  </a:lnTo>
                  <a:lnTo>
                    <a:pt x="647" y="3232"/>
                  </a:lnTo>
                  <a:lnTo>
                    <a:pt x="647" y="3232"/>
                  </a:lnTo>
                  <a:lnTo>
                    <a:pt x="1629" y="2276"/>
                  </a:lnTo>
                  <a:lnTo>
                    <a:pt x="2068" y="3129"/>
                  </a:lnTo>
                  <a:lnTo>
                    <a:pt x="2068" y="1940"/>
                  </a:lnTo>
                  <a:lnTo>
                    <a:pt x="3232" y="1500"/>
                  </a:lnTo>
                  <a:lnTo>
                    <a:pt x="1939" y="1397"/>
                  </a:lnTo>
                  <a:lnTo>
                    <a:pt x="1836"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4" name="Google Shape;3424;p37"/>
            <p:cNvSpPr/>
            <p:nvPr/>
          </p:nvSpPr>
          <p:spPr>
            <a:xfrm>
              <a:off x="2746365" y="3452403"/>
              <a:ext cx="89382" cy="107391"/>
            </a:xfrm>
            <a:custGeom>
              <a:rect b="b" l="l" r="r" t="t"/>
              <a:pathLst>
                <a:path extrusionOk="0" h="3232" w="2690">
                  <a:moveTo>
                    <a:pt x="750" y="0"/>
                  </a:moveTo>
                  <a:lnTo>
                    <a:pt x="1190" y="1396"/>
                  </a:lnTo>
                  <a:lnTo>
                    <a:pt x="1" y="1939"/>
                  </a:lnTo>
                  <a:lnTo>
                    <a:pt x="1397" y="1836"/>
                  </a:lnTo>
                  <a:lnTo>
                    <a:pt x="1707" y="3232"/>
                  </a:lnTo>
                  <a:lnTo>
                    <a:pt x="1836" y="1836"/>
                  </a:lnTo>
                  <a:lnTo>
                    <a:pt x="2689" y="2379"/>
                  </a:lnTo>
                  <a:lnTo>
                    <a:pt x="2689" y="2379"/>
                  </a:lnTo>
                  <a:lnTo>
                    <a:pt x="2043" y="1396"/>
                  </a:lnTo>
                  <a:lnTo>
                    <a:pt x="2689" y="311"/>
                  </a:lnTo>
                  <a:lnTo>
                    <a:pt x="2689" y="311"/>
                  </a:lnTo>
                  <a:lnTo>
                    <a:pt x="1603" y="1086"/>
                  </a:lnTo>
                  <a:lnTo>
                    <a:pt x="750"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5" name="Google Shape;3425;p37"/>
            <p:cNvSpPr/>
            <p:nvPr/>
          </p:nvSpPr>
          <p:spPr>
            <a:xfrm>
              <a:off x="2698549" y="3367272"/>
              <a:ext cx="69313" cy="11098"/>
            </a:xfrm>
            <a:custGeom>
              <a:rect b="b" l="l" r="r" t="t"/>
              <a:pathLst>
                <a:path extrusionOk="0" h="334" w="2086">
                  <a:moveTo>
                    <a:pt x="516" y="0"/>
                  </a:moveTo>
                  <a:cubicBezTo>
                    <a:pt x="213" y="0"/>
                    <a:pt x="1" y="46"/>
                    <a:pt x="44" y="184"/>
                  </a:cubicBezTo>
                  <a:cubicBezTo>
                    <a:pt x="44" y="296"/>
                    <a:pt x="271" y="334"/>
                    <a:pt x="573" y="334"/>
                  </a:cubicBezTo>
                  <a:cubicBezTo>
                    <a:pt x="1178" y="334"/>
                    <a:pt x="2086" y="184"/>
                    <a:pt x="2086" y="184"/>
                  </a:cubicBezTo>
                  <a:cubicBezTo>
                    <a:pt x="2086" y="184"/>
                    <a:pt x="1121" y="0"/>
                    <a:pt x="516"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6" name="Google Shape;3426;p37"/>
            <p:cNvSpPr/>
            <p:nvPr/>
          </p:nvSpPr>
          <p:spPr>
            <a:xfrm>
              <a:off x="2703434" y="3332282"/>
              <a:ext cx="64428" cy="34258"/>
            </a:xfrm>
            <a:custGeom>
              <a:rect b="b" l="l" r="r" t="t"/>
              <a:pathLst>
                <a:path extrusionOk="0" h="1031" w="1939">
                  <a:moveTo>
                    <a:pt x="189" y="0"/>
                  </a:moveTo>
                  <a:cubicBezTo>
                    <a:pt x="144" y="0"/>
                    <a:pt x="115" y="15"/>
                    <a:pt x="103" y="48"/>
                  </a:cubicBezTo>
                  <a:cubicBezTo>
                    <a:pt x="0" y="488"/>
                    <a:pt x="1939" y="1030"/>
                    <a:pt x="1939" y="1030"/>
                  </a:cubicBezTo>
                  <a:cubicBezTo>
                    <a:pt x="1939" y="1030"/>
                    <a:pt x="558" y="0"/>
                    <a:pt x="18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7" name="Google Shape;3427;p37"/>
            <p:cNvSpPr/>
            <p:nvPr/>
          </p:nvSpPr>
          <p:spPr>
            <a:xfrm>
              <a:off x="3111445" y="3209138"/>
              <a:ext cx="24289" cy="68083"/>
            </a:xfrm>
            <a:custGeom>
              <a:rect b="b" l="l" r="r" t="t"/>
              <a:pathLst>
                <a:path extrusionOk="0" h="2049" w="731">
                  <a:moveTo>
                    <a:pt x="441" y="0"/>
                  </a:moveTo>
                  <a:cubicBezTo>
                    <a:pt x="432" y="0"/>
                    <a:pt x="423" y="2"/>
                    <a:pt x="414" y="6"/>
                  </a:cubicBezTo>
                  <a:cubicBezTo>
                    <a:pt x="0" y="109"/>
                    <a:pt x="414" y="2048"/>
                    <a:pt x="414" y="2048"/>
                  </a:cubicBezTo>
                  <a:cubicBezTo>
                    <a:pt x="414" y="2048"/>
                    <a:pt x="731" y="0"/>
                    <a:pt x="441"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8" name="Google Shape;3428;p37"/>
            <p:cNvSpPr/>
            <p:nvPr/>
          </p:nvSpPr>
          <p:spPr>
            <a:xfrm>
              <a:off x="3132911" y="3216182"/>
              <a:ext cx="39541" cy="64461"/>
            </a:xfrm>
            <a:custGeom>
              <a:rect b="b" l="l" r="r" t="t"/>
              <a:pathLst>
                <a:path extrusionOk="0" h="1940" w="1190">
                  <a:moveTo>
                    <a:pt x="853" y="1"/>
                  </a:moveTo>
                  <a:cubicBezTo>
                    <a:pt x="543" y="1"/>
                    <a:pt x="0" y="1939"/>
                    <a:pt x="0" y="1939"/>
                  </a:cubicBezTo>
                  <a:cubicBezTo>
                    <a:pt x="0" y="1939"/>
                    <a:pt x="1189" y="104"/>
                    <a:pt x="85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29" name="Google Shape;3429;p37"/>
            <p:cNvSpPr/>
            <p:nvPr/>
          </p:nvSpPr>
          <p:spPr>
            <a:xfrm>
              <a:off x="2670770" y="3594056"/>
              <a:ext cx="211327" cy="170258"/>
            </a:xfrm>
            <a:custGeom>
              <a:rect b="b" l="l" r="r" t="t"/>
              <a:pathLst>
                <a:path extrusionOk="0" h="5124" w="6360">
                  <a:moveTo>
                    <a:pt x="1668" y="0"/>
                  </a:moveTo>
                  <a:cubicBezTo>
                    <a:pt x="1586" y="0"/>
                    <a:pt x="1497" y="16"/>
                    <a:pt x="1397" y="54"/>
                  </a:cubicBezTo>
                  <a:cubicBezTo>
                    <a:pt x="1190" y="54"/>
                    <a:pt x="983" y="158"/>
                    <a:pt x="750" y="365"/>
                  </a:cubicBezTo>
                  <a:cubicBezTo>
                    <a:pt x="337" y="804"/>
                    <a:pt x="1" y="1347"/>
                    <a:pt x="1" y="1993"/>
                  </a:cubicBezTo>
                  <a:cubicBezTo>
                    <a:pt x="1" y="2640"/>
                    <a:pt x="233" y="3286"/>
                    <a:pt x="544" y="3803"/>
                  </a:cubicBezTo>
                  <a:cubicBezTo>
                    <a:pt x="647" y="4035"/>
                    <a:pt x="880" y="4242"/>
                    <a:pt x="1190" y="4346"/>
                  </a:cubicBezTo>
                  <a:cubicBezTo>
                    <a:pt x="1526" y="4682"/>
                    <a:pt x="2043" y="4682"/>
                    <a:pt x="2586" y="4785"/>
                  </a:cubicBezTo>
                  <a:cubicBezTo>
                    <a:pt x="2922" y="4889"/>
                    <a:pt x="3232" y="4992"/>
                    <a:pt x="3672" y="5095"/>
                  </a:cubicBezTo>
                  <a:cubicBezTo>
                    <a:pt x="3752" y="5114"/>
                    <a:pt x="3834" y="5123"/>
                    <a:pt x="3917" y="5123"/>
                  </a:cubicBezTo>
                  <a:cubicBezTo>
                    <a:pt x="4400" y="5123"/>
                    <a:pt x="4922" y="4824"/>
                    <a:pt x="5274" y="4449"/>
                  </a:cubicBezTo>
                  <a:cubicBezTo>
                    <a:pt x="5817" y="4035"/>
                    <a:pt x="6050" y="3389"/>
                    <a:pt x="6257" y="2846"/>
                  </a:cubicBezTo>
                  <a:cubicBezTo>
                    <a:pt x="6257" y="2510"/>
                    <a:pt x="6360" y="2200"/>
                    <a:pt x="6257" y="1993"/>
                  </a:cubicBezTo>
                  <a:cubicBezTo>
                    <a:pt x="6153" y="1218"/>
                    <a:pt x="5610" y="701"/>
                    <a:pt x="4861" y="572"/>
                  </a:cubicBezTo>
                  <a:cubicBezTo>
                    <a:pt x="4774" y="555"/>
                    <a:pt x="4690" y="547"/>
                    <a:pt x="4608" y="547"/>
                  </a:cubicBezTo>
                  <a:cubicBezTo>
                    <a:pt x="4178" y="547"/>
                    <a:pt x="3812" y="767"/>
                    <a:pt x="3465" y="1114"/>
                  </a:cubicBezTo>
                  <a:cubicBezTo>
                    <a:pt x="3384" y="1170"/>
                    <a:pt x="3317" y="1193"/>
                    <a:pt x="3260" y="1193"/>
                  </a:cubicBezTo>
                  <a:cubicBezTo>
                    <a:pt x="3079" y="1193"/>
                    <a:pt x="3000" y="961"/>
                    <a:pt x="2922" y="804"/>
                  </a:cubicBezTo>
                  <a:cubicBezTo>
                    <a:pt x="2689" y="572"/>
                    <a:pt x="2482" y="365"/>
                    <a:pt x="2172" y="158"/>
                  </a:cubicBezTo>
                  <a:cubicBezTo>
                    <a:pt x="2009" y="85"/>
                    <a:pt x="1859" y="0"/>
                    <a:pt x="166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0" name="Google Shape;3430;p37"/>
            <p:cNvSpPr/>
            <p:nvPr/>
          </p:nvSpPr>
          <p:spPr>
            <a:xfrm>
              <a:off x="2835716" y="3637552"/>
              <a:ext cx="31799" cy="44226"/>
            </a:xfrm>
            <a:custGeom>
              <a:rect b="b" l="l" r="r" t="t"/>
              <a:pathLst>
                <a:path extrusionOk="0" h="1331" w="957">
                  <a:moveTo>
                    <a:pt x="408" y="1"/>
                  </a:moveTo>
                  <a:cubicBezTo>
                    <a:pt x="236" y="1"/>
                    <a:pt x="103" y="183"/>
                    <a:pt x="103" y="348"/>
                  </a:cubicBezTo>
                  <a:cubicBezTo>
                    <a:pt x="0" y="684"/>
                    <a:pt x="103" y="891"/>
                    <a:pt x="310" y="1201"/>
                  </a:cubicBezTo>
                  <a:cubicBezTo>
                    <a:pt x="310" y="1201"/>
                    <a:pt x="440" y="1331"/>
                    <a:pt x="543" y="1331"/>
                  </a:cubicBezTo>
                  <a:cubicBezTo>
                    <a:pt x="646" y="1331"/>
                    <a:pt x="750" y="1201"/>
                    <a:pt x="853" y="1098"/>
                  </a:cubicBezTo>
                  <a:cubicBezTo>
                    <a:pt x="957" y="994"/>
                    <a:pt x="957" y="788"/>
                    <a:pt x="957" y="555"/>
                  </a:cubicBezTo>
                  <a:cubicBezTo>
                    <a:pt x="853" y="348"/>
                    <a:pt x="750" y="38"/>
                    <a:pt x="543" y="38"/>
                  </a:cubicBezTo>
                  <a:cubicBezTo>
                    <a:pt x="496" y="12"/>
                    <a:pt x="451" y="1"/>
                    <a:pt x="408"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1" name="Google Shape;3431;p37"/>
            <p:cNvSpPr/>
            <p:nvPr/>
          </p:nvSpPr>
          <p:spPr>
            <a:xfrm>
              <a:off x="2846017" y="3692047"/>
              <a:ext cx="18076" cy="15982"/>
            </a:xfrm>
            <a:custGeom>
              <a:rect b="b" l="l" r="r" t="t"/>
              <a:pathLst>
                <a:path extrusionOk="0" h="481" w="544">
                  <a:moveTo>
                    <a:pt x="233" y="1"/>
                  </a:moveTo>
                  <a:cubicBezTo>
                    <a:pt x="130" y="1"/>
                    <a:pt x="0" y="104"/>
                    <a:pt x="0" y="208"/>
                  </a:cubicBezTo>
                  <a:cubicBezTo>
                    <a:pt x="0" y="337"/>
                    <a:pt x="130" y="440"/>
                    <a:pt x="233" y="440"/>
                  </a:cubicBezTo>
                  <a:cubicBezTo>
                    <a:pt x="260" y="467"/>
                    <a:pt x="294" y="480"/>
                    <a:pt x="330" y="480"/>
                  </a:cubicBezTo>
                  <a:cubicBezTo>
                    <a:pt x="431" y="480"/>
                    <a:pt x="543" y="379"/>
                    <a:pt x="543" y="208"/>
                  </a:cubicBezTo>
                  <a:cubicBezTo>
                    <a:pt x="543" y="104"/>
                    <a:pt x="440" y="1"/>
                    <a:pt x="23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2" name="Google Shape;3432;p37"/>
            <p:cNvSpPr/>
            <p:nvPr/>
          </p:nvSpPr>
          <p:spPr>
            <a:xfrm>
              <a:off x="2778164" y="3577807"/>
              <a:ext cx="7742" cy="53297"/>
            </a:xfrm>
            <a:custGeom>
              <a:rect b="b" l="l" r="r" t="t"/>
              <a:pathLst>
                <a:path extrusionOk="0" h="1604" w="233">
                  <a:moveTo>
                    <a:pt x="0" y="1"/>
                  </a:moveTo>
                  <a:lnTo>
                    <a:pt x="0" y="1603"/>
                  </a:lnTo>
                  <a:lnTo>
                    <a:pt x="233"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3" name="Google Shape;3433;p37"/>
            <p:cNvSpPr/>
            <p:nvPr/>
          </p:nvSpPr>
          <p:spPr>
            <a:xfrm>
              <a:off x="2939621" y="3180096"/>
              <a:ext cx="13789" cy="61039"/>
            </a:xfrm>
            <a:custGeom>
              <a:rect b="b" l="l" r="r" t="t"/>
              <a:pathLst>
                <a:path extrusionOk="0" h="1837" w="415">
                  <a:moveTo>
                    <a:pt x="415" y="1"/>
                  </a:moveTo>
                  <a:lnTo>
                    <a:pt x="1" y="104"/>
                  </a:lnTo>
                  <a:lnTo>
                    <a:pt x="311" y="1836"/>
                  </a:lnTo>
                  <a:lnTo>
                    <a:pt x="415"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4" name="Google Shape;3434;p37"/>
            <p:cNvSpPr/>
            <p:nvPr/>
          </p:nvSpPr>
          <p:spPr>
            <a:xfrm>
              <a:off x="2903568" y="3140587"/>
              <a:ext cx="97091" cy="50705"/>
            </a:xfrm>
            <a:custGeom>
              <a:rect b="b" l="l" r="r" t="t"/>
              <a:pathLst>
                <a:path extrusionOk="0" h="1526" w="2922">
                  <a:moveTo>
                    <a:pt x="2146" y="1"/>
                  </a:moveTo>
                  <a:lnTo>
                    <a:pt x="543" y="130"/>
                  </a:lnTo>
                  <a:lnTo>
                    <a:pt x="983" y="776"/>
                  </a:lnTo>
                  <a:lnTo>
                    <a:pt x="0" y="1293"/>
                  </a:lnTo>
                  <a:lnTo>
                    <a:pt x="2921" y="1526"/>
                  </a:lnTo>
                  <a:lnTo>
                    <a:pt x="1836" y="776"/>
                  </a:lnTo>
                  <a:lnTo>
                    <a:pt x="2146"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5" name="Google Shape;3435;p37"/>
            <p:cNvSpPr/>
            <p:nvPr/>
          </p:nvSpPr>
          <p:spPr>
            <a:xfrm>
              <a:off x="2835716" y="3187838"/>
              <a:ext cx="36085" cy="49841"/>
            </a:xfrm>
            <a:custGeom>
              <a:rect b="b" l="l" r="r" t="t"/>
              <a:pathLst>
                <a:path extrusionOk="0" h="1500" w="1086">
                  <a:moveTo>
                    <a:pt x="310" y="1"/>
                  </a:moveTo>
                  <a:lnTo>
                    <a:pt x="0" y="311"/>
                  </a:lnTo>
                  <a:lnTo>
                    <a:pt x="1086" y="1500"/>
                  </a:lnTo>
                  <a:lnTo>
                    <a:pt x="310"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6" name="Google Shape;3436;p37"/>
            <p:cNvSpPr/>
            <p:nvPr/>
          </p:nvSpPr>
          <p:spPr>
            <a:xfrm>
              <a:off x="2799630" y="3140587"/>
              <a:ext cx="89349" cy="75626"/>
            </a:xfrm>
            <a:custGeom>
              <a:rect b="b" l="l" r="r" t="t"/>
              <a:pathLst>
                <a:path extrusionOk="0" h="2276" w="2689">
                  <a:moveTo>
                    <a:pt x="1293" y="1"/>
                  </a:moveTo>
                  <a:lnTo>
                    <a:pt x="0" y="983"/>
                  </a:lnTo>
                  <a:lnTo>
                    <a:pt x="750" y="1293"/>
                  </a:lnTo>
                  <a:lnTo>
                    <a:pt x="104" y="2276"/>
                  </a:lnTo>
                  <a:lnTo>
                    <a:pt x="104" y="2276"/>
                  </a:lnTo>
                  <a:lnTo>
                    <a:pt x="2689" y="880"/>
                  </a:lnTo>
                  <a:lnTo>
                    <a:pt x="1396" y="880"/>
                  </a:lnTo>
                  <a:lnTo>
                    <a:pt x="1293"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7" name="Google Shape;3437;p37"/>
            <p:cNvSpPr/>
            <p:nvPr/>
          </p:nvSpPr>
          <p:spPr>
            <a:xfrm>
              <a:off x="2749821" y="3265992"/>
              <a:ext cx="49841" cy="39574"/>
            </a:xfrm>
            <a:custGeom>
              <a:rect b="b" l="l" r="r" t="t"/>
              <a:pathLst>
                <a:path extrusionOk="0" h="1191" w="1500">
                  <a:moveTo>
                    <a:pt x="207" y="1"/>
                  </a:moveTo>
                  <a:lnTo>
                    <a:pt x="0" y="440"/>
                  </a:lnTo>
                  <a:lnTo>
                    <a:pt x="1499" y="1190"/>
                  </a:lnTo>
                  <a:lnTo>
                    <a:pt x="207"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38" name="Google Shape;3438;p37"/>
            <p:cNvSpPr/>
            <p:nvPr/>
          </p:nvSpPr>
          <p:spPr>
            <a:xfrm>
              <a:off x="2706856" y="3226483"/>
              <a:ext cx="82504" cy="85926"/>
            </a:xfrm>
            <a:custGeom>
              <a:rect b="b" l="l" r="r" t="t"/>
              <a:pathLst>
                <a:path extrusionOk="0" h="2586" w="2483">
                  <a:moveTo>
                    <a:pt x="750" y="1"/>
                  </a:moveTo>
                  <a:lnTo>
                    <a:pt x="0" y="1423"/>
                  </a:lnTo>
                  <a:lnTo>
                    <a:pt x="750" y="1423"/>
                  </a:lnTo>
                  <a:lnTo>
                    <a:pt x="647" y="2586"/>
                  </a:lnTo>
                  <a:lnTo>
                    <a:pt x="2482" y="233"/>
                  </a:lnTo>
                  <a:lnTo>
                    <a:pt x="1293" y="776"/>
                  </a:lnTo>
                  <a:lnTo>
                    <a:pt x="750"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439" name="Google Shape;3439;p37"/>
            <p:cNvGrpSpPr/>
            <p:nvPr/>
          </p:nvGrpSpPr>
          <p:grpSpPr>
            <a:xfrm rot="-742196">
              <a:off x="2914296" y="3547133"/>
              <a:ext cx="275768" cy="172478"/>
              <a:chOff x="3476484" y="3509079"/>
              <a:chExt cx="486220" cy="304105"/>
            </a:xfrm>
          </p:grpSpPr>
          <p:sp>
            <p:nvSpPr>
              <p:cNvPr id="3440" name="Google Shape;3440;p37"/>
              <p:cNvSpPr/>
              <p:nvPr/>
            </p:nvSpPr>
            <p:spPr>
              <a:xfrm>
                <a:off x="3508284" y="3509079"/>
                <a:ext cx="422621" cy="103105"/>
              </a:xfrm>
              <a:custGeom>
                <a:rect b="b" l="l" r="r" t="t"/>
                <a:pathLst>
                  <a:path extrusionOk="0" h="3103" w="12719">
                    <a:moveTo>
                      <a:pt x="1293" y="0"/>
                    </a:moveTo>
                    <a:cubicBezTo>
                      <a:pt x="543" y="0"/>
                      <a:pt x="0" y="517"/>
                      <a:pt x="0" y="1293"/>
                    </a:cubicBezTo>
                    <a:lnTo>
                      <a:pt x="0" y="1810"/>
                    </a:lnTo>
                    <a:cubicBezTo>
                      <a:pt x="0" y="2585"/>
                      <a:pt x="543" y="3102"/>
                      <a:pt x="1293" y="3102"/>
                    </a:cubicBezTo>
                    <a:lnTo>
                      <a:pt x="12719" y="3102"/>
                    </a:lnTo>
                    <a:lnTo>
                      <a:pt x="1271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1" name="Google Shape;3441;p37"/>
              <p:cNvSpPr/>
              <p:nvPr/>
            </p:nvSpPr>
            <p:spPr>
              <a:xfrm>
                <a:off x="3529749" y="3519380"/>
                <a:ext cx="401156" cy="79048"/>
              </a:xfrm>
              <a:custGeom>
                <a:rect b="b" l="l" r="r" t="t"/>
                <a:pathLst>
                  <a:path extrusionOk="0" h="2379" w="12073">
                    <a:moveTo>
                      <a:pt x="1293" y="0"/>
                    </a:moveTo>
                    <a:cubicBezTo>
                      <a:pt x="1086" y="0"/>
                      <a:pt x="854" y="104"/>
                      <a:pt x="647" y="207"/>
                    </a:cubicBezTo>
                    <a:cubicBezTo>
                      <a:pt x="543" y="207"/>
                      <a:pt x="440" y="336"/>
                      <a:pt x="440" y="336"/>
                    </a:cubicBezTo>
                    <a:cubicBezTo>
                      <a:pt x="337" y="440"/>
                      <a:pt x="337" y="440"/>
                      <a:pt x="337" y="543"/>
                    </a:cubicBezTo>
                    <a:lnTo>
                      <a:pt x="207" y="543"/>
                    </a:lnTo>
                    <a:cubicBezTo>
                      <a:pt x="207" y="647"/>
                      <a:pt x="104" y="750"/>
                      <a:pt x="104" y="853"/>
                    </a:cubicBezTo>
                    <a:cubicBezTo>
                      <a:pt x="104" y="983"/>
                      <a:pt x="0" y="1086"/>
                      <a:pt x="0" y="1189"/>
                    </a:cubicBezTo>
                    <a:cubicBezTo>
                      <a:pt x="0" y="1293"/>
                      <a:pt x="104" y="1500"/>
                      <a:pt x="104" y="1629"/>
                    </a:cubicBezTo>
                    <a:cubicBezTo>
                      <a:pt x="104" y="1732"/>
                      <a:pt x="207" y="1836"/>
                      <a:pt x="207" y="1939"/>
                    </a:cubicBezTo>
                    <a:lnTo>
                      <a:pt x="337" y="1939"/>
                    </a:lnTo>
                    <a:lnTo>
                      <a:pt x="647" y="2275"/>
                    </a:lnTo>
                    <a:lnTo>
                      <a:pt x="750" y="2275"/>
                    </a:lnTo>
                    <a:cubicBezTo>
                      <a:pt x="854" y="2379"/>
                      <a:pt x="1086" y="2379"/>
                      <a:pt x="1293" y="2379"/>
                    </a:cubicBezTo>
                    <a:lnTo>
                      <a:pt x="12073" y="2379"/>
                    </a:lnTo>
                    <a:lnTo>
                      <a:pt x="12073"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2" name="Google Shape;3442;p37"/>
              <p:cNvSpPr/>
              <p:nvPr/>
            </p:nvSpPr>
            <p:spPr>
              <a:xfrm>
                <a:off x="3551215" y="3526259"/>
                <a:ext cx="379691" cy="33"/>
              </a:xfrm>
              <a:custGeom>
                <a:rect b="b" l="l" r="r" t="t"/>
                <a:pathLst>
                  <a:path extrusionOk="0" h="1" w="11427">
                    <a:moveTo>
                      <a:pt x="11427" y="0"/>
                    </a:moveTo>
                    <a:lnTo>
                      <a:pt x="11427" y="0"/>
                    </a:lnTo>
                    <a:lnTo>
                      <a:pt x="1"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3" name="Google Shape;3443;p37"/>
              <p:cNvSpPr/>
              <p:nvPr/>
            </p:nvSpPr>
            <p:spPr>
              <a:xfrm>
                <a:off x="3536627" y="3537423"/>
                <a:ext cx="394278" cy="33"/>
              </a:xfrm>
              <a:custGeom>
                <a:rect b="b" l="l" r="r" t="t"/>
                <a:pathLst>
                  <a:path extrusionOk="0" h="1" w="11866">
                    <a:moveTo>
                      <a:pt x="11866" y="0"/>
                    </a:moveTo>
                    <a:lnTo>
                      <a:pt x="11866" y="0"/>
                    </a:lnTo>
                    <a:lnTo>
                      <a:pt x="0" y="0"/>
                    </a:lnTo>
                    <a:lnTo>
                      <a:pt x="13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4" name="Google Shape;3444;p37"/>
              <p:cNvSpPr/>
              <p:nvPr/>
            </p:nvSpPr>
            <p:spPr>
              <a:xfrm>
                <a:off x="3533172" y="3547724"/>
                <a:ext cx="397733" cy="33"/>
              </a:xfrm>
              <a:custGeom>
                <a:rect b="b" l="l" r="r" t="t"/>
                <a:pathLst>
                  <a:path extrusionOk="0" h="1" w="11970">
                    <a:moveTo>
                      <a:pt x="11970" y="0"/>
                    </a:moveTo>
                    <a:lnTo>
                      <a:pt x="11970" y="0"/>
                    </a:lnTo>
                    <a:lnTo>
                      <a:pt x="1" y="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5" name="Google Shape;3445;p37"/>
              <p:cNvSpPr/>
              <p:nvPr/>
            </p:nvSpPr>
            <p:spPr>
              <a:xfrm>
                <a:off x="3529749" y="3558889"/>
                <a:ext cx="401156" cy="33"/>
              </a:xfrm>
              <a:custGeom>
                <a:rect b="b" l="l" r="r" t="t"/>
                <a:pathLst>
                  <a:path extrusionOk="0" h="1" w="12073">
                    <a:moveTo>
                      <a:pt x="12073" y="0"/>
                    </a:moveTo>
                    <a:lnTo>
                      <a:pt x="12073" y="0"/>
                    </a:lnTo>
                    <a:lnTo>
                      <a:pt x="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6" name="Google Shape;3446;p37"/>
              <p:cNvSpPr/>
              <p:nvPr/>
            </p:nvSpPr>
            <p:spPr>
              <a:xfrm>
                <a:off x="3533172" y="3547724"/>
                <a:ext cx="397733" cy="33"/>
              </a:xfrm>
              <a:custGeom>
                <a:rect b="b" l="l" r="r" t="t"/>
                <a:pathLst>
                  <a:path extrusionOk="0" h="1" w="11970">
                    <a:moveTo>
                      <a:pt x="11970" y="0"/>
                    </a:moveTo>
                    <a:lnTo>
                      <a:pt x="11970" y="0"/>
                    </a:lnTo>
                    <a:lnTo>
                      <a:pt x="1"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7" name="Google Shape;3447;p37"/>
              <p:cNvSpPr/>
              <p:nvPr/>
            </p:nvSpPr>
            <p:spPr>
              <a:xfrm>
                <a:off x="3529749" y="3558889"/>
                <a:ext cx="401156" cy="33"/>
              </a:xfrm>
              <a:custGeom>
                <a:rect b="b" l="l" r="r" t="t"/>
                <a:pathLst>
                  <a:path extrusionOk="0" h="1" w="12073">
                    <a:moveTo>
                      <a:pt x="12073" y="0"/>
                    </a:moveTo>
                    <a:lnTo>
                      <a:pt x="12073" y="0"/>
                    </a:lnTo>
                    <a:lnTo>
                      <a:pt x="0"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8" name="Google Shape;3448;p37"/>
              <p:cNvSpPr/>
              <p:nvPr/>
            </p:nvSpPr>
            <p:spPr>
              <a:xfrm>
                <a:off x="3533172" y="3573476"/>
                <a:ext cx="397733" cy="33"/>
              </a:xfrm>
              <a:custGeom>
                <a:rect b="b" l="l" r="r" t="t"/>
                <a:pathLst>
                  <a:path extrusionOk="0" h="1" w="11970">
                    <a:moveTo>
                      <a:pt x="11970" y="1"/>
                    </a:moveTo>
                    <a:lnTo>
                      <a:pt x="11970" y="1"/>
                    </a:lnTo>
                    <a:lnTo>
                      <a:pt x="1" y="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49" name="Google Shape;3449;p37"/>
              <p:cNvSpPr/>
              <p:nvPr/>
            </p:nvSpPr>
            <p:spPr>
              <a:xfrm>
                <a:off x="3536627" y="3583810"/>
                <a:ext cx="394278" cy="33"/>
              </a:xfrm>
              <a:custGeom>
                <a:rect b="b" l="l" r="r" t="t"/>
                <a:pathLst>
                  <a:path extrusionOk="0" h="1" w="11866">
                    <a:moveTo>
                      <a:pt x="11866" y="0"/>
                    </a:moveTo>
                    <a:lnTo>
                      <a:pt x="11866" y="0"/>
                    </a:lnTo>
                    <a:lnTo>
                      <a:pt x="130" y="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0" name="Google Shape;3450;p37"/>
              <p:cNvSpPr/>
              <p:nvPr/>
            </p:nvSpPr>
            <p:spPr>
              <a:xfrm>
                <a:off x="3533172" y="3573476"/>
                <a:ext cx="397733" cy="33"/>
              </a:xfrm>
              <a:custGeom>
                <a:rect b="b" l="l" r="r" t="t"/>
                <a:pathLst>
                  <a:path extrusionOk="0" h="1" w="11970">
                    <a:moveTo>
                      <a:pt x="11970" y="1"/>
                    </a:moveTo>
                    <a:lnTo>
                      <a:pt x="11970" y="1"/>
                    </a:lnTo>
                    <a:lnTo>
                      <a:pt x="1" y="1"/>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1" name="Google Shape;3451;p37"/>
              <p:cNvSpPr/>
              <p:nvPr/>
            </p:nvSpPr>
            <p:spPr>
              <a:xfrm>
                <a:off x="3536627" y="3583810"/>
                <a:ext cx="394278" cy="33"/>
              </a:xfrm>
              <a:custGeom>
                <a:rect b="b" l="l" r="r" t="t"/>
                <a:pathLst>
                  <a:path extrusionOk="0" h="1" w="11866">
                    <a:moveTo>
                      <a:pt x="11866" y="0"/>
                    </a:moveTo>
                    <a:lnTo>
                      <a:pt x="11866" y="0"/>
                    </a:lnTo>
                    <a:lnTo>
                      <a:pt x="130" y="0"/>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2" name="Google Shape;3452;p37"/>
              <p:cNvSpPr/>
              <p:nvPr/>
            </p:nvSpPr>
            <p:spPr>
              <a:xfrm>
                <a:off x="3551215" y="3594975"/>
                <a:ext cx="379691" cy="33"/>
              </a:xfrm>
              <a:custGeom>
                <a:rect b="b" l="l" r="r" t="t"/>
                <a:pathLst>
                  <a:path extrusionOk="0" h="1" w="11427">
                    <a:moveTo>
                      <a:pt x="11427" y="0"/>
                    </a:moveTo>
                    <a:lnTo>
                      <a:pt x="11427" y="0"/>
                    </a:lnTo>
                    <a:lnTo>
                      <a:pt x="104" y="0"/>
                    </a:ln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3" name="Google Shape;3453;p37"/>
              <p:cNvSpPr/>
              <p:nvPr/>
            </p:nvSpPr>
            <p:spPr>
              <a:xfrm>
                <a:off x="3497983" y="3612154"/>
                <a:ext cx="464720" cy="72170"/>
              </a:xfrm>
              <a:custGeom>
                <a:rect b="b" l="l" r="r" t="t"/>
                <a:pathLst>
                  <a:path extrusionOk="0" h="2172" w="13986">
                    <a:moveTo>
                      <a:pt x="1060" y="0"/>
                    </a:moveTo>
                    <a:cubicBezTo>
                      <a:pt x="517" y="0"/>
                      <a:pt x="0" y="440"/>
                      <a:pt x="0" y="1086"/>
                    </a:cubicBezTo>
                    <a:cubicBezTo>
                      <a:pt x="0" y="1629"/>
                      <a:pt x="517" y="2172"/>
                      <a:pt x="1060" y="2172"/>
                    </a:cubicBezTo>
                    <a:lnTo>
                      <a:pt x="13985" y="2172"/>
                    </a:lnTo>
                    <a:lnTo>
                      <a:pt x="13985" y="0"/>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4" name="Google Shape;3454;p37"/>
              <p:cNvSpPr/>
              <p:nvPr/>
            </p:nvSpPr>
            <p:spPr>
              <a:xfrm>
                <a:off x="3515162" y="3623319"/>
                <a:ext cx="447541" cy="49841"/>
              </a:xfrm>
              <a:custGeom>
                <a:rect b="b" l="l" r="r" t="t"/>
                <a:pathLst>
                  <a:path extrusionOk="0" h="1500" w="13469">
                    <a:moveTo>
                      <a:pt x="776" y="0"/>
                    </a:moveTo>
                    <a:cubicBezTo>
                      <a:pt x="646" y="0"/>
                      <a:pt x="439" y="104"/>
                      <a:pt x="336" y="207"/>
                    </a:cubicBezTo>
                    <a:lnTo>
                      <a:pt x="233" y="207"/>
                    </a:lnTo>
                    <a:cubicBezTo>
                      <a:pt x="233" y="310"/>
                      <a:pt x="233" y="310"/>
                      <a:pt x="129" y="440"/>
                    </a:cubicBezTo>
                    <a:lnTo>
                      <a:pt x="129" y="543"/>
                    </a:lnTo>
                    <a:lnTo>
                      <a:pt x="129" y="646"/>
                    </a:lnTo>
                    <a:cubicBezTo>
                      <a:pt x="0" y="646"/>
                      <a:pt x="0" y="750"/>
                      <a:pt x="0" y="750"/>
                    </a:cubicBezTo>
                    <a:cubicBezTo>
                      <a:pt x="0" y="853"/>
                      <a:pt x="0" y="853"/>
                      <a:pt x="129" y="957"/>
                    </a:cubicBezTo>
                    <a:lnTo>
                      <a:pt x="129" y="1189"/>
                    </a:lnTo>
                    <a:cubicBezTo>
                      <a:pt x="233" y="1189"/>
                      <a:pt x="233" y="1293"/>
                      <a:pt x="336" y="1293"/>
                    </a:cubicBezTo>
                    <a:lnTo>
                      <a:pt x="336" y="1396"/>
                    </a:lnTo>
                    <a:cubicBezTo>
                      <a:pt x="439" y="1396"/>
                      <a:pt x="646" y="1500"/>
                      <a:pt x="776" y="1500"/>
                    </a:cubicBezTo>
                    <a:lnTo>
                      <a:pt x="13468" y="1500"/>
                    </a:lnTo>
                    <a:lnTo>
                      <a:pt x="13468"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5" name="Google Shape;3455;p37"/>
              <p:cNvSpPr/>
              <p:nvPr/>
            </p:nvSpPr>
            <p:spPr>
              <a:xfrm>
                <a:off x="3526327" y="3630197"/>
                <a:ext cx="436377" cy="0"/>
              </a:xfrm>
              <a:custGeom>
                <a:rect b="b" l="l" r="r" t="t"/>
                <a:pathLst>
                  <a:path extrusionOk="0" h="120000" w="13133">
                    <a:moveTo>
                      <a:pt x="13132" y="0"/>
                    </a:moveTo>
                    <a:lnTo>
                      <a:pt x="13132"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6" name="Google Shape;3456;p37"/>
              <p:cNvSpPr/>
              <p:nvPr/>
            </p:nvSpPr>
            <p:spPr>
              <a:xfrm>
                <a:off x="3519448" y="3637906"/>
                <a:ext cx="443255" cy="33"/>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7" name="Google Shape;3457;p37"/>
              <p:cNvSpPr/>
              <p:nvPr/>
            </p:nvSpPr>
            <p:spPr>
              <a:xfrm>
                <a:off x="3519448" y="3641362"/>
                <a:ext cx="443255" cy="3456"/>
              </a:xfrm>
              <a:custGeom>
                <a:rect b="b" l="l" r="r" t="t"/>
                <a:pathLst>
                  <a:path extrusionOk="0" h="104" w="13340">
                    <a:moveTo>
                      <a:pt x="0" y="0"/>
                    </a:moveTo>
                    <a:lnTo>
                      <a:pt x="0" y="103"/>
                    </a:lnTo>
                    <a:lnTo>
                      <a:pt x="13339" y="103"/>
                    </a:lnTo>
                    <a:lnTo>
                      <a:pt x="1333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8" name="Google Shape;3458;p37"/>
              <p:cNvSpPr/>
              <p:nvPr/>
            </p:nvSpPr>
            <p:spPr>
              <a:xfrm>
                <a:off x="3515162" y="3648207"/>
                <a:ext cx="447541" cy="33"/>
              </a:xfrm>
              <a:custGeom>
                <a:rect b="b" l="l" r="r" t="t"/>
                <a:pathLst>
                  <a:path extrusionOk="0" h="1" w="13469">
                    <a:moveTo>
                      <a:pt x="13468" y="1"/>
                    </a:moveTo>
                    <a:lnTo>
                      <a:pt x="13468"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59" name="Google Shape;3459;p37"/>
              <p:cNvSpPr/>
              <p:nvPr/>
            </p:nvSpPr>
            <p:spPr>
              <a:xfrm>
                <a:off x="3519448" y="3641362"/>
                <a:ext cx="443255" cy="3456"/>
              </a:xfrm>
              <a:custGeom>
                <a:rect b="b" l="l" r="r" t="t"/>
                <a:pathLst>
                  <a:path extrusionOk="0" h="104" w="13340">
                    <a:moveTo>
                      <a:pt x="0" y="0"/>
                    </a:moveTo>
                    <a:lnTo>
                      <a:pt x="0" y="103"/>
                    </a:lnTo>
                    <a:lnTo>
                      <a:pt x="13339" y="103"/>
                    </a:lnTo>
                    <a:lnTo>
                      <a:pt x="13339"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0" name="Google Shape;3460;p37"/>
              <p:cNvSpPr/>
              <p:nvPr/>
            </p:nvSpPr>
            <p:spPr>
              <a:xfrm>
                <a:off x="3515162" y="3648207"/>
                <a:ext cx="447541" cy="33"/>
              </a:xfrm>
              <a:custGeom>
                <a:rect b="b" l="l" r="r" t="t"/>
                <a:pathLst>
                  <a:path extrusionOk="0" h="1" w="13469">
                    <a:moveTo>
                      <a:pt x="13468" y="1"/>
                    </a:moveTo>
                    <a:lnTo>
                      <a:pt x="13468"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1" name="Google Shape;3461;p37"/>
              <p:cNvSpPr/>
              <p:nvPr/>
            </p:nvSpPr>
            <p:spPr>
              <a:xfrm>
                <a:off x="3519448" y="3655085"/>
                <a:ext cx="443255" cy="33"/>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2" name="Google Shape;3462;p37"/>
              <p:cNvSpPr/>
              <p:nvPr/>
            </p:nvSpPr>
            <p:spPr>
              <a:xfrm>
                <a:off x="3519448" y="3662827"/>
                <a:ext cx="443255" cy="33"/>
              </a:xfrm>
              <a:custGeom>
                <a:rect b="b" l="l" r="r" t="t"/>
                <a:pathLst>
                  <a:path extrusionOk="0" h="1" w="13340">
                    <a:moveTo>
                      <a:pt x="13339" y="0"/>
                    </a:moveTo>
                    <a:lnTo>
                      <a:pt x="13339"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3" name="Google Shape;3463;p37"/>
              <p:cNvSpPr/>
              <p:nvPr/>
            </p:nvSpPr>
            <p:spPr>
              <a:xfrm>
                <a:off x="3519448" y="3655085"/>
                <a:ext cx="443255" cy="33"/>
              </a:xfrm>
              <a:custGeom>
                <a:rect b="b" l="l" r="r" t="t"/>
                <a:pathLst>
                  <a:path extrusionOk="0" h="1" w="13340">
                    <a:moveTo>
                      <a:pt x="13339" y="1"/>
                    </a:moveTo>
                    <a:lnTo>
                      <a:pt x="13339" y="1"/>
                    </a:lnTo>
                    <a:lnTo>
                      <a:pt x="0" y="1"/>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4" name="Google Shape;3464;p37"/>
              <p:cNvSpPr/>
              <p:nvPr/>
            </p:nvSpPr>
            <p:spPr>
              <a:xfrm>
                <a:off x="3519448" y="3662827"/>
                <a:ext cx="443255" cy="33"/>
              </a:xfrm>
              <a:custGeom>
                <a:rect b="b" l="l" r="r" t="t"/>
                <a:pathLst>
                  <a:path extrusionOk="0" h="1" w="13340">
                    <a:moveTo>
                      <a:pt x="13339" y="0"/>
                    </a:moveTo>
                    <a:lnTo>
                      <a:pt x="13339" y="0"/>
                    </a:lnTo>
                    <a:lnTo>
                      <a:pt x="0" y="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5" name="Google Shape;3465;p37"/>
              <p:cNvSpPr/>
              <p:nvPr/>
            </p:nvSpPr>
            <p:spPr>
              <a:xfrm>
                <a:off x="3526327" y="3666250"/>
                <a:ext cx="436377" cy="3489"/>
              </a:xfrm>
              <a:custGeom>
                <a:rect b="b" l="l" r="r" t="t"/>
                <a:pathLst>
                  <a:path extrusionOk="0" h="105" w="13133">
                    <a:moveTo>
                      <a:pt x="0" y="1"/>
                    </a:moveTo>
                    <a:lnTo>
                      <a:pt x="0" y="104"/>
                    </a:lnTo>
                    <a:lnTo>
                      <a:pt x="13132" y="104"/>
                    </a:lnTo>
                    <a:lnTo>
                      <a:pt x="13132" y="1"/>
                    </a:ln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6" name="Google Shape;3466;p37"/>
              <p:cNvSpPr/>
              <p:nvPr/>
            </p:nvSpPr>
            <p:spPr>
              <a:xfrm>
                <a:off x="3476484" y="3684293"/>
                <a:ext cx="461297" cy="71339"/>
              </a:xfrm>
              <a:custGeom>
                <a:rect b="b" l="l" r="r" t="t"/>
                <a:pathLst>
                  <a:path extrusionOk="0" h="2147" w="13883">
                    <a:moveTo>
                      <a:pt x="1061" y="1"/>
                    </a:moveTo>
                    <a:cubicBezTo>
                      <a:pt x="414" y="1"/>
                      <a:pt x="1" y="414"/>
                      <a:pt x="1" y="1060"/>
                    </a:cubicBezTo>
                    <a:cubicBezTo>
                      <a:pt x="1" y="1707"/>
                      <a:pt x="414" y="2146"/>
                      <a:pt x="1061" y="2146"/>
                    </a:cubicBezTo>
                    <a:lnTo>
                      <a:pt x="13882" y="2146"/>
                    </a:lnTo>
                    <a:lnTo>
                      <a:pt x="1388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7" name="Google Shape;3467;p37"/>
              <p:cNvSpPr/>
              <p:nvPr/>
            </p:nvSpPr>
            <p:spPr>
              <a:xfrm>
                <a:off x="3493663" y="3694594"/>
                <a:ext cx="444119" cy="50705"/>
              </a:xfrm>
              <a:custGeom>
                <a:rect b="b" l="l" r="r" t="t"/>
                <a:pathLst>
                  <a:path extrusionOk="0" h="1526" w="13366">
                    <a:moveTo>
                      <a:pt x="776" y="1"/>
                    </a:moveTo>
                    <a:cubicBezTo>
                      <a:pt x="544" y="1"/>
                      <a:pt x="440" y="104"/>
                      <a:pt x="233" y="233"/>
                    </a:cubicBezTo>
                    <a:cubicBezTo>
                      <a:pt x="233" y="337"/>
                      <a:pt x="130" y="337"/>
                      <a:pt x="130" y="440"/>
                    </a:cubicBezTo>
                    <a:lnTo>
                      <a:pt x="1" y="544"/>
                    </a:lnTo>
                    <a:lnTo>
                      <a:pt x="1" y="647"/>
                    </a:lnTo>
                    <a:lnTo>
                      <a:pt x="1" y="750"/>
                    </a:lnTo>
                    <a:lnTo>
                      <a:pt x="1" y="983"/>
                    </a:lnTo>
                    <a:cubicBezTo>
                      <a:pt x="1" y="1086"/>
                      <a:pt x="130" y="1086"/>
                      <a:pt x="130" y="1190"/>
                    </a:cubicBezTo>
                    <a:lnTo>
                      <a:pt x="233" y="1293"/>
                    </a:lnTo>
                    <a:lnTo>
                      <a:pt x="337" y="1397"/>
                    </a:lnTo>
                    <a:cubicBezTo>
                      <a:pt x="440" y="1526"/>
                      <a:pt x="544" y="1526"/>
                      <a:pt x="776" y="1526"/>
                    </a:cubicBezTo>
                    <a:lnTo>
                      <a:pt x="13365" y="1526"/>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8" name="Google Shape;3468;p37"/>
              <p:cNvSpPr/>
              <p:nvPr/>
            </p:nvSpPr>
            <p:spPr>
              <a:xfrm>
                <a:off x="3501405" y="3702336"/>
                <a:ext cx="436377" cy="33"/>
              </a:xfrm>
              <a:custGeom>
                <a:rect b="b" l="l" r="r" t="t"/>
                <a:pathLst>
                  <a:path extrusionOk="0" h="1" w="13133">
                    <a:moveTo>
                      <a:pt x="13132" y="0"/>
                    </a:moveTo>
                    <a:lnTo>
                      <a:pt x="13132" y="0"/>
                    </a:lnTo>
                    <a:lnTo>
                      <a:pt x="0"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69" name="Google Shape;3469;p37"/>
              <p:cNvSpPr/>
              <p:nvPr/>
            </p:nvSpPr>
            <p:spPr>
              <a:xfrm>
                <a:off x="3497983" y="3709214"/>
                <a:ext cx="439799" cy="33"/>
              </a:xfrm>
              <a:custGeom>
                <a:rect b="b" l="l" r="r" t="t"/>
                <a:pathLst>
                  <a:path extrusionOk="0" h="1" w="13236">
                    <a:moveTo>
                      <a:pt x="13235" y="0"/>
                    </a:moveTo>
                    <a:lnTo>
                      <a:pt x="13235" y="0"/>
                    </a:lnTo>
                    <a:lnTo>
                      <a:pt x="0" y="0"/>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0" name="Google Shape;3470;p37"/>
              <p:cNvSpPr/>
              <p:nvPr/>
            </p:nvSpPr>
            <p:spPr>
              <a:xfrm>
                <a:off x="3493663" y="3712637"/>
                <a:ext cx="444119" cy="3489"/>
              </a:xfrm>
              <a:custGeom>
                <a:rect b="b" l="l" r="r" t="t"/>
                <a:pathLst>
                  <a:path extrusionOk="0" h="105" w="13366">
                    <a:moveTo>
                      <a:pt x="1" y="1"/>
                    </a:moveTo>
                    <a:lnTo>
                      <a:pt x="1" y="104"/>
                    </a:lnTo>
                    <a:lnTo>
                      <a:pt x="13365" y="104"/>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1" name="Google Shape;3471;p37"/>
              <p:cNvSpPr/>
              <p:nvPr/>
            </p:nvSpPr>
            <p:spPr>
              <a:xfrm>
                <a:off x="3493663" y="3719515"/>
                <a:ext cx="444119" cy="33"/>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2" name="Google Shape;3472;p37"/>
              <p:cNvSpPr/>
              <p:nvPr/>
            </p:nvSpPr>
            <p:spPr>
              <a:xfrm>
                <a:off x="3493663" y="3712637"/>
                <a:ext cx="444119" cy="3489"/>
              </a:xfrm>
              <a:custGeom>
                <a:rect b="b" l="l" r="r" t="t"/>
                <a:pathLst>
                  <a:path extrusionOk="0" h="105" w="13366">
                    <a:moveTo>
                      <a:pt x="1" y="1"/>
                    </a:moveTo>
                    <a:lnTo>
                      <a:pt x="1" y="104"/>
                    </a:lnTo>
                    <a:lnTo>
                      <a:pt x="13365" y="104"/>
                    </a:lnTo>
                    <a:lnTo>
                      <a:pt x="13365"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3" name="Google Shape;3473;p37"/>
              <p:cNvSpPr/>
              <p:nvPr/>
            </p:nvSpPr>
            <p:spPr>
              <a:xfrm>
                <a:off x="3493663" y="3719515"/>
                <a:ext cx="444119" cy="33"/>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4" name="Google Shape;3474;p37"/>
              <p:cNvSpPr/>
              <p:nvPr/>
            </p:nvSpPr>
            <p:spPr>
              <a:xfrm>
                <a:off x="3493663" y="3727257"/>
                <a:ext cx="444119" cy="33"/>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5" name="Google Shape;3475;p37"/>
              <p:cNvSpPr/>
              <p:nvPr/>
            </p:nvSpPr>
            <p:spPr>
              <a:xfrm>
                <a:off x="3497983" y="3734102"/>
                <a:ext cx="439799" cy="33"/>
              </a:xfrm>
              <a:custGeom>
                <a:rect b="b" l="l" r="r" t="t"/>
                <a:pathLst>
                  <a:path extrusionOk="0" h="1" w="13236">
                    <a:moveTo>
                      <a:pt x="13235" y="1"/>
                    </a:moveTo>
                    <a:lnTo>
                      <a:pt x="13235"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6" name="Google Shape;3476;p37"/>
              <p:cNvSpPr/>
              <p:nvPr/>
            </p:nvSpPr>
            <p:spPr>
              <a:xfrm>
                <a:off x="3493663" y="3727257"/>
                <a:ext cx="444119" cy="33"/>
              </a:xfrm>
              <a:custGeom>
                <a:rect b="b" l="l" r="r" t="t"/>
                <a:pathLst>
                  <a:path extrusionOk="0" h="1" w="13366">
                    <a:moveTo>
                      <a:pt x="13365" y="0"/>
                    </a:moveTo>
                    <a:lnTo>
                      <a:pt x="13365" y="0"/>
                    </a:lnTo>
                    <a:lnTo>
                      <a:pt x="1" y="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7" name="Google Shape;3477;p37"/>
              <p:cNvSpPr/>
              <p:nvPr/>
            </p:nvSpPr>
            <p:spPr>
              <a:xfrm>
                <a:off x="3497983" y="3734102"/>
                <a:ext cx="439799" cy="33"/>
              </a:xfrm>
              <a:custGeom>
                <a:rect b="b" l="l" r="r" t="t"/>
                <a:pathLst>
                  <a:path extrusionOk="0" h="1" w="13236">
                    <a:moveTo>
                      <a:pt x="13235" y="1"/>
                    </a:moveTo>
                    <a:lnTo>
                      <a:pt x="13235" y="1"/>
                    </a:lnTo>
                    <a:lnTo>
                      <a:pt x="0" y="1"/>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8" name="Google Shape;3478;p37"/>
              <p:cNvSpPr/>
              <p:nvPr/>
            </p:nvSpPr>
            <p:spPr>
              <a:xfrm>
                <a:off x="3501405" y="3737558"/>
                <a:ext cx="436377" cy="3456"/>
              </a:xfrm>
              <a:custGeom>
                <a:rect b="b" l="l" r="r" t="t"/>
                <a:pathLst>
                  <a:path extrusionOk="0" h="104" w="13133">
                    <a:moveTo>
                      <a:pt x="0" y="0"/>
                    </a:moveTo>
                    <a:lnTo>
                      <a:pt x="104" y="104"/>
                    </a:lnTo>
                    <a:lnTo>
                      <a:pt x="13132" y="104"/>
                    </a:lnTo>
                    <a:lnTo>
                      <a:pt x="13132" y="0"/>
                    </a:ln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79" name="Google Shape;3479;p37"/>
              <p:cNvSpPr/>
              <p:nvPr/>
            </p:nvSpPr>
            <p:spPr>
              <a:xfrm>
                <a:off x="3490240" y="3752145"/>
                <a:ext cx="454419" cy="61039"/>
              </a:xfrm>
              <a:custGeom>
                <a:rect b="b" l="l" r="r" t="t"/>
                <a:pathLst>
                  <a:path extrusionOk="0" h="1837" w="13676">
                    <a:moveTo>
                      <a:pt x="0" y="1"/>
                    </a:moveTo>
                    <a:lnTo>
                      <a:pt x="0" y="1836"/>
                    </a:lnTo>
                    <a:lnTo>
                      <a:pt x="13675" y="1836"/>
                    </a:lnTo>
                    <a:lnTo>
                      <a:pt x="1367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0" name="Google Shape;3480;p37"/>
              <p:cNvSpPr/>
              <p:nvPr/>
            </p:nvSpPr>
            <p:spPr>
              <a:xfrm>
                <a:off x="3533172" y="3752145"/>
                <a:ext cx="21531" cy="61039"/>
              </a:xfrm>
              <a:custGeom>
                <a:rect b="b" l="l" r="r" t="t"/>
                <a:pathLst>
                  <a:path extrusionOk="0" h="1837" w="648">
                    <a:moveTo>
                      <a:pt x="1" y="1"/>
                    </a:moveTo>
                    <a:lnTo>
                      <a:pt x="1" y="1836"/>
                    </a:lnTo>
                    <a:lnTo>
                      <a:pt x="647" y="1836"/>
                    </a:lnTo>
                    <a:lnTo>
                      <a:pt x="6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1" name="Google Shape;3481;p37"/>
              <p:cNvSpPr/>
              <p:nvPr/>
            </p:nvSpPr>
            <p:spPr>
              <a:xfrm>
                <a:off x="3891374" y="3752145"/>
                <a:ext cx="21498" cy="61039"/>
              </a:xfrm>
              <a:custGeom>
                <a:rect b="b" l="l" r="r" t="t"/>
                <a:pathLst>
                  <a:path extrusionOk="0" h="1837" w="647">
                    <a:moveTo>
                      <a:pt x="1" y="1"/>
                    </a:moveTo>
                    <a:lnTo>
                      <a:pt x="1" y="1836"/>
                    </a:lnTo>
                    <a:lnTo>
                      <a:pt x="647" y="1836"/>
                    </a:lnTo>
                    <a:lnTo>
                      <a:pt x="647"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482" name="Google Shape;3482;p37"/>
              <p:cNvSpPr/>
              <p:nvPr/>
            </p:nvSpPr>
            <p:spPr>
              <a:xfrm>
                <a:off x="3590723" y="3770189"/>
                <a:ext cx="264591" cy="24954"/>
              </a:xfrm>
              <a:custGeom>
                <a:rect b="b" l="l" r="r" t="t"/>
                <a:pathLst>
                  <a:path extrusionOk="0" h="751" w="7963">
                    <a:moveTo>
                      <a:pt x="1" y="1"/>
                    </a:moveTo>
                    <a:lnTo>
                      <a:pt x="1" y="750"/>
                    </a:lnTo>
                    <a:lnTo>
                      <a:pt x="7963" y="750"/>
                    </a:lnTo>
                    <a:lnTo>
                      <a:pt x="7963" y="1"/>
                    </a:ln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6" name="Shape 3486"/>
        <p:cNvGrpSpPr/>
        <p:nvPr/>
      </p:nvGrpSpPr>
      <p:grpSpPr>
        <a:xfrm>
          <a:off x="0" y="0"/>
          <a:ext cx="0" cy="0"/>
          <a:chOff x="0" y="0"/>
          <a:chExt cx="0" cy="0"/>
        </a:xfrm>
      </p:grpSpPr>
      <p:sp>
        <p:nvSpPr>
          <p:cNvPr id="3487" name="Google Shape;3487;p38"/>
          <p:cNvSpPr txBox="1"/>
          <p:nvPr>
            <p:ph type="title"/>
          </p:nvPr>
        </p:nvSpPr>
        <p:spPr>
          <a:xfrm>
            <a:off x="720000" y="443788"/>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solidFill>
                  <a:schemeClr val="lt2"/>
                </a:solidFill>
              </a:rPr>
              <a:t>RESOURCES</a:t>
            </a:r>
            <a:endParaRPr>
              <a:solidFill>
                <a:schemeClr val="lt2"/>
              </a:solidFill>
            </a:endParaRPr>
          </a:p>
        </p:txBody>
      </p:sp>
      <p:sp>
        <p:nvSpPr>
          <p:cNvPr id="3488" name="Google Shape;3488;p38"/>
          <p:cNvSpPr txBox="1"/>
          <p:nvPr/>
        </p:nvSpPr>
        <p:spPr>
          <a:xfrm>
            <a:off x="712500" y="1268900"/>
            <a:ext cx="3732000" cy="3339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0" i="0" lang="en" sz="1400" u="none" cap="none" strike="noStrike">
                <a:solidFill>
                  <a:srgbClr val="000000"/>
                </a:solidFill>
                <a:latin typeface="Quicksand"/>
                <a:ea typeface="Quicksand"/>
                <a:cs typeface="Quicksand"/>
                <a:sym typeface="Quicksand"/>
              </a:rPr>
              <a:t>Did you like the resources on this template? Get them for free at our other websites:</a:t>
            </a:r>
            <a:endParaRPr b="0" i="0" sz="1400" u="none" cap="none" strike="noStrike">
              <a:solidFill>
                <a:srgbClr val="000000"/>
              </a:solidFill>
              <a:latin typeface="Quicksand"/>
              <a:ea typeface="Quicksand"/>
              <a:cs typeface="Quicksand"/>
              <a:sym typeface="Quicksand"/>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Quicksand"/>
              <a:ea typeface="Quicksand"/>
              <a:cs typeface="Quicksand"/>
              <a:sym typeface="Quicksand"/>
            </a:endParaRPr>
          </a:p>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Quicksand"/>
                <a:ea typeface="Quicksand"/>
                <a:cs typeface="Quicksand"/>
                <a:sym typeface="Quicksand"/>
              </a:rPr>
              <a:t>PHOTOS</a:t>
            </a:r>
            <a:endParaRPr b="1"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3"/>
              </a:rPr>
              <a:t>Medium shot teacher holding clipboard</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4"/>
              </a:rPr>
              <a:t>Young english teacher doing her lessons online</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5"/>
              </a:rPr>
              <a:t>African woman teaching children in class</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6"/>
              </a:rPr>
              <a:t>Girl looking at globe with loupe</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7"/>
              </a:rPr>
              <a:t>Portrait of a adorable girl holding clay planet world in park</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8"/>
              </a:rPr>
              <a:t>Beautiful winter landscape</a:t>
            </a:r>
            <a:endParaRPr b="0" i="0" sz="1400" u="none" cap="none" strike="noStrike">
              <a:solidFill>
                <a:srgbClr val="000000"/>
              </a:solidFill>
              <a:latin typeface="Quicksand"/>
              <a:ea typeface="Quicksand"/>
              <a:cs typeface="Quicksand"/>
              <a:sym typeface="Quicksand"/>
            </a:endParaRPr>
          </a:p>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Quicksand"/>
              <a:ea typeface="Quicksand"/>
              <a:cs typeface="Quicksand"/>
              <a:sym typeface="Quicksand"/>
            </a:endParaRPr>
          </a:p>
        </p:txBody>
      </p:sp>
      <p:sp>
        <p:nvSpPr>
          <p:cNvPr id="3489" name="Google Shape;3489;p38"/>
          <p:cNvSpPr txBox="1"/>
          <p:nvPr/>
        </p:nvSpPr>
        <p:spPr>
          <a:xfrm>
            <a:off x="4684461" y="1268900"/>
            <a:ext cx="3732000" cy="3339600"/>
          </a:xfrm>
          <a:prstGeom prst="rect">
            <a:avLst/>
          </a:prstGeom>
          <a:noFill/>
          <a:ln>
            <a:noFill/>
          </a:ln>
        </p:spPr>
        <p:txBody>
          <a:bodyPr anchorCtr="0" anchor="t"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rPr b="1" i="0" lang="en" sz="1400" u="none" cap="none" strike="noStrike">
                <a:solidFill>
                  <a:srgbClr val="000000"/>
                </a:solidFill>
                <a:latin typeface="Quicksand"/>
                <a:ea typeface="Quicksand"/>
                <a:cs typeface="Quicksand"/>
                <a:sym typeface="Quicksand"/>
              </a:rPr>
              <a:t>VECTORS</a:t>
            </a:r>
            <a:endParaRPr b="1"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9"/>
              </a:rPr>
              <a:t>Naive back to school stickers collection </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10"/>
              </a:rPr>
              <a:t>Collection of different cute nature stickers</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11"/>
              </a:rPr>
              <a:t>Colorful cartoon stickers collection</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12"/>
              </a:rPr>
              <a:t>Hand drawn mother earth day banner set</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13"/>
              </a:rPr>
              <a:t>Naive back to school stickers collection</a:t>
            </a:r>
            <a:endParaRPr b="0" i="0" sz="1400" u="none" cap="none" strike="noStrike">
              <a:solidFill>
                <a:srgbClr val="000000"/>
              </a:solidFill>
              <a:latin typeface="Quicksand"/>
              <a:ea typeface="Quicksand"/>
              <a:cs typeface="Quicksand"/>
              <a:sym typeface="Quicksand"/>
            </a:endParaRPr>
          </a:p>
          <a:p>
            <a:pPr indent="-317500" lvl="0" marL="457200" marR="0" rtl="0" algn="l">
              <a:lnSpc>
                <a:spcPct val="100000"/>
              </a:lnSpc>
              <a:spcBef>
                <a:spcPts val="0"/>
              </a:spcBef>
              <a:spcAft>
                <a:spcPts val="0"/>
              </a:spcAft>
              <a:buClr>
                <a:srgbClr val="000000"/>
              </a:buClr>
              <a:buSzPts val="1400"/>
              <a:buFont typeface="Quicksand"/>
              <a:buChar char="●"/>
            </a:pPr>
            <a:r>
              <a:rPr b="0" i="0" lang="en" sz="1400" u="none" cap="none" strike="noStrike">
                <a:solidFill>
                  <a:schemeClr val="hlink"/>
                </a:solidFill>
                <a:uFill>
                  <a:noFill/>
                </a:uFill>
                <a:latin typeface="Quicksand"/>
                <a:ea typeface="Quicksand"/>
                <a:cs typeface="Quicksand"/>
                <a:sym typeface="Quicksand"/>
                <a:hlinkClick r:id="rId14"/>
              </a:rPr>
              <a:t>Education stickers set</a:t>
            </a:r>
            <a:endParaRPr b="0" i="0" sz="1400" u="none" cap="none" strike="noStrike">
              <a:solidFill>
                <a:srgbClr val="000000"/>
              </a:solidFill>
              <a:latin typeface="Quicksand"/>
              <a:ea typeface="Quicksand"/>
              <a:cs typeface="Quicksand"/>
              <a:sym typeface="Quicksand"/>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493" name="Shape 3493"/>
        <p:cNvGrpSpPr/>
        <p:nvPr/>
      </p:nvGrpSpPr>
      <p:grpSpPr>
        <a:xfrm>
          <a:off x="0" y="0"/>
          <a:ext cx="0" cy="0"/>
          <a:chOff x="0" y="0"/>
          <a:chExt cx="0" cy="0"/>
        </a:xfrm>
      </p:grpSpPr>
      <p:sp>
        <p:nvSpPr>
          <p:cNvPr id="3494" name="Google Shape;3494;p39"/>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In order to use this template, you must credit </a:t>
            </a:r>
            <a:r>
              <a:rPr b="1" i="0" lang="en" sz="1100" u="sng" cap="none" strike="noStrike">
                <a:solidFill>
                  <a:srgbClr val="869FB2"/>
                </a:solidFill>
                <a:latin typeface="Arial"/>
                <a:ea typeface="Arial"/>
                <a:cs typeface="Arial"/>
                <a:sym typeface="Arial"/>
                <a:hlinkClick r:id="rId3">
                  <a:extLst>
                    <a:ext uri="{A12FA001-AC4F-418D-AE19-62706E023703}">
                      <ahyp:hlinkClr val="tx"/>
                    </a:ext>
                  </a:extLst>
                </a:hlinkClick>
              </a:rPr>
              <a:t>Slidesgo</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by keeping the </a:t>
            </a:r>
            <a:r>
              <a:rPr b="1" i="0" lang="en" sz="1100" u="sng" cap="none" strike="noStrike">
                <a:solidFill>
                  <a:schemeClr val="hlink"/>
                </a:solidFill>
                <a:latin typeface="Arial"/>
                <a:ea typeface="Arial"/>
                <a:cs typeface="Arial"/>
                <a:sym typeface="Arial"/>
                <a:hlinkClick action="ppaction://hlinksldjump" r:id="rId4"/>
              </a:rPr>
              <a:t>Thanks</a:t>
            </a:r>
            <a:r>
              <a:rPr b="0" i="0" lang="en" sz="1100" u="none" cap="none" strike="noStrike">
                <a:solidFill>
                  <a:srgbClr val="869FB2"/>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slide.</a:t>
            </a:r>
            <a:endParaRPr b="0" i="0" sz="11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allowed to:</a:t>
            </a:r>
            <a:endParaRPr b="1" i="0" sz="1000" u="none" cap="none" strike="noStrike">
              <a:solidFill>
                <a:srgbClr val="869FB2"/>
              </a:solidFill>
              <a:latin typeface="Arial"/>
              <a:ea typeface="Arial"/>
              <a:cs typeface="Arial"/>
              <a:sym typeface="Arial"/>
            </a:endParaRPr>
          </a:p>
          <a:p>
            <a:pPr indent="0" lvl="0" marL="0" marR="0" rtl="0" algn="l">
              <a:lnSpc>
                <a:spcPct val="115000"/>
              </a:lnSpc>
              <a:spcBef>
                <a:spcPts val="40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Modify this template.</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Use it for both personal and commercial projects.</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not allowed to:</a:t>
            </a:r>
            <a:endParaRPr b="1" i="0" sz="1000" u="none" cap="none" strike="noStrike">
              <a:solidFill>
                <a:srgbClr val="869FB2"/>
              </a:solidFill>
              <a:latin typeface="Arial"/>
              <a:ea typeface="Arial"/>
              <a:cs typeface="Arial"/>
              <a:sym typeface="Arial"/>
            </a:endParaRPr>
          </a:p>
          <a:p>
            <a:pPr indent="0" lvl="0" marL="0" marR="0" rtl="0" algn="l">
              <a:lnSpc>
                <a:spcPct val="115000"/>
              </a:lnSpc>
              <a:spcBef>
                <a:spcPts val="40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Sublicense, sell or rent any of Slidesgo Content (or a modified version of Slidesgo Content).</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Distribute Slidesgo Content unless it has been expressly authorized by Slidesgo.</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Include Slidesgo Content in an online or offline database or file.</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Offer Slidesgo templates (or modified versions of Slidesgo templates) for download.</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 Acquire the copyright of Slidesgo Content.</a:t>
            </a:r>
            <a:endParaRPr b="0" i="0" sz="1000" u="none" cap="none" strike="noStrike">
              <a:solidFill>
                <a:srgbClr val="FFFFFF"/>
              </a:solidFill>
              <a:latin typeface="Arial"/>
              <a:ea typeface="Arial"/>
              <a:cs typeface="Arial"/>
              <a:sym typeface="Arial"/>
            </a:endParaRPr>
          </a:p>
        </p:txBody>
      </p:sp>
      <p:sp>
        <p:nvSpPr>
          <p:cNvPr id="3495" name="Google Shape;3495;p3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Instructions for use</a:t>
            </a:r>
            <a:endParaRPr b="0" i="0" sz="2400" u="none" cap="none" strike="noStrike">
              <a:solidFill>
                <a:srgbClr val="FFFFFF"/>
              </a:solidFill>
              <a:latin typeface="Arial"/>
              <a:ea typeface="Arial"/>
              <a:cs typeface="Arial"/>
              <a:sym typeface="Arial"/>
            </a:endParaRPr>
          </a:p>
        </p:txBody>
      </p:sp>
      <p:sp>
        <p:nvSpPr>
          <p:cNvPr id="3496" name="Google Shape;3496;p39"/>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a:t>
            </a:r>
            <a:r>
              <a:rPr b="0" i="0" lang="en" sz="900" u="none" cap="none" strike="noStrike">
                <a:solidFill>
                  <a:srgbClr val="FFFFFF"/>
                </a:solidFill>
                <a:latin typeface="Arial"/>
                <a:ea typeface="Arial"/>
                <a:cs typeface="Arial"/>
                <a:sym typeface="Arial"/>
              </a:rPr>
              <a:t>read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rgbClr val="869FB2"/>
                </a:solidFill>
                <a:latin typeface="Arial"/>
                <a:ea typeface="Arial"/>
                <a:cs typeface="Arial"/>
                <a:sym typeface="Arial"/>
                <a:hlinkClick r:id="rId5">
                  <a:extLst>
                    <a:ext uri="{A12FA001-AC4F-418D-AE19-62706E023703}">
                      <ahyp:hlinkClr val="tx"/>
                    </a:ext>
                  </a:extLst>
                </a:hlinkClick>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b="0" i="0" sz="1000" u="sng" cap="none" strike="noStrike">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9" name="Shape 1079"/>
        <p:cNvGrpSpPr/>
        <p:nvPr/>
      </p:nvGrpSpPr>
      <p:grpSpPr>
        <a:xfrm>
          <a:off x="0" y="0"/>
          <a:ext cx="0" cy="0"/>
          <a:chOff x="0" y="0"/>
          <a:chExt cx="0" cy="0"/>
        </a:xfrm>
      </p:grpSpPr>
      <p:sp>
        <p:nvSpPr>
          <p:cNvPr id="1080" name="Google Shape;1080;p4"/>
          <p:cNvSpPr txBox="1"/>
          <p:nvPr>
            <p:ph idx="15" type="title"/>
          </p:nvPr>
        </p:nvSpPr>
        <p:spPr>
          <a:xfrm>
            <a:off x="683038" y="154040"/>
            <a:ext cx="7704000" cy="5727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solidFill>
                  <a:schemeClr val="lt2"/>
                </a:solidFill>
              </a:rPr>
              <a:t>Teachers' responsibilities ( each school)</a:t>
            </a:r>
            <a:endParaRPr>
              <a:solidFill>
                <a:schemeClr val="lt2"/>
              </a:solidFill>
            </a:endParaRPr>
          </a:p>
        </p:txBody>
      </p:sp>
      <p:sp>
        <p:nvSpPr>
          <p:cNvPr id="1081" name="Google Shape;1081;p4"/>
          <p:cNvSpPr txBox="1"/>
          <p:nvPr>
            <p:ph idx="17" type="title"/>
          </p:nvPr>
        </p:nvSpPr>
        <p:spPr>
          <a:xfrm>
            <a:off x="710038" y="3704929"/>
            <a:ext cx="564900" cy="367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5000"/>
              <a:buNone/>
            </a:pPr>
            <a:r>
              <a:t/>
            </a:r>
            <a:endParaRPr/>
          </a:p>
        </p:txBody>
      </p:sp>
      <p:sp>
        <p:nvSpPr>
          <p:cNvPr id="1082" name="Google Shape;1082;p4"/>
          <p:cNvSpPr txBox="1"/>
          <p:nvPr/>
        </p:nvSpPr>
        <p:spPr>
          <a:xfrm>
            <a:off x="148857" y="829340"/>
            <a:ext cx="8772390" cy="4401205"/>
          </a:xfrm>
          <a:prstGeom prst="rect">
            <a:avLst/>
          </a:prstGeom>
          <a:noFill/>
          <a:ln>
            <a:noFill/>
          </a:ln>
        </p:spPr>
        <p:txBody>
          <a:bodyPr anchorCtr="0" anchor="t" bIns="45700" lIns="91425" spcFirstLastPara="1" rIns="91425" wrap="square" tIns="45700">
            <a:spAutoFit/>
          </a:bodyPr>
          <a:lstStyle/>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1.The schools participating in the project are presented     </a:t>
            </a:r>
            <a:endParaRPr/>
          </a:p>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   by creation a map or with other way.</a:t>
            </a:r>
            <a:endParaRPr/>
          </a:p>
          <a:p>
            <a:pPr indent="0" lvl="0" marL="0" marR="0" rtl="0" algn="l">
              <a:lnSpc>
                <a:spcPct val="100000"/>
              </a:lnSpc>
              <a:spcBef>
                <a:spcPts val="0"/>
              </a:spcBef>
              <a:spcAft>
                <a:spcPts val="0"/>
              </a:spcAft>
              <a:buNone/>
            </a:pPr>
            <a:r>
              <a:t/>
            </a:r>
            <a:endParaRPr b="1" i="0" sz="1400" u="none" cap="none" strike="noStrike">
              <a:solidFill>
                <a:srgbClr val="0070C0"/>
              </a:solidFill>
              <a:latin typeface="Life Savers"/>
              <a:ea typeface="Life Savers"/>
              <a:cs typeface="Life Savers"/>
              <a:sym typeface="Life Savers"/>
            </a:endParaRPr>
          </a:p>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2. </a:t>
            </a:r>
            <a:r>
              <a:rPr b="1" i="0" lang="en" sz="2800" u="none" cap="none" strike="noStrike">
                <a:solidFill>
                  <a:srgbClr val="E12D2D"/>
                </a:solidFill>
                <a:latin typeface="Life Savers"/>
                <a:ea typeface="Life Savers"/>
                <a:cs typeface="Life Savers"/>
                <a:sym typeface="Life Savers"/>
              </a:rPr>
              <a:t>Parents Permissions.</a:t>
            </a:r>
            <a:endParaRPr/>
          </a:p>
          <a:p>
            <a:pPr indent="0" lvl="0" marL="0" marR="0" rtl="0" algn="l">
              <a:lnSpc>
                <a:spcPct val="100000"/>
              </a:lnSpc>
              <a:spcBef>
                <a:spcPts val="0"/>
              </a:spcBef>
              <a:spcAft>
                <a:spcPts val="0"/>
              </a:spcAft>
              <a:buNone/>
            </a:pPr>
            <a:r>
              <a:t/>
            </a:r>
            <a:endParaRPr b="1" i="0" sz="1400" u="none" cap="none" strike="noStrike">
              <a:solidFill>
                <a:srgbClr val="E12D2D"/>
              </a:solidFill>
              <a:latin typeface="Life Savers"/>
              <a:ea typeface="Life Savers"/>
              <a:cs typeface="Life Savers"/>
              <a:sym typeface="Life Savers"/>
            </a:endParaRPr>
          </a:p>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3.Announcement on the school website</a:t>
            </a:r>
            <a:endParaRPr/>
          </a:p>
          <a:p>
            <a:pPr indent="0" lvl="0" marL="0" marR="0" rtl="0" algn="l">
              <a:lnSpc>
                <a:spcPct val="100000"/>
              </a:lnSpc>
              <a:spcBef>
                <a:spcPts val="0"/>
              </a:spcBef>
              <a:spcAft>
                <a:spcPts val="0"/>
              </a:spcAft>
              <a:buNone/>
            </a:pPr>
            <a:r>
              <a:t/>
            </a:r>
            <a:endParaRPr b="1" i="0" sz="1400" u="none" cap="none" strike="noStrike">
              <a:solidFill>
                <a:srgbClr val="0070C0"/>
              </a:solidFill>
              <a:latin typeface="Life Savers"/>
              <a:ea typeface="Life Savers"/>
              <a:cs typeface="Life Savers"/>
              <a:sym typeface="Life Savers"/>
            </a:endParaRPr>
          </a:p>
          <a:p>
            <a:pPr indent="0" lvl="0" marL="0" marR="0" rtl="0" algn="l">
              <a:lnSpc>
                <a:spcPct val="100000"/>
              </a:lnSpc>
              <a:spcBef>
                <a:spcPts val="0"/>
              </a:spcBef>
              <a:spcAft>
                <a:spcPts val="0"/>
              </a:spcAft>
              <a:buNone/>
            </a:pPr>
            <a:r>
              <a:rPr b="1" i="0" lang="en" sz="2800" u="none" cap="none" strike="noStrike">
                <a:solidFill>
                  <a:srgbClr val="E12D2D"/>
                </a:solidFill>
                <a:latin typeface="Life Savers"/>
                <a:ea typeface="Life Savers"/>
                <a:cs typeface="Life Savers"/>
                <a:sym typeface="Life Savers"/>
              </a:rPr>
              <a:t>4. Announcement on e -twinning  facebook national  page of each country.</a:t>
            </a:r>
            <a:endParaRPr/>
          </a:p>
          <a:p>
            <a:pPr indent="0" lvl="0" marL="0" marR="0" rtl="0" algn="l">
              <a:lnSpc>
                <a:spcPct val="100000"/>
              </a:lnSpc>
              <a:spcBef>
                <a:spcPts val="0"/>
              </a:spcBef>
              <a:spcAft>
                <a:spcPts val="0"/>
              </a:spcAft>
              <a:buNone/>
            </a:pPr>
            <a:r>
              <a:t/>
            </a:r>
            <a:endParaRPr b="1" i="0" sz="1400" u="none" cap="none" strike="noStrike">
              <a:solidFill>
                <a:srgbClr val="E12D2D"/>
              </a:solidFill>
              <a:latin typeface="Life Savers"/>
              <a:ea typeface="Life Savers"/>
              <a:cs typeface="Life Savers"/>
              <a:sym typeface="Life Savers"/>
            </a:endParaRPr>
          </a:p>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5.Curriculum Integration.</a:t>
            </a:r>
            <a:endParaRPr/>
          </a:p>
          <a:p>
            <a:pPr indent="0" lvl="0" marL="0" marR="0" rtl="0" algn="l">
              <a:lnSpc>
                <a:spcPct val="100000"/>
              </a:lnSpc>
              <a:spcBef>
                <a:spcPts val="0"/>
              </a:spcBef>
              <a:spcAft>
                <a:spcPts val="0"/>
              </a:spcAft>
              <a:buNone/>
            </a:pPr>
            <a:r>
              <a:rPr b="1" i="0" lang="en" sz="2800" u="none" cap="none" strike="noStrike">
                <a:solidFill>
                  <a:srgbClr val="0070C0"/>
                </a:solidFill>
                <a:latin typeface="Life Savers"/>
                <a:ea typeface="Life Savers"/>
                <a:cs typeface="Life Savers"/>
                <a:sym typeface="Life Savers"/>
              </a:rPr>
              <a:t> </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00" name="Shape 3500"/>
        <p:cNvGrpSpPr/>
        <p:nvPr/>
      </p:nvGrpSpPr>
      <p:grpSpPr>
        <a:xfrm>
          <a:off x="0" y="0"/>
          <a:ext cx="0" cy="0"/>
          <a:chOff x="0" y="0"/>
          <a:chExt cx="0" cy="0"/>
        </a:xfrm>
      </p:grpSpPr>
      <p:sp>
        <p:nvSpPr>
          <p:cNvPr id="3501" name="Google Shape;3501;p4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Instructions for use (premium users)</a:t>
            </a:r>
            <a:endParaRPr b="0" i="0" sz="2400" u="none" cap="none" strike="noStrike">
              <a:solidFill>
                <a:srgbClr val="FFFFFF"/>
              </a:solidFill>
              <a:latin typeface="Arial"/>
              <a:ea typeface="Arial"/>
              <a:cs typeface="Arial"/>
              <a:sym typeface="Arial"/>
            </a:endParaRPr>
          </a:p>
        </p:txBody>
      </p:sp>
      <p:sp>
        <p:nvSpPr>
          <p:cNvPr id="3502" name="Google Shape;3502;p40"/>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In order to use this template, you must be a Premium user on </a:t>
            </a:r>
            <a:r>
              <a:rPr b="1" i="0" lang="en" sz="1000" u="sng" cap="none" strike="noStrike">
                <a:solidFill>
                  <a:srgbClr val="869FB2"/>
                </a:solidFill>
                <a:latin typeface="Arial"/>
                <a:ea typeface="Arial"/>
                <a:cs typeface="Arial"/>
                <a:sym typeface="Arial"/>
              </a:rPr>
              <a:t>S</a:t>
            </a:r>
            <a:r>
              <a:rPr b="1" i="0" lang="en" sz="1100" u="sng" cap="none" strike="noStrike">
                <a:solidFill>
                  <a:srgbClr val="869FB2"/>
                </a:solidFill>
                <a:latin typeface="Arial"/>
                <a:ea typeface="Arial"/>
                <a:cs typeface="Arial"/>
                <a:sym typeface="Arial"/>
                <a:hlinkClick r:id="rId3">
                  <a:extLst>
                    <a:ext uri="{A12FA001-AC4F-418D-AE19-62706E023703}">
                      <ahyp:hlinkClr val="tx"/>
                    </a:ext>
                  </a:extLst>
                </a:hlinkClick>
              </a:rPr>
              <a:t>lidesgo</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allowed to:</a:t>
            </a:r>
            <a:endParaRPr b="1" i="0" sz="1000" u="none" cap="none" strike="noStrike">
              <a:solidFill>
                <a:srgbClr val="869FB2"/>
              </a:solidFill>
              <a:latin typeface="Arial"/>
              <a:ea typeface="Arial"/>
              <a:cs typeface="Arial"/>
              <a:sym typeface="Arial"/>
            </a:endParaRPr>
          </a:p>
          <a:p>
            <a:pPr indent="-292100" lvl="0" marL="457200" marR="0" rtl="0" algn="l">
              <a:lnSpc>
                <a:spcPct val="115000"/>
              </a:lnSpc>
              <a:spcBef>
                <a:spcPts val="40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Modify this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Use it for both personal and commercial purposes.</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Hide or delete the “Thanks” slide and the mention to Slidesgo in the credits.</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Share this template in an editable format with people who are not part of your team.</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1400"/>
              </a:spcBef>
              <a:spcAft>
                <a:spcPts val="0"/>
              </a:spcAft>
              <a:buClr>
                <a:srgbClr val="000000"/>
              </a:buClr>
              <a:buSzPts val="1000"/>
              <a:buFont typeface="Arial"/>
              <a:buNone/>
            </a:pPr>
            <a:r>
              <a:rPr b="1" i="0" lang="en" sz="1000" u="none" cap="none" strike="noStrike">
                <a:solidFill>
                  <a:srgbClr val="869FB2"/>
                </a:solidFill>
                <a:latin typeface="Arial"/>
                <a:ea typeface="Arial"/>
                <a:cs typeface="Arial"/>
                <a:sym typeface="Arial"/>
              </a:rPr>
              <a:t>You are not allowed to:</a:t>
            </a:r>
            <a:endParaRPr b="1" i="0" sz="1000" u="none" cap="none" strike="noStrike">
              <a:solidFill>
                <a:srgbClr val="869FB2"/>
              </a:solidFill>
              <a:latin typeface="Arial"/>
              <a:ea typeface="Arial"/>
              <a:cs typeface="Arial"/>
              <a:sym typeface="Arial"/>
            </a:endParaRPr>
          </a:p>
          <a:p>
            <a:pPr indent="-292100" lvl="0" marL="457200" marR="0" rtl="0" algn="l">
              <a:lnSpc>
                <a:spcPct val="115000"/>
              </a:lnSpc>
              <a:spcBef>
                <a:spcPts val="40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Sublicense, sell or rent this Slidesgo Template (or a modified version of this Slidesgo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Use any of the elements that are part of this Slidesgo Template in an isolated and separated way from this Template.</a:t>
            </a:r>
            <a:endParaRPr b="0" i="0" sz="1000" u="none" cap="none" strike="noStrike">
              <a:solidFill>
                <a:srgbClr val="FFFFFF"/>
              </a:solidFill>
              <a:latin typeface="Arial"/>
              <a:ea typeface="Arial"/>
              <a:cs typeface="Arial"/>
              <a:sym typeface="Arial"/>
            </a:endParaRPr>
          </a:p>
          <a:p>
            <a:pPr indent="-292100" lvl="0" marL="457200" marR="0" rtl="0" algn="l">
              <a:lnSpc>
                <a:spcPct val="115000"/>
              </a:lnSpc>
              <a:spcBef>
                <a:spcPts val="0"/>
              </a:spcBef>
              <a:spcAft>
                <a:spcPts val="0"/>
              </a:spcAft>
              <a:buClr>
                <a:srgbClr val="FFFFFF"/>
              </a:buClr>
              <a:buSzPts val="1000"/>
              <a:buFont typeface="Arial"/>
              <a:buChar char="●"/>
            </a:pPr>
            <a:r>
              <a:rPr b="0" i="0" lang="en" sz="1000" u="none" cap="none" strike="noStrike">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000"/>
              <a:buFont typeface="Arial"/>
              <a:buNone/>
            </a:pPr>
            <a:r>
              <a:t/>
            </a:r>
            <a:endParaRPr b="0" i="0" sz="1000" u="none" cap="none" strike="noStrike">
              <a:solidFill>
                <a:srgbClr val="FFFFFF"/>
              </a:solidFill>
              <a:latin typeface="Arial"/>
              <a:ea typeface="Arial"/>
              <a:cs typeface="Arial"/>
              <a:sym typeface="Arial"/>
            </a:endParaRPr>
          </a:p>
        </p:txBody>
      </p:sp>
      <p:sp>
        <p:nvSpPr>
          <p:cNvPr id="3503" name="Google Shape;3503;p4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For more information about editing slides, please </a:t>
            </a:r>
            <a:r>
              <a:rPr b="0" i="0" lang="en" sz="900" u="none" cap="none" strike="noStrike">
                <a:solidFill>
                  <a:srgbClr val="FFFFFF"/>
                </a:solidFill>
                <a:latin typeface="Arial"/>
                <a:ea typeface="Arial"/>
                <a:cs typeface="Arial"/>
                <a:sym typeface="Arial"/>
              </a:rPr>
              <a:t>read </a:t>
            </a:r>
            <a:r>
              <a:rPr b="0" i="0" lang="en" sz="1000" u="none" cap="none" strike="noStrike">
                <a:solidFill>
                  <a:srgbClr val="FFFFFF"/>
                </a:solidFill>
                <a:latin typeface="Arial"/>
                <a:ea typeface="Arial"/>
                <a:cs typeface="Arial"/>
                <a:sym typeface="Arial"/>
              </a:rPr>
              <a:t>our FAQs or visit Slidesgo School:</a:t>
            </a:r>
            <a:endParaRPr b="0" i="0" sz="10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000"/>
              <a:buFont typeface="Arial"/>
              <a:buNone/>
            </a:pPr>
            <a:r>
              <a:rPr b="0" i="0" lang="en" sz="1000" u="sng" cap="none" strike="noStrike">
                <a:solidFill>
                  <a:srgbClr val="869FB2"/>
                </a:solidFill>
                <a:latin typeface="Arial"/>
                <a:ea typeface="Arial"/>
                <a:cs typeface="Arial"/>
                <a:sym typeface="Arial"/>
                <a:hlinkClick r:id="rId4">
                  <a:extLst>
                    <a:ext uri="{A12FA001-AC4F-418D-AE19-62706E023703}">
                      <ahyp:hlinkClr val="tx"/>
                    </a:ext>
                  </a:extLst>
                </a:hlinkClick>
              </a:rPr>
              <a:t>https://slidesgo.com/faqs</a:t>
            </a:r>
            <a:r>
              <a:rPr b="0" i="0" lang="en" sz="1200" u="none" cap="none" strike="noStrike">
                <a:solidFill>
                  <a:srgbClr val="FFFFFF"/>
                </a:solidFill>
                <a:latin typeface="Arial"/>
                <a:ea typeface="Arial"/>
                <a:cs typeface="Arial"/>
                <a:sym typeface="Arial"/>
              </a:rPr>
              <a:t> </a:t>
            </a:r>
            <a:r>
              <a:rPr b="0" i="0" lang="en" sz="1000" u="none" cap="none" strike="noStrike">
                <a:solidFill>
                  <a:srgbClr val="FFFFFF"/>
                </a:solidFill>
                <a:latin typeface="Arial"/>
                <a:ea typeface="Arial"/>
                <a:cs typeface="Arial"/>
                <a:sym typeface="Arial"/>
              </a:rPr>
              <a:t>and</a:t>
            </a:r>
            <a:r>
              <a:rPr b="0" i="0" lang="en" sz="1200" u="none" cap="none" strike="noStrike">
                <a:solidFill>
                  <a:srgbClr val="FFFFFF"/>
                </a:solidFill>
                <a:latin typeface="Arial"/>
                <a:ea typeface="Arial"/>
                <a:cs typeface="Arial"/>
                <a:sym typeface="Arial"/>
              </a:rPr>
              <a:t> </a:t>
            </a:r>
            <a:r>
              <a:rPr b="0" i="0" lang="en" sz="1000" u="sng" cap="none" strike="noStrike">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b="0" i="0" sz="1000" u="sng" cap="none" strike="noStrike">
              <a:solidFill>
                <a:srgbClr val="869FB2"/>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07" name="Shape 3507"/>
        <p:cNvGrpSpPr/>
        <p:nvPr/>
      </p:nvGrpSpPr>
      <p:grpSpPr>
        <a:xfrm>
          <a:off x="0" y="0"/>
          <a:ext cx="0" cy="0"/>
          <a:chOff x="0" y="0"/>
          <a:chExt cx="0" cy="0"/>
        </a:xfrm>
      </p:grpSpPr>
      <p:sp>
        <p:nvSpPr>
          <p:cNvPr id="3508" name="Google Shape;3508;p41"/>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This presentation has been made using the following fonts:</a:t>
            </a:r>
            <a:endParaRPr b="0" i="0" sz="1100" u="none" cap="none" strike="noStrike">
              <a:solidFill>
                <a:srgbClr val="FFFFFF"/>
              </a:solidFill>
              <a:latin typeface="Arial"/>
              <a:ea typeface="Arial"/>
              <a:cs typeface="Arial"/>
              <a:sym typeface="Arial"/>
            </a:endParaRPr>
          </a:p>
          <a:p>
            <a:pPr indent="0" lvl="0" marL="0" marR="0" rtl="0" algn="l">
              <a:lnSpc>
                <a:spcPct val="115000"/>
              </a:lnSpc>
              <a:spcBef>
                <a:spcPts val="0"/>
              </a:spcBef>
              <a:spcAft>
                <a:spcPts val="0"/>
              </a:spcAft>
              <a:buClr>
                <a:srgbClr val="000000"/>
              </a:buClr>
              <a:buSzPts val="1300"/>
              <a:buFont typeface="Arial"/>
              <a:buNone/>
            </a:pPr>
            <a:r>
              <a:t/>
            </a:r>
            <a:endParaRPr b="0" i="0" sz="1300" u="none" cap="none" strike="noStrike">
              <a:solidFill>
                <a:srgbClr val="435D74"/>
              </a:solidFill>
              <a:latin typeface="Arial"/>
              <a:ea typeface="Arial"/>
              <a:cs typeface="Arial"/>
              <a:sym typeface="Arial"/>
            </a:endParaRPr>
          </a:p>
        </p:txBody>
      </p:sp>
      <p:sp>
        <p:nvSpPr>
          <p:cNvPr id="3509" name="Google Shape;3509;p41"/>
          <p:cNvSpPr/>
          <p:nvPr/>
        </p:nvSpPr>
        <p:spPr>
          <a:xfrm>
            <a:off x="2052650" y="2988225"/>
            <a:ext cx="791400" cy="754200"/>
          </a:xfrm>
          <a:prstGeom prst="roundRect">
            <a:avLst>
              <a:gd fmla="val 16667" name="adj"/>
            </a:avLst>
          </a:prstGeom>
          <a:solidFill>
            <a:srgbClr val="B8E5F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0" name="Google Shape;3510;p41"/>
          <p:cNvSpPr/>
          <p:nvPr/>
        </p:nvSpPr>
        <p:spPr>
          <a:xfrm>
            <a:off x="3114470" y="2988225"/>
            <a:ext cx="791400" cy="754200"/>
          </a:xfrm>
          <a:prstGeom prst="roundRect">
            <a:avLst>
              <a:gd fmla="val 16667" name="adj"/>
            </a:avLst>
          </a:prstGeom>
          <a:solidFill>
            <a:srgbClr val="00D9F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1" name="Google Shape;3511;p41"/>
          <p:cNvSpPr/>
          <p:nvPr/>
        </p:nvSpPr>
        <p:spPr>
          <a:xfrm>
            <a:off x="4176289" y="2988225"/>
            <a:ext cx="791400" cy="754200"/>
          </a:xfrm>
          <a:prstGeom prst="roundRect">
            <a:avLst>
              <a:gd fmla="val 16667" name="adj"/>
            </a:avLst>
          </a:prstGeom>
          <a:solidFill>
            <a:srgbClr val="00A16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2" name="Google Shape;3512;p41"/>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#b8e5f4</a:t>
            </a:r>
            <a:endParaRPr b="0" i="0" sz="1000" u="none" cap="none" strike="noStrike">
              <a:solidFill>
                <a:schemeClr val="dk1"/>
              </a:solidFill>
              <a:latin typeface="Arial"/>
              <a:ea typeface="Arial"/>
              <a:cs typeface="Arial"/>
              <a:sym typeface="Arial"/>
            </a:endParaRPr>
          </a:p>
        </p:txBody>
      </p:sp>
      <p:sp>
        <p:nvSpPr>
          <p:cNvPr id="3513" name="Google Shape;3513;p41"/>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rgbClr val="FFFFFF"/>
                </a:solidFill>
                <a:latin typeface="Arial"/>
                <a:ea typeface="Arial"/>
                <a:cs typeface="Arial"/>
                <a:sym typeface="Arial"/>
              </a:rPr>
              <a:t>#00d9f6</a:t>
            </a:r>
            <a:endParaRPr b="0" i="0" sz="1000" u="none" cap="none" strike="noStrike">
              <a:solidFill>
                <a:srgbClr val="FFFFFF"/>
              </a:solidFill>
              <a:latin typeface="Arial"/>
              <a:ea typeface="Arial"/>
              <a:cs typeface="Arial"/>
              <a:sym typeface="Arial"/>
            </a:endParaRPr>
          </a:p>
        </p:txBody>
      </p:sp>
      <p:sp>
        <p:nvSpPr>
          <p:cNvPr id="3514" name="Google Shape;3514;p41"/>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#00a165</a:t>
            </a:r>
            <a:endParaRPr b="0" i="0" sz="1000" u="none" cap="none" strike="noStrike">
              <a:solidFill>
                <a:srgbClr val="FFFFFF"/>
              </a:solidFill>
              <a:latin typeface="Arial"/>
              <a:ea typeface="Arial"/>
              <a:cs typeface="Arial"/>
              <a:sym typeface="Arial"/>
            </a:endParaRPr>
          </a:p>
        </p:txBody>
      </p:sp>
      <p:sp>
        <p:nvSpPr>
          <p:cNvPr id="3515" name="Google Shape;3515;p4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Fonts &amp; colors used</a:t>
            </a:r>
            <a:endParaRPr b="0" i="0" sz="2400" u="none" cap="none" strike="noStrike">
              <a:solidFill>
                <a:srgbClr val="FFFFFF"/>
              </a:solidFill>
              <a:latin typeface="Arial"/>
              <a:ea typeface="Arial"/>
              <a:cs typeface="Arial"/>
              <a:sym typeface="Arial"/>
            </a:endParaRPr>
          </a:p>
        </p:txBody>
      </p:sp>
      <p:sp>
        <p:nvSpPr>
          <p:cNvPr id="3516" name="Google Shape;3516;p41"/>
          <p:cNvSpPr/>
          <p:nvPr/>
        </p:nvSpPr>
        <p:spPr>
          <a:xfrm>
            <a:off x="5238125" y="2988225"/>
            <a:ext cx="791400" cy="754200"/>
          </a:xfrm>
          <a:prstGeom prst="roundRect">
            <a:avLst>
              <a:gd fmla="val 16667" name="adj"/>
            </a:avLst>
          </a:prstGeom>
          <a:solidFill>
            <a:srgbClr val="98DB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7" name="Google Shape;3517;p41"/>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#98db7d</a:t>
            </a:r>
            <a:endParaRPr b="0" i="0" sz="1000" u="none" cap="none" strike="noStrike">
              <a:solidFill>
                <a:srgbClr val="FFFFFF"/>
              </a:solidFill>
              <a:latin typeface="Arial"/>
              <a:ea typeface="Arial"/>
              <a:cs typeface="Arial"/>
              <a:sym typeface="Arial"/>
            </a:endParaRPr>
          </a:p>
        </p:txBody>
      </p:sp>
      <p:sp>
        <p:nvSpPr>
          <p:cNvPr id="3518" name="Google Shape;3518;p41"/>
          <p:cNvSpPr/>
          <p:nvPr/>
        </p:nvSpPr>
        <p:spPr>
          <a:xfrm>
            <a:off x="2052650" y="3919325"/>
            <a:ext cx="791400" cy="754200"/>
          </a:xfrm>
          <a:prstGeom prst="roundRect">
            <a:avLst>
              <a:gd fmla="val 16667" name="adj"/>
            </a:avLst>
          </a:prstGeom>
          <a:solidFill>
            <a:srgbClr val="FFB34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19" name="Google Shape;3519;p41"/>
          <p:cNvSpPr/>
          <p:nvPr/>
        </p:nvSpPr>
        <p:spPr>
          <a:xfrm>
            <a:off x="3114470" y="3919325"/>
            <a:ext cx="791400" cy="754200"/>
          </a:xfrm>
          <a:prstGeom prst="roundRect">
            <a:avLst>
              <a:gd fmla="val 16667" name="adj"/>
            </a:avLst>
          </a:prstGeom>
          <a:solidFill>
            <a:srgbClr val="FF6D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0" name="Google Shape;3520;p41"/>
          <p:cNvSpPr/>
          <p:nvPr/>
        </p:nvSpPr>
        <p:spPr>
          <a:xfrm>
            <a:off x="4176289" y="39193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1" name="Google Shape;3521;p41"/>
          <p:cNvSpPr txBox="1"/>
          <p:nvPr/>
        </p:nvSpPr>
        <p:spPr>
          <a:xfrm>
            <a:off x="2052650"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#ffb348</a:t>
            </a:r>
            <a:endParaRPr b="0" i="0" sz="1000" u="none" cap="none" strike="noStrike">
              <a:solidFill>
                <a:srgbClr val="FFFFFF"/>
              </a:solidFill>
              <a:latin typeface="Arial"/>
              <a:ea typeface="Arial"/>
              <a:cs typeface="Arial"/>
              <a:sym typeface="Arial"/>
            </a:endParaRPr>
          </a:p>
        </p:txBody>
      </p:sp>
      <p:sp>
        <p:nvSpPr>
          <p:cNvPr id="3522" name="Google Shape;3522;p41"/>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#ff6d5d</a:t>
            </a:r>
            <a:endParaRPr b="0" i="0" sz="1000" u="none" cap="none" strike="noStrike">
              <a:solidFill>
                <a:srgbClr val="FFFFFF"/>
              </a:solidFill>
              <a:latin typeface="Arial"/>
              <a:ea typeface="Arial"/>
              <a:cs typeface="Arial"/>
              <a:sym typeface="Arial"/>
            </a:endParaRPr>
          </a:p>
        </p:txBody>
      </p:sp>
      <p:sp>
        <p:nvSpPr>
          <p:cNvPr id="3523" name="Google Shape;3523;p41"/>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#ffffff</a:t>
            </a:r>
            <a:endParaRPr b="0" i="0" sz="1000" u="none" cap="none" strike="noStrike">
              <a:solidFill>
                <a:schemeClr val="dk1"/>
              </a:solidFill>
              <a:latin typeface="Arial"/>
              <a:ea typeface="Arial"/>
              <a:cs typeface="Arial"/>
              <a:sym typeface="Arial"/>
            </a:endParaRPr>
          </a:p>
        </p:txBody>
      </p:sp>
      <p:sp>
        <p:nvSpPr>
          <p:cNvPr id="3524" name="Google Shape;3524;p41"/>
          <p:cNvSpPr/>
          <p:nvPr/>
        </p:nvSpPr>
        <p:spPr>
          <a:xfrm>
            <a:off x="5238125" y="3919325"/>
            <a:ext cx="791400" cy="754200"/>
          </a:xfrm>
          <a:prstGeom prst="roundRect">
            <a:avLst>
              <a:gd fmla="val 16667" name="adj"/>
            </a:avLst>
          </a:prstGeom>
          <a:solidFill>
            <a:srgbClr val="5A1D1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5" name="Google Shape;3525;p41"/>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#5a1d1d</a:t>
            </a:r>
            <a:endParaRPr b="0" i="0" sz="1000" u="none" cap="none" strike="noStrike">
              <a:solidFill>
                <a:srgbClr val="FFFFFF"/>
              </a:solidFill>
              <a:latin typeface="Arial"/>
              <a:ea typeface="Arial"/>
              <a:cs typeface="Arial"/>
              <a:sym typeface="Arial"/>
            </a:endParaRPr>
          </a:p>
        </p:txBody>
      </p:sp>
      <p:sp>
        <p:nvSpPr>
          <p:cNvPr id="3526" name="Google Shape;3526;p41"/>
          <p:cNvSpPr/>
          <p:nvPr/>
        </p:nvSpPr>
        <p:spPr>
          <a:xfrm>
            <a:off x="6299950" y="2988225"/>
            <a:ext cx="791400" cy="754200"/>
          </a:xfrm>
          <a:prstGeom prst="roundRect">
            <a:avLst>
              <a:gd fmla="val 16667" name="adj"/>
            </a:avLst>
          </a:prstGeom>
          <a:solidFill>
            <a:srgbClr val="F9EFD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7" name="Google Shape;3527;p41"/>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dk1"/>
                </a:solidFill>
                <a:latin typeface="Arial"/>
                <a:ea typeface="Arial"/>
                <a:cs typeface="Arial"/>
                <a:sym typeface="Arial"/>
              </a:rPr>
              <a:t>#f9efd2</a:t>
            </a:r>
            <a:endParaRPr b="0" i="0" sz="1000" u="none" cap="none" strike="noStrike">
              <a:solidFill>
                <a:schemeClr val="dk1"/>
              </a:solidFill>
              <a:latin typeface="Arial"/>
              <a:ea typeface="Arial"/>
              <a:cs typeface="Arial"/>
              <a:sym typeface="Arial"/>
            </a:endParaRPr>
          </a:p>
        </p:txBody>
      </p:sp>
      <p:sp>
        <p:nvSpPr>
          <p:cNvPr id="3528" name="Google Shape;3528;p41"/>
          <p:cNvSpPr/>
          <p:nvPr/>
        </p:nvSpPr>
        <p:spPr>
          <a:xfrm>
            <a:off x="6299950" y="3919325"/>
            <a:ext cx="791400" cy="754200"/>
          </a:xfrm>
          <a:prstGeom prst="roundRect">
            <a:avLst>
              <a:gd fmla="val 16667" name="adj"/>
            </a:avLst>
          </a:prstGeom>
          <a:solidFill>
            <a:srgbClr val="1C050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29" name="Google Shape;3529;p41"/>
          <p:cNvSpPr txBox="1"/>
          <p:nvPr/>
        </p:nvSpPr>
        <p:spPr>
          <a:xfrm>
            <a:off x="6299950" y="4076375"/>
            <a:ext cx="791400" cy="4401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000"/>
              <a:buFont typeface="Arial"/>
              <a:buNone/>
            </a:pPr>
            <a:r>
              <a:rPr b="0" i="0" lang="en" sz="1000" u="none" cap="none" strike="noStrike">
                <a:solidFill>
                  <a:schemeClr val="lt1"/>
                </a:solidFill>
                <a:latin typeface="Arial"/>
                <a:ea typeface="Arial"/>
                <a:cs typeface="Arial"/>
                <a:sym typeface="Arial"/>
              </a:rPr>
              <a:t>#1c0505</a:t>
            </a:r>
            <a:endParaRPr b="0" i="0" sz="1000" u="none" cap="none" strike="noStrike">
              <a:solidFill>
                <a:srgbClr val="FFFFFF"/>
              </a:solidFill>
              <a:latin typeface="Arial"/>
              <a:ea typeface="Arial"/>
              <a:cs typeface="Arial"/>
              <a:sym typeface="Arial"/>
            </a:endParaRPr>
          </a:p>
        </p:txBody>
      </p:sp>
      <p:sp>
        <p:nvSpPr>
          <p:cNvPr id="3530" name="Google Shape;3530;p41"/>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1" i="0" lang="en" sz="1100" u="none" cap="none" strike="noStrike">
                <a:solidFill>
                  <a:srgbClr val="EFEFEF"/>
                </a:solidFill>
                <a:latin typeface="Arial"/>
                <a:ea typeface="Arial"/>
                <a:cs typeface="Arial"/>
                <a:sym typeface="Arial"/>
              </a:rPr>
              <a:t>Life Savers</a:t>
            </a:r>
            <a:endParaRPr b="1" i="0" sz="1100" u="none" cap="none" strike="noStrike">
              <a:solidFill>
                <a:srgbClr val="EFEFE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a:t>
            </a:r>
            <a:r>
              <a:rPr b="0" i="0" lang="en" sz="1100" u="none" cap="none" strike="noStrike">
                <a:solidFill>
                  <a:schemeClr val="lt2"/>
                </a:solidFill>
                <a:uFill>
                  <a:noFill/>
                </a:uFill>
                <a:latin typeface="Arial"/>
                <a:ea typeface="Arial"/>
                <a:cs typeface="Arial"/>
                <a:sym typeface="Arial"/>
                <a:hlinkClick r:id="rId3">
                  <a:extLst>
                    <a:ext uri="{A12FA001-AC4F-418D-AE19-62706E023703}">
                      <ahyp:hlinkClr val="tx"/>
                    </a:ext>
                  </a:extLst>
                </a:hlinkClick>
              </a:rPr>
              <a:t>https://fonts.google.com/specimen/Life+Savers</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800"/>
              <a:buFont typeface="Arial"/>
              <a:buNone/>
            </a:pPr>
            <a:r>
              <a:t/>
            </a:r>
            <a:endParaRPr b="0" i="0" sz="800" u="none" cap="none" strike="noStrike">
              <a:solidFill>
                <a:srgbClr val="435D74"/>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1" i="0" lang="en" sz="1100" u="none" cap="none" strike="noStrike">
                <a:solidFill>
                  <a:srgbClr val="FFFFFF"/>
                </a:solidFill>
                <a:latin typeface="Arial"/>
                <a:ea typeface="Arial"/>
                <a:cs typeface="Arial"/>
                <a:sym typeface="Arial"/>
              </a:rPr>
              <a:t>Quicksand</a:t>
            </a:r>
            <a:endParaRPr b="1"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a:t>
            </a:r>
            <a:r>
              <a:rPr b="0" i="0" lang="en" sz="1100" u="none" cap="none" strike="noStrike">
                <a:solidFill>
                  <a:schemeClr val="lt2"/>
                </a:solidFill>
                <a:uFill>
                  <a:noFill/>
                </a:uFill>
                <a:latin typeface="Arial"/>
                <a:ea typeface="Arial"/>
                <a:cs typeface="Arial"/>
                <a:sym typeface="Arial"/>
                <a:hlinkClick r:id="rId4">
                  <a:extLst>
                    <a:ext uri="{A12FA001-AC4F-418D-AE19-62706E023703}">
                      <ahyp:hlinkClr val="tx"/>
                    </a:ext>
                  </a:extLst>
                </a:hlinkClick>
              </a:rPr>
              <a:t>https://fonts.google.com/specimen/Quicksand</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34" name="Shape 3534"/>
        <p:cNvGrpSpPr/>
        <p:nvPr/>
      </p:nvGrpSpPr>
      <p:grpSpPr>
        <a:xfrm>
          <a:off x="0" y="0"/>
          <a:ext cx="0" cy="0"/>
          <a:chOff x="0" y="0"/>
          <a:chExt cx="0" cy="0"/>
        </a:xfrm>
      </p:grpSpPr>
      <p:sp>
        <p:nvSpPr>
          <p:cNvPr id="3535" name="Google Shape;3535;p42"/>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b="0" i="0" lang="en" sz="1100" u="none" cap="none" strike="noStrike">
                <a:solidFill>
                  <a:srgbClr val="869FB2"/>
                </a:solidFill>
                <a:latin typeface="Arial"/>
                <a:ea typeface="Arial"/>
                <a:cs typeface="Arial"/>
                <a:sym typeface="Arial"/>
              </a:rPr>
              <a:t>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b="0" i="0" sz="1100" u="none" cap="none" strike="noStrike">
              <a:solidFill>
                <a:srgbClr val="869FB2"/>
              </a:solidFill>
              <a:latin typeface="Arial"/>
              <a:ea typeface="Arial"/>
              <a:cs typeface="Arial"/>
              <a:sym typeface="Arial"/>
            </a:endParaRPr>
          </a:p>
        </p:txBody>
      </p:sp>
      <p:pic>
        <p:nvPicPr>
          <p:cNvPr id="3536" name="Google Shape;3536;p4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537" name="Google Shape;3537;p42">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6">
                  <a:extLst>
                    <a:ext uri="{A12FA001-AC4F-418D-AE19-62706E023703}">
                      <ahyp:hlinkClr val="tx"/>
                    </a:ext>
                  </a:extLst>
                </a:hlinkClick>
              </a:rPr>
              <a:t>Pana</a:t>
            </a:r>
            <a:endParaRPr b="0" i="0" sz="1400" u="none" cap="none" strike="noStrike">
              <a:solidFill>
                <a:srgbClr val="869FB2"/>
              </a:solidFill>
              <a:latin typeface="Arial"/>
              <a:ea typeface="Arial"/>
              <a:cs typeface="Arial"/>
              <a:sym typeface="Arial"/>
            </a:endParaRPr>
          </a:p>
        </p:txBody>
      </p:sp>
      <p:sp>
        <p:nvSpPr>
          <p:cNvPr id="3538" name="Google Shape;3538;p42">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8">
                  <a:extLst>
                    <a:ext uri="{A12FA001-AC4F-418D-AE19-62706E023703}">
                      <ahyp:hlinkClr val="tx"/>
                    </a:ext>
                  </a:extLst>
                </a:hlinkClick>
              </a:rPr>
              <a:t>Amico</a:t>
            </a:r>
            <a:endParaRPr b="0" i="0" sz="1400" u="none" cap="none" strike="noStrike">
              <a:solidFill>
                <a:srgbClr val="869FB2"/>
              </a:solidFill>
              <a:latin typeface="Arial"/>
              <a:ea typeface="Arial"/>
              <a:cs typeface="Arial"/>
              <a:sym typeface="Arial"/>
            </a:endParaRPr>
          </a:p>
        </p:txBody>
      </p:sp>
      <p:sp>
        <p:nvSpPr>
          <p:cNvPr id="3539" name="Google Shape;3539;p42">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0">
                  <a:extLst>
                    <a:ext uri="{A12FA001-AC4F-418D-AE19-62706E023703}">
                      <ahyp:hlinkClr val="tx"/>
                    </a:ext>
                  </a:extLst>
                </a:hlinkClick>
              </a:rPr>
              <a:t>Bro</a:t>
            </a:r>
            <a:endParaRPr b="0" i="0" sz="1400" u="none" cap="none" strike="noStrike">
              <a:solidFill>
                <a:srgbClr val="869FB2"/>
              </a:solidFill>
              <a:latin typeface="Arial"/>
              <a:ea typeface="Arial"/>
              <a:cs typeface="Arial"/>
              <a:sym typeface="Arial"/>
            </a:endParaRPr>
          </a:p>
        </p:txBody>
      </p:sp>
      <p:sp>
        <p:nvSpPr>
          <p:cNvPr id="3540" name="Google Shape;3540;p42">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2">
                  <a:extLst>
                    <a:ext uri="{A12FA001-AC4F-418D-AE19-62706E023703}">
                      <ahyp:hlinkClr val="tx"/>
                    </a:ext>
                  </a:extLst>
                </a:hlinkClick>
              </a:rPr>
              <a:t>Rafiki</a:t>
            </a:r>
            <a:endParaRPr b="0" i="0" sz="1400" u="none" cap="none" strike="noStrike">
              <a:solidFill>
                <a:srgbClr val="869FB2"/>
              </a:solidFill>
              <a:latin typeface="Arial"/>
              <a:ea typeface="Arial"/>
              <a:cs typeface="Arial"/>
              <a:sym typeface="Arial"/>
            </a:endParaRPr>
          </a:p>
        </p:txBody>
      </p:sp>
      <p:pic>
        <p:nvPicPr>
          <p:cNvPr id="3541" name="Google Shape;3541;p42"/>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542" name="Google Shape;3542;p42"/>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543" name="Google Shape;3543;p42"/>
          <p:cNvPicPr preferRelativeResize="0"/>
          <p:nvPr/>
        </p:nvPicPr>
        <p:blipFill rotWithShape="1">
          <a:blip r:embed="rId15">
            <a:alphaModFix/>
          </a:blip>
          <a:srcRect b="11944" l="0" r="0" t="6567"/>
          <a:stretch/>
        </p:blipFill>
        <p:spPr>
          <a:xfrm>
            <a:off x="5347337" y="2581527"/>
            <a:ext cx="1448284" cy="1180164"/>
          </a:xfrm>
          <a:prstGeom prst="rect">
            <a:avLst/>
          </a:prstGeom>
          <a:noFill/>
          <a:ln>
            <a:noFill/>
          </a:ln>
        </p:spPr>
      </p:pic>
      <p:pic>
        <p:nvPicPr>
          <p:cNvPr id="3544" name="Google Shape;3544;p42"/>
          <p:cNvPicPr preferRelativeResize="0"/>
          <p:nvPr/>
        </p:nvPicPr>
        <p:blipFill rotWithShape="1">
          <a:blip r:embed="rId16">
            <a:alphaModFix/>
          </a:blip>
          <a:srcRect b="17966" l="0" r="0" t="11708"/>
          <a:stretch/>
        </p:blipFill>
        <p:spPr>
          <a:xfrm>
            <a:off x="6836257" y="2523903"/>
            <a:ext cx="1796923" cy="1263600"/>
          </a:xfrm>
          <a:prstGeom prst="rect">
            <a:avLst/>
          </a:prstGeom>
          <a:noFill/>
          <a:ln>
            <a:noFill/>
          </a:ln>
        </p:spPr>
      </p:pic>
      <p:sp>
        <p:nvSpPr>
          <p:cNvPr id="3545" name="Google Shape;3545;p42">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400"/>
              <a:buFont typeface="Arial"/>
              <a:buNone/>
            </a:pPr>
            <a:r>
              <a:rPr b="0" i="0" lang="en" sz="1400" u="none" cap="none" strike="noStrike">
                <a:solidFill>
                  <a:srgbClr val="869FB2"/>
                </a:solidFill>
                <a:uFill>
                  <a:noFill/>
                </a:uFill>
                <a:latin typeface="Arial"/>
                <a:ea typeface="Arial"/>
                <a:cs typeface="Arial"/>
                <a:sym typeface="Arial"/>
                <a:hlinkClick r:id="rId18">
                  <a:extLst>
                    <a:ext uri="{A12FA001-AC4F-418D-AE19-62706E023703}">
                      <ahyp:hlinkClr val="tx"/>
                    </a:ext>
                  </a:extLst>
                </a:hlinkClick>
              </a:rPr>
              <a:t>Cuate</a:t>
            </a:r>
            <a:endParaRPr b="0" i="0" sz="1400" u="none" cap="none" strike="noStrike">
              <a:solidFill>
                <a:srgbClr val="869FB2"/>
              </a:solidFill>
              <a:latin typeface="Arial"/>
              <a:ea typeface="Arial"/>
              <a:cs typeface="Arial"/>
              <a:sym typeface="Arial"/>
            </a:endParaRPr>
          </a:p>
        </p:txBody>
      </p:sp>
      <p:sp>
        <p:nvSpPr>
          <p:cNvPr id="3546" name="Google Shape;3546;p42"/>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Storyset</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550" name="Shape 3550"/>
        <p:cNvGrpSpPr/>
        <p:nvPr/>
      </p:nvGrpSpPr>
      <p:grpSpPr>
        <a:xfrm>
          <a:off x="0" y="0"/>
          <a:ext cx="0" cy="0"/>
          <a:chOff x="0" y="0"/>
          <a:chExt cx="0" cy="0"/>
        </a:xfrm>
      </p:grpSpPr>
      <p:sp>
        <p:nvSpPr>
          <p:cNvPr id="3551" name="Google Shape;3551;p43"/>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easily</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resources without losing quality. To</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change the color</a:t>
            </a:r>
            <a:r>
              <a:rPr b="0" i="0" lang="en" sz="1100" u="none" cap="none" strike="noStrik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b="0" i="0" lang="en" sz="1100" u="none" cap="none" strike="noStrike">
                <a:solidFill>
                  <a:srgbClr val="FFFFFF"/>
                </a:solidFill>
                <a:latin typeface="Arial"/>
                <a:ea typeface="Arial"/>
                <a:cs typeface="Arial"/>
                <a:sym typeface="Arial"/>
              </a:rPr>
              <a:t> on Slidesgo.</a:t>
            </a:r>
            <a:endParaRPr b="0" i="0" sz="1100" u="none" cap="none" strike="noStrike">
              <a:solidFill>
                <a:srgbClr val="FFFFFF"/>
              </a:solidFill>
              <a:latin typeface="Arial"/>
              <a:ea typeface="Arial"/>
              <a:cs typeface="Arial"/>
              <a:sym typeface="Arial"/>
            </a:endParaRPr>
          </a:p>
        </p:txBody>
      </p:sp>
      <p:grpSp>
        <p:nvGrpSpPr>
          <p:cNvPr id="3552" name="Google Shape;3552;p43"/>
          <p:cNvGrpSpPr/>
          <p:nvPr/>
        </p:nvGrpSpPr>
        <p:grpSpPr>
          <a:xfrm>
            <a:off x="5156078" y="3085736"/>
            <a:ext cx="474294" cy="551291"/>
            <a:chOff x="4727025" y="1332775"/>
            <a:chExt cx="59900" cy="69625"/>
          </a:xfrm>
        </p:grpSpPr>
        <p:sp>
          <p:nvSpPr>
            <p:cNvPr id="3553" name="Google Shape;3553;p4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4" name="Google Shape;3554;p4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55" name="Google Shape;3555;p43"/>
          <p:cNvGrpSpPr/>
          <p:nvPr/>
        </p:nvGrpSpPr>
        <p:grpSpPr>
          <a:xfrm>
            <a:off x="5769734" y="2314340"/>
            <a:ext cx="555653" cy="557031"/>
            <a:chOff x="4820425" y="1329900"/>
            <a:chExt cx="70175" cy="70350"/>
          </a:xfrm>
        </p:grpSpPr>
        <p:sp>
          <p:nvSpPr>
            <p:cNvPr id="3556" name="Google Shape;3556;p4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7" name="Google Shape;3557;p4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8" name="Google Shape;3558;p4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59" name="Google Shape;3559;p4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0" name="Google Shape;3560;p43"/>
          <p:cNvGrpSpPr/>
          <p:nvPr/>
        </p:nvGrpSpPr>
        <p:grpSpPr>
          <a:xfrm>
            <a:off x="6396103" y="2318845"/>
            <a:ext cx="582574" cy="533871"/>
            <a:chOff x="4903200" y="1331525"/>
            <a:chExt cx="73575" cy="67425"/>
          </a:xfrm>
        </p:grpSpPr>
        <p:sp>
          <p:nvSpPr>
            <p:cNvPr id="3561" name="Google Shape;3561;p4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2" name="Google Shape;3562;p4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3" name="Google Shape;3563;p43"/>
          <p:cNvGrpSpPr/>
          <p:nvPr/>
        </p:nvGrpSpPr>
        <p:grpSpPr>
          <a:xfrm>
            <a:off x="5755581" y="3078709"/>
            <a:ext cx="583960" cy="565345"/>
            <a:chOff x="4815575" y="1416800"/>
            <a:chExt cx="73750" cy="71400"/>
          </a:xfrm>
        </p:grpSpPr>
        <p:sp>
          <p:nvSpPr>
            <p:cNvPr id="3564" name="Google Shape;3564;p4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5" name="Google Shape;3565;p4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6" name="Google Shape;3566;p4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67" name="Google Shape;3567;p43"/>
          <p:cNvGrpSpPr/>
          <p:nvPr/>
        </p:nvGrpSpPr>
        <p:grpSpPr>
          <a:xfrm>
            <a:off x="6390362" y="3108896"/>
            <a:ext cx="589898" cy="504970"/>
            <a:chOff x="4902475" y="1418875"/>
            <a:chExt cx="74500" cy="63775"/>
          </a:xfrm>
        </p:grpSpPr>
        <p:sp>
          <p:nvSpPr>
            <p:cNvPr id="3568" name="Google Shape;3568;p4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69" name="Google Shape;3569;p43"/>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70" name="Google Shape;3570;p43"/>
          <p:cNvGrpSpPr/>
          <p:nvPr/>
        </p:nvGrpSpPr>
        <p:grpSpPr>
          <a:xfrm>
            <a:off x="5765577" y="3826000"/>
            <a:ext cx="563967" cy="567127"/>
            <a:chOff x="4818100" y="1507675"/>
            <a:chExt cx="71225" cy="71625"/>
          </a:xfrm>
        </p:grpSpPr>
        <p:sp>
          <p:nvSpPr>
            <p:cNvPr id="3571" name="Google Shape;3571;p4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2" name="Google Shape;3572;p4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3" name="Google Shape;3573;p4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4" name="Google Shape;3574;p4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75" name="Google Shape;3575;p43"/>
          <p:cNvGrpSpPr/>
          <p:nvPr/>
        </p:nvGrpSpPr>
        <p:grpSpPr>
          <a:xfrm>
            <a:off x="5079075" y="3829461"/>
            <a:ext cx="628301" cy="588505"/>
            <a:chOff x="4721450" y="1509475"/>
            <a:chExt cx="79350" cy="74325"/>
          </a:xfrm>
        </p:grpSpPr>
        <p:sp>
          <p:nvSpPr>
            <p:cNvPr id="3576" name="Google Shape;3576;p4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7" name="Google Shape;3577;p4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8" name="Google Shape;3578;p4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79" name="Google Shape;3579;p4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80" name="Google Shape;3580;p43"/>
          <p:cNvGrpSpPr/>
          <p:nvPr/>
        </p:nvGrpSpPr>
        <p:grpSpPr>
          <a:xfrm>
            <a:off x="6424608" y="3814027"/>
            <a:ext cx="557038" cy="562772"/>
            <a:chOff x="4906800" y="1507500"/>
            <a:chExt cx="70350" cy="71075"/>
          </a:xfrm>
        </p:grpSpPr>
        <p:sp>
          <p:nvSpPr>
            <p:cNvPr id="3581" name="Google Shape;3581;p4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2" name="Google Shape;3582;p4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3" name="Google Shape;3583;p4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4" name="Google Shape;3584;p4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5" name="Google Shape;3585;p4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86" name="Google Shape;3586;p43"/>
          <p:cNvGrpSpPr/>
          <p:nvPr/>
        </p:nvGrpSpPr>
        <p:grpSpPr>
          <a:xfrm>
            <a:off x="4462216" y="2340963"/>
            <a:ext cx="517934" cy="517934"/>
            <a:chOff x="3736598" y="2170606"/>
            <a:chExt cx="404889" cy="404889"/>
          </a:xfrm>
        </p:grpSpPr>
        <p:sp>
          <p:nvSpPr>
            <p:cNvPr id="3587" name="Google Shape;3587;p4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8" name="Google Shape;3588;p4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89" name="Google Shape;3589;p4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0" name="Google Shape;3590;p4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91" name="Google Shape;3591;p43"/>
          <p:cNvGrpSpPr/>
          <p:nvPr/>
        </p:nvGrpSpPr>
        <p:grpSpPr>
          <a:xfrm>
            <a:off x="3729277" y="2341061"/>
            <a:ext cx="586986" cy="517740"/>
            <a:chOff x="3161917" y="2170682"/>
            <a:chExt cx="458870" cy="404737"/>
          </a:xfrm>
        </p:grpSpPr>
        <p:sp>
          <p:nvSpPr>
            <p:cNvPr id="3592" name="Google Shape;3592;p4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3" name="Google Shape;3593;p4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4" name="Google Shape;3594;p4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595" name="Google Shape;3595;p43"/>
          <p:cNvGrpSpPr/>
          <p:nvPr/>
        </p:nvGrpSpPr>
        <p:grpSpPr>
          <a:xfrm>
            <a:off x="3752299" y="3102400"/>
            <a:ext cx="540943" cy="517963"/>
            <a:chOff x="3179914" y="2889488"/>
            <a:chExt cx="422876" cy="404911"/>
          </a:xfrm>
        </p:grpSpPr>
        <p:sp>
          <p:nvSpPr>
            <p:cNvPr id="3596" name="Google Shape;3596;p4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7" name="Google Shape;3597;p4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8" name="Google Shape;3598;p4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599" name="Google Shape;3599;p4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0" name="Google Shape;3600;p4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1" name="Google Shape;3601;p4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02" name="Google Shape;3602;p43"/>
          <p:cNvGrpSpPr/>
          <p:nvPr/>
        </p:nvGrpSpPr>
        <p:grpSpPr>
          <a:xfrm>
            <a:off x="4453093" y="3102358"/>
            <a:ext cx="536179" cy="518047"/>
            <a:chOff x="3729467" y="2889422"/>
            <a:chExt cx="419152" cy="404977"/>
          </a:xfrm>
        </p:grpSpPr>
        <p:sp>
          <p:nvSpPr>
            <p:cNvPr id="3603" name="Google Shape;3603;p4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4" name="Google Shape;3604;p4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5" name="Google Shape;3605;p4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6" name="Google Shape;3606;p4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7" name="Google Shape;3607;p4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8" name="Google Shape;3608;p4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09" name="Google Shape;3609;p4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10" name="Google Shape;3610;p43"/>
          <p:cNvGrpSpPr/>
          <p:nvPr/>
        </p:nvGrpSpPr>
        <p:grpSpPr>
          <a:xfrm>
            <a:off x="1990126" y="3445787"/>
            <a:ext cx="965352" cy="134612"/>
            <a:chOff x="4411970" y="2962952"/>
            <a:chExt cx="706545" cy="104213"/>
          </a:xfrm>
        </p:grpSpPr>
        <p:sp>
          <p:nvSpPr>
            <p:cNvPr id="3611" name="Google Shape;3611;p4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2" name="Google Shape;3612;p4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3" name="Google Shape;3613;p4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4" name="Google Shape;3614;p4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15" name="Google Shape;3615;p43"/>
          <p:cNvGrpSpPr/>
          <p:nvPr/>
        </p:nvGrpSpPr>
        <p:grpSpPr>
          <a:xfrm>
            <a:off x="1990126" y="3041077"/>
            <a:ext cx="960158" cy="289172"/>
            <a:chOff x="4411970" y="2726085"/>
            <a:chExt cx="643107" cy="193659"/>
          </a:xfrm>
        </p:grpSpPr>
        <p:sp>
          <p:nvSpPr>
            <p:cNvPr id="3616" name="Google Shape;3616;p4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7" name="Google Shape;3617;p4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18" name="Google Shape;3618;p4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19" name="Google Shape;3619;p43"/>
          <p:cNvGrpSpPr/>
          <p:nvPr/>
        </p:nvGrpSpPr>
        <p:grpSpPr>
          <a:xfrm>
            <a:off x="998624" y="3295400"/>
            <a:ext cx="811504" cy="252583"/>
            <a:chOff x="4411970" y="4340222"/>
            <a:chExt cx="779468" cy="242682"/>
          </a:xfrm>
        </p:grpSpPr>
        <p:sp>
          <p:nvSpPr>
            <p:cNvPr id="3620" name="Google Shape;3620;p4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1" name="Google Shape;3621;p4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2" name="Google Shape;3622;p4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23" name="Google Shape;3623;p43"/>
          <p:cNvGrpSpPr/>
          <p:nvPr/>
        </p:nvGrpSpPr>
        <p:grpSpPr>
          <a:xfrm>
            <a:off x="1990126" y="2709308"/>
            <a:ext cx="965160" cy="216230"/>
            <a:chOff x="4411970" y="2468674"/>
            <a:chExt cx="747317" cy="167425"/>
          </a:xfrm>
        </p:grpSpPr>
        <p:sp>
          <p:nvSpPr>
            <p:cNvPr id="3624" name="Google Shape;3624;p4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5" name="Google Shape;3625;p4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626" name="Google Shape;3626;p43"/>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27" name="Google Shape;3627;p43"/>
          <p:cNvGrpSpPr/>
          <p:nvPr/>
        </p:nvGrpSpPr>
        <p:grpSpPr>
          <a:xfrm>
            <a:off x="997692" y="2334687"/>
            <a:ext cx="1959041" cy="208784"/>
            <a:chOff x="6336019" y="3733725"/>
            <a:chExt cx="2566206" cy="351310"/>
          </a:xfrm>
        </p:grpSpPr>
        <p:sp>
          <p:nvSpPr>
            <p:cNvPr id="3628" name="Google Shape;3628;p43"/>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29" name="Google Shape;3629;p43"/>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0" name="Google Shape;3630;p43"/>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1" name="Google Shape;3631;p43"/>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32" name="Google Shape;3632;p43"/>
          <p:cNvGrpSpPr/>
          <p:nvPr/>
        </p:nvGrpSpPr>
        <p:grpSpPr>
          <a:xfrm>
            <a:off x="1990126" y="3950602"/>
            <a:ext cx="946551" cy="153200"/>
            <a:chOff x="4404545" y="3301592"/>
            <a:chExt cx="782403" cy="129272"/>
          </a:xfrm>
        </p:grpSpPr>
        <p:sp>
          <p:nvSpPr>
            <p:cNvPr id="3633" name="Google Shape;3633;p4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4" name="Google Shape;3634;p43"/>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35" name="Google Shape;3635;p43"/>
          <p:cNvGrpSpPr/>
          <p:nvPr/>
        </p:nvGrpSpPr>
        <p:grpSpPr>
          <a:xfrm>
            <a:off x="1990126" y="3695937"/>
            <a:ext cx="962257" cy="139127"/>
            <a:chOff x="4411970" y="3131459"/>
            <a:chExt cx="710520" cy="117397"/>
          </a:xfrm>
        </p:grpSpPr>
        <p:sp>
          <p:nvSpPr>
            <p:cNvPr id="3636" name="Google Shape;3636;p4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37" name="Google Shape;3637;p4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descr="Timeline background shape" id="3638" name="Google Shape;3638;p43"/>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639" name="Google Shape;3639;p43"/>
          <p:cNvGrpSpPr/>
          <p:nvPr/>
        </p:nvGrpSpPr>
        <p:grpSpPr>
          <a:xfrm>
            <a:off x="990271" y="3621603"/>
            <a:ext cx="823838" cy="458988"/>
            <a:chOff x="4411970" y="1801825"/>
            <a:chExt cx="734586" cy="409262"/>
          </a:xfrm>
        </p:grpSpPr>
        <p:sp>
          <p:nvSpPr>
            <p:cNvPr id="3640" name="Google Shape;3640;p4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1" name="Google Shape;3641;p4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42" name="Google Shape;3642;p43"/>
          <p:cNvGrpSpPr/>
          <p:nvPr/>
        </p:nvGrpSpPr>
        <p:grpSpPr>
          <a:xfrm>
            <a:off x="3095243" y="2339173"/>
            <a:ext cx="521514" cy="521514"/>
            <a:chOff x="5681300" y="2527788"/>
            <a:chExt cx="805800" cy="805800"/>
          </a:xfrm>
        </p:grpSpPr>
        <p:sp>
          <p:nvSpPr>
            <p:cNvPr id="3643" name="Google Shape;3643;p43"/>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4" name="Google Shape;3644;p4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45" name="Google Shape;3645;p43"/>
          <p:cNvGrpSpPr/>
          <p:nvPr/>
        </p:nvGrpSpPr>
        <p:grpSpPr>
          <a:xfrm>
            <a:off x="3089483" y="3094865"/>
            <a:ext cx="533033" cy="533033"/>
            <a:chOff x="4049800" y="640400"/>
            <a:chExt cx="858900" cy="858900"/>
          </a:xfrm>
        </p:grpSpPr>
        <p:sp>
          <p:nvSpPr>
            <p:cNvPr id="3646" name="Google Shape;3646;p43"/>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47" name="Google Shape;3647;p43"/>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48" name="Google Shape;3648;p43"/>
          <p:cNvGrpSpPr/>
          <p:nvPr/>
        </p:nvGrpSpPr>
        <p:grpSpPr>
          <a:xfrm>
            <a:off x="3014966" y="3772543"/>
            <a:ext cx="682068" cy="682068"/>
            <a:chOff x="5080187" y="927900"/>
            <a:chExt cx="961200" cy="961200"/>
          </a:xfrm>
        </p:grpSpPr>
        <p:sp>
          <p:nvSpPr>
            <p:cNvPr id="3649" name="Google Shape;3649;p43"/>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0" name="Google Shape;3650;p43"/>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1" name="Google Shape;3651;p43"/>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2" name="Google Shape;3652;p43"/>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3" name="Google Shape;3653;p4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4" name="Google Shape;3654;p4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5" name="Google Shape;3655;p4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6" name="Google Shape;3656;p4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57" name="Google Shape;3657;p43"/>
          <p:cNvGrpSpPr/>
          <p:nvPr/>
        </p:nvGrpSpPr>
        <p:grpSpPr>
          <a:xfrm>
            <a:off x="4478465" y="3869234"/>
            <a:ext cx="505651" cy="504006"/>
            <a:chOff x="6039282" y="1042577"/>
            <a:chExt cx="734316" cy="731929"/>
          </a:xfrm>
        </p:grpSpPr>
        <p:sp>
          <p:nvSpPr>
            <p:cNvPr id="3658" name="Google Shape;3658;p4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59" name="Google Shape;3659;p4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0" name="Google Shape;3660;p4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1" name="Google Shape;3661;p4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2" name="Google Shape;3662;p4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3" name="Google Shape;3663;p4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4" name="Google Shape;3664;p4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5" name="Google Shape;3665;p4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6" name="Google Shape;3666;p4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7" name="Google Shape;3667;p4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8" name="Google Shape;3668;p4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69" name="Google Shape;3669;p4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0" name="Google Shape;3670;p4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1" name="Google Shape;3671;p4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2" name="Google Shape;3672;p4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3" name="Google Shape;3673;p4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4" name="Google Shape;3674;p4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5" name="Google Shape;3675;p4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6" name="Google Shape;3676;p4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7" name="Google Shape;3677;p4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78" name="Google Shape;3678;p4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79" name="Google Shape;3679;p43"/>
          <p:cNvGrpSpPr/>
          <p:nvPr/>
        </p:nvGrpSpPr>
        <p:grpSpPr>
          <a:xfrm>
            <a:off x="5091067" y="2298862"/>
            <a:ext cx="567744" cy="602136"/>
            <a:chOff x="1825800" y="1651625"/>
            <a:chExt cx="539989" cy="571775"/>
          </a:xfrm>
        </p:grpSpPr>
        <p:sp>
          <p:nvSpPr>
            <p:cNvPr id="3680" name="Google Shape;3680;p43"/>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1" name="Google Shape;3681;p43"/>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2" name="Google Shape;3682;p43"/>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3" name="Google Shape;3683;p4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84" name="Google Shape;3684;p43"/>
          <p:cNvGrpSpPr/>
          <p:nvPr/>
        </p:nvGrpSpPr>
        <p:grpSpPr>
          <a:xfrm>
            <a:off x="3765995" y="3855579"/>
            <a:ext cx="508123" cy="507955"/>
            <a:chOff x="1897577" y="2802432"/>
            <a:chExt cx="492176" cy="492014"/>
          </a:xfrm>
        </p:grpSpPr>
        <p:sp>
          <p:nvSpPr>
            <p:cNvPr id="3685" name="Google Shape;3685;p43"/>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6" name="Google Shape;3686;p43"/>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7" name="Google Shape;3687;p43"/>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8" name="Google Shape;3688;p43"/>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89" name="Google Shape;3689;p43"/>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0" name="Google Shape;3690;p43"/>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1" name="Google Shape;3691;p43"/>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2" name="Google Shape;3692;p43"/>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3" name="Google Shape;3693;p43"/>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4" name="Google Shape;3694;p43"/>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5" name="Google Shape;3695;p43"/>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6" name="Google Shape;3696;p43"/>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697" name="Google Shape;3697;p43"/>
          <p:cNvGrpSpPr/>
          <p:nvPr/>
        </p:nvGrpSpPr>
        <p:grpSpPr>
          <a:xfrm>
            <a:off x="997525" y="4169123"/>
            <a:ext cx="809227" cy="200843"/>
            <a:chOff x="2013045" y="4813233"/>
            <a:chExt cx="921986" cy="228855"/>
          </a:xfrm>
        </p:grpSpPr>
        <p:sp>
          <p:nvSpPr>
            <p:cNvPr id="3698" name="Google Shape;3698;p43"/>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699" name="Google Shape;3699;p43"/>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00" name="Google Shape;3700;p43"/>
          <p:cNvGrpSpPr/>
          <p:nvPr/>
        </p:nvGrpSpPr>
        <p:grpSpPr>
          <a:xfrm>
            <a:off x="1005985" y="2656004"/>
            <a:ext cx="792421" cy="269941"/>
            <a:chOff x="1046767" y="4756633"/>
            <a:chExt cx="859646" cy="292841"/>
          </a:xfrm>
        </p:grpSpPr>
        <p:sp>
          <p:nvSpPr>
            <p:cNvPr id="3701" name="Google Shape;3701;p43"/>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2" name="Google Shape;3702;p43"/>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3" name="Google Shape;3703;p43"/>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04" name="Google Shape;3704;p4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5" name="Google Shape;3705;p4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6" name="Google Shape;3706;p4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07" name="Google Shape;3707;p4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08" name="Google Shape;3708;p43"/>
          <p:cNvGrpSpPr/>
          <p:nvPr/>
        </p:nvGrpSpPr>
        <p:grpSpPr>
          <a:xfrm>
            <a:off x="7141841" y="2550562"/>
            <a:ext cx="166473" cy="141497"/>
            <a:chOff x="4660325" y="1866850"/>
            <a:chExt cx="68350" cy="58100"/>
          </a:xfrm>
        </p:grpSpPr>
        <p:sp>
          <p:nvSpPr>
            <p:cNvPr id="3709" name="Google Shape;3709;p4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0" name="Google Shape;3710;p4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1" name="Google Shape;3711;p43"/>
          <p:cNvGrpSpPr/>
          <p:nvPr/>
        </p:nvGrpSpPr>
        <p:grpSpPr>
          <a:xfrm>
            <a:off x="7451186" y="2576286"/>
            <a:ext cx="162515" cy="90049"/>
            <a:chOff x="4791775" y="1877500"/>
            <a:chExt cx="66725" cy="36975"/>
          </a:xfrm>
        </p:grpSpPr>
        <p:sp>
          <p:nvSpPr>
            <p:cNvPr id="3712" name="Google Shape;3712;p4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3" name="Google Shape;3713;p4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4" name="Google Shape;3714;p43"/>
          <p:cNvGrpSpPr/>
          <p:nvPr/>
        </p:nvGrpSpPr>
        <p:grpSpPr>
          <a:xfrm>
            <a:off x="7772899" y="2576286"/>
            <a:ext cx="144979" cy="90049"/>
            <a:chOff x="4923925" y="1877500"/>
            <a:chExt cx="59525" cy="36975"/>
          </a:xfrm>
        </p:grpSpPr>
        <p:sp>
          <p:nvSpPr>
            <p:cNvPr id="3715" name="Google Shape;3715;p4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6" name="Google Shape;3716;p4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17" name="Google Shape;3717;p43"/>
          <p:cNvGrpSpPr/>
          <p:nvPr/>
        </p:nvGrpSpPr>
        <p:grpSpPr>
          <a:xfrm>
            <a:off x="8067390" y="2558477"/>
            <a:ext cx="141447" cy="125667"/>
            <a:chOff x="5058450" y="1870100"/>
            <a:chExt cx="58075" cy="51600"/>
          </a:xfrm>
        </p:grpSpPr>
        <p:sp>
          <p:nvSpPr>
            <p:cNvPr id="3718" name="Google Shape;3718;p4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19" name="Google Shape;3719;p4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0" name="Google Shape;3720;p43"/>
          <p:cNvGrpSpPr/>
          <p:nvPr/>
        </p:nvGrpSpPr>
        <p:grpSpPr>
          <a:xfrm>
            <a:off x="7481905" y="2980885"/>
            <a:ext cx="101077" cy="107645"/>
            <a:chOff x="4811425" y="2065025"/>
            <a:chExt cx="41500" cy="44200"/>
          </a:xfrm>
        </p:grpSpPr>
        <p:sp>
          <p:nvSpPr>
            <p:cNvPr id="3721" name="Google Shape;3721;p4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2" name="Google Shape;3722;p4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3" name="Google Shape;3723;p43"/>
          <p:cNvGrpSpPr/>
          <p:nvPr/>
        </p:nvGrpSpPr>
        <p:grpSpPr>
          <a:xfrm>
            <a:off x="7774342" y="2981098"/>
            <a:ext cx="120867" cy="107218"/>
            <a:chOff x="4929875" y="2065025"/>
            <a:chExt cx="49625" cy="44025"/>
          </a:xfrm>
        </p:grpSpPr>
        <p:sp>
          <p:nvSpPr>
            <p:cNvPr id="3724" name="Google Shape;3724;p4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5" name="Google Shape;3725;p4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6" name="Google Shape;3726;p43"/>
          <p:cNvGrpSpPr/>
          <p:nvPr/>
        </p:nvGrpSpPr>
        <p:grpSpPr>
          <a:xfrm>
            <a:off x="8103011" y="2984112"/>
            <a:ext cx="70206" cy="101191"/>
            <a:chOff x="5083925" y="2066350"/>
            <a:chExt cx="28825" cy="41550"/>
          </a:xfrm>
        </p:grpSpPr>
        <p:sp>
          <p:nvSpPr>
            <p:cNvPr id="3727" name="Google Shape;3727;p4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28" name="Google Shape;3728;p4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29" name="Google Shape;3729;p43"/>
          <p:cNvGrpSpPr/>
          <p:nvPr/>
        </p:nvGrpSpPr>
        <p:grpSpPr>
          <a:xfrm>
            <a:off x="7134565" y="2999759"/>
            <a:ext cx="181026" cy="69896"/>
            <a:chOff x="4659775" y="2072775"/>
            <a:chExt cx="74325" cy="28700"/>
          </a:xfrm>
        </p:grpSpPr>
        <p:sp>
          <p:nvSpPr>
            <p:cNvPr id="3730" name="Google Shape;3730;p4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1" name="Google Shape;3731;p4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2" name="Google Shape;3732;p4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33" name="Google Shape;3733;p43"/>
          <p:cNvGrpSpPr/>
          <p:nvPr/>
        </p:nvGrpSpPr>
        <p:grpSpPr>
          <a:xfrm>
            <a:off x="8054421" y="2790324"/>
            <a:ext cx="167387" cy="89197"/>
            <a:chOff x="4662475" y="1976500"/>
            <a:chExt cx="68725" cy="36625"/>
          </a:xfrm>
        </p:grpSpPr>
        <p:sp>
          <p:nvSpPr>
            <p:cNvPr id="3734" name="Google Shape;3734;p4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5" name="Google Shape;3735;p4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6" name="Google Shape;3736;p4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37" name="Google Shape;3737;p43"/>
          <p:cNvGrpSpPr/>
          <p:nvPr/>
        </p:nvGrpSpPr>
        <p:grpSpPr>
          <a:xfrm>
            <a:off x="7751326" y="2793764"/>
            <a:ext cx="166899" cy="82317"/>
            <a:chOff x="4920150" y="1977875"/>
            <a:chExt cx="68525" cy="33800"/>
          </a:xfrm>
        </p:grpSpPr>
        <p:sp>
          <p:nvSpPr>
            <p:cNvPr id="3738" name="Google Shape;3738;p4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39" name="Google Shape;3739;p4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0" name="Google Shape;3740;p4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1" name="Google Shape;3741;p43"/>
          <p:cNvGrpSpPr/>
          <p:nvPr/>
        </p:nvGrpSpPr>
        <p:grpSpPr>
          <a:xfrm>
            <a:off x="7162483" y="3197682"/>
            <a:ext cx="125190" cy="127859"/>
            <a:chOff x="4676550" y="2160575"/>
            <a:chExt cx="51400" cy="52500"/>
          </a:xfrm>
        </p:grpSpPr>
        <p:sp>
          <p:nvSpPr>
            <p:cNvPr id="3742" name="Google Shape;3742;p4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3" name="Google Shape;3743;p4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4" name="Google Shape;3744;p4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45" name="Google Shape;3745;p43"/>
          <p:cNvGrpSpPr/>
          <p:nvPr/>
        </p:nvGrpSpPr>
        <p:grpSpPr>
          <a:xfrm>
            <a:off x="7459741" y="3204714"/>
            <a:ext cx="145405" cy="113794"/>
            <a:chOff x="4768325" y="2163475"/>
            <a:chExt cx="59700" cy="46725"/>
          </a:xfrm>
        </p:grpSpPr>
        <p:sp>
          <p:nvSpPr>
            <p:cNvPr id="3746" name="Google Shape;3746;p4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7" name="Google Shape;3747;p4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48" name="Google Shape;3748;p4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49" name="Google Shape;3749;p4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0" name="Google Shape;3750;p4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1" name="Google Shape;3751;p4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2" name="Google Shape;3752;p4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3" name="Google Shape;3753;p4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54" name="Google Shape;3754;p43"/>
          <p:cNvGrpSpPr/>
          <p:nvPr/>
        </p:nvGrpSpPr>
        <p:grpSpPr>
          <a:xfrm>
            <a:off x="7476059" y="3459808"/>
            <a:ext cx="112768" cy="106853"/>
            <a:chOff x="4768575" y="2253950"/>
            <a:chExt cx="46300" cy="43875"/>
          </a:xfrm>
        </p:grpSpPr>
        <p:sp>
          <p:nvSpPr>
            <p:cNvPr id="3755" name="Google Shape;3755;p4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6" name="Google Shape;3756;p4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57" name="Google Shape;3757;p43"/>
          <p:cNvGrpSpPr/>
          <p:nvPr/>
        </p:nvGrpSpPr>
        <p:grpSpPr>
          <a:xfrm>
            <a:off x="7775682" y="3948834"/>
            <a:ext cx="118187" cy="146246"/>
            <a:chOff x="4960900" y="2433225"/>
            <a:chExt cx="48525" cy="60050"/>
          </a:xfrm>
        </p:grpSpPr>
        <p:sp>
          <p:nvSpPr>
            <p:cNvPr id="3758" name="Google Shape;3758;p4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59" name="Google Shape;3759;p4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60" name="Google Shape;3760;p43"/>
          <p:cNvGrpSpPr/>
          <p:nvPr/>
        </p:nvGrpSpPr>
        <p:grpSpPr>
          <a:xfrm>
            <a:off x="7464247" y="4212895"/>
            <a:ext cx="136394" cy="143810"/>
            <a:chOff x="4854075" y="2527625"/>
            <a:chExt cx="56000" cy="59050"/>
          </a:xfrm>
        </p:grpSpPr>
        <p:sp>
          <p:nvSpPr>
            <p:cNvPr id="3761" name="Google Shape;3761;p4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2" name="Google Shape;3762;p4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763" name="Google Shape;3763;p4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4" name="Google Shape;3764;p4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5" name="Google Shape;3765;p4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766" name="Google Shape;3766;p43"/>
          <p:cNvGrpSpPr/>
          <p:nvPr/>
        </p:nvGrpSpPr>
        <p:grpSpPr>
          <a:xfrm>
            <a:off x="8088458" y="3676639"/>
            <a:ext cx="99312" cy="160797"/>
            <a:chOff x="5059700" y="2334775"/>
            <a:chExt cx="40775" cy="66025"/>
          </a:xfrm>
        </p:grpSpPr>
        <p:sp>
          <p:nvSpPr>
            <p:cNvPr id="3767" name="Google Shape;3767;p4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8" name="Google Shape;3768;p4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69" name="Google Shape;3769;p4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0" name="Google Shape;3770;p4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1" name="Google Shape;3771;p4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2" name="Google Shape;3772;p4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3" name="Google Shape;3773;p4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4" name="Google Shape;3774;p4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5" name="Google Shape;3775;p4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6" name="Google Shape;3776;p43"/>
          <p:cNvGrpSpPr/>
          <p:nvPr/>
        </p:nvGrpSpPr>
        <p:grpSpPr>
          <a:xfrm>
            <a:off x="8045622" y="3941771"/>
            <a:ext cx="184984" cy="160371"/>
            <a:chOff x="5037700" y="2430325"/>
            <a:chExt cx="75950" cy="65850"/>
          </a:xfrm>
        </p:grpSpPr>
        <p:sp>
          <p:nvSpPr>
            <p:cNvPr id="3777" name="Google Shape;3777;p4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78" name="Google Shape;3778;p4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779" name="Google Shape;3779;p43"/>
          <p:cNvGrpSpPr/>
          <p:nvPr/>
        </p:nvGrpSpPr>
        <p:grpSpPr>
          <a:xfrm>
            <a:off x="7465128" y="3708223"/>
            <a:ext cx="173014" cy="97629"/>
            <a:chOff x="4756975" y="2341800"/>
            <a:chExt cx="91975" cy="51925"/>
          </a:xfrm>
        </p:grpSpPr>
        <p:sp>
          <p:nvSpPr>
            <p:cNvPr id="3780" name="Google Shape;3780;p4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1" name="Google Shape;3781;p4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2" name="Google Shape;3782;p4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3" name="Google Shape;3783;p4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4" name="Google Shape;3784;p4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5" name="Google Shape;3785;p4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6" name="Google Shape;3786;p4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7" name="Google Shape;3787;p4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8" name="Google Shape;3788;p4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89" name="Google Shape;3789;p4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0" name="Google Shape;3790;p4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1" name="Google Shape;3791;p4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2" name="Google Shape;3792;p4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3" name="Google Shape;3793;p4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4" name="Google Shape;3794;p4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5" name="Google Shape;3795;p4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6" name="Google Shape;3796;p4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7" name="Google Shape;3797;p4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8" name="Google Shape;3798;p4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799" name="Google Shape;3799;p4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00" name="Google Shape;3800;p43"/>
          <p:cNvGrpSpPr/>
          <p:nvPr/>
        </p:nvGrpSpPr>
        <p:grpSpPr>
          <a:xfrm>
            <a:off x="7732065" y="4196920"/>
            <a:ext cx="212497" cy="175761"/>
            <a:chOff x="4943575" y="2516350"/>
            <a:chExt cx="98675" cy="81700"/>
          </a:xfrm>
        </p:grpSpPr>
        <p:sp>
          <p:nvSpPr>
            <p:cNvPr id="3801" name="Google Shape;3801;p4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2" name="Google Shape;3802;p4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3" name="Google Shape;3803;p4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4" name="Google Shape;3804;p4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5" name="Google Shape;3805;p4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6" name="Google Shape;3806;p4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7" name="Google Shape;3807;p4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8" name="Google Shape;3808;p4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09" name="Google Shape;3809;p4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0" name="Google Shape;3810;p4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1" name="Google Shape;3811;p4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2" name="Google Shape;3812;p4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3" name="Google Shape;3813;p4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4" name="Google Shape;3814;p4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5" name="Google Shape;3815;p4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6" name="Google Shape;3816;p4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7" name="Google Shape;3817;p4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8" name="Google Shape;3818;p4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19" name="Google Shape;3819;p4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0" name="Google Shape;3820;p4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1" name="Google Shape;3821;p4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2" name="Google Shape;3822;p4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3" name="Google Shape;3823;p4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4" name="Google Shape;3824;p4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5" name="Google Shape;3825;p4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6" name="Google Shape;3826;p4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7" name="Google Shape;3827;p4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8" name="Google Shape;3828;p4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29" name="Google Shape;3829;p4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0" name="Google Shape;3830;p4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1" name="Google Shape;3831;p4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2" name="Google Shape;3832;p4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3" name="Google Shape;3833;p4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4" name="Google Shape;3834;p4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5" name="Google Shape;3835;p4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6" name="Google Shape;3836;p4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7" name="Google Shape;3837;p4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8" name="Google Shape;3838;p4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39" name="Google Shape;3839;p4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0" name="Google Shape;3840;p4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1" name="Google Shape;3841;p4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2" name="Google Shape;3842;p4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3" name="Google Shape;3843;p4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4" name="Google Shape;3844;p4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5" name="Google Shape;3845;p4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6" name="Google Shape;3846;p4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7" name="Google Shape;3847;p4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8" name="Google Shape;3848;p4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49" name="Google Shape;3849;p4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0" name="Google Shape;3850;p4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1" name="Google Shape;3851;p4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2" name="Google Shape;3852;p4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3" name="Google Shape;3853;p4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4" name="Google Shape;3854;p4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5" name="Google Shape;3855;p4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6" name="Google Shape;3856;p4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7" name="Google Shape;3857;p4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8" name="Google Shape;3858;p4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59" name="Google Shape;3859;p4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0" name="Google Shape;3860;p4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1" name="Google Shape;3861;p4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2" name="Google Shape;3862;p4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3" name="Google Shape;3863;p4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4" name="Google Shape;3864;p4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5" name="Google Shape;3865;p4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6" name="Google Shape;3866;p4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7" name="Google Shape;3867;p4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8" name="Google Shape;3868;p4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69" name="Google Shape;3869;p4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0" name="Google Shape;3870;p4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1" name="Google Shape;3871;p4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2" name="Google Shape;3872;p4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3" name="Google Shape;3873;p4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4" name="Google Shape;3874;p4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5" name="Google Shape;3875;p4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6" name="Google Shape;3876;p4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7" name="Google Shape;3877;p4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78" name="Google Shape;3878;p4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879" name="Google Shape;3879;p4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0" name="Google Shape;3880;p4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1" name="Google Shape;3881;p43"/>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2" name="Google Shape;3882;p43"/>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83" name="Google Shape;3883;p43"/>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Use our editable graphic resources...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7" name="Shape 3887"/>
        <p:cNvGrpSpPr/>
        <p:nvPr/>
      </p:nvGrpSpPr>
      <p:grpSpPr>
        <a:xfrm>
          <a:off x="0" y="0"/>
          <a:ext cx="0" cy="0"/>
          <a:chOff x="0" y="0"/>
          <a:chExt cx="0" cy="0"/>
        </a:xfrm>
      </p:grpSpPr>
      <p:grpSp>
        <p:nvGrpSpPr>
          <p:cNvPr id="3888" name="Google Shape;3888;p44"/>
          <p:cNvGrpSpPr/>
          <p:nvPr/>
        </p:nvGrpSpPr>
        <p:grpSpPr>
          <a:xfrm>
            <a:off x="722058" y="957091"/>
            <a:ext cx="2492867" cy="1379876"/>
            <a:chOff x="2654821" y="2311071"/>
            <a:chExt cx="2279714" cy="1262120"/>
          </a:xfrm>
        </p:grpSpPr>
        <p:grpSp>
          <p:nvGrpSpPr>
            <p:cNvPr id="3889" name="Google Shape;3889;p44"/>
            <p:cNvGrpSpPr/>
            <p:nvPr/>
          </p:nvGrpSpPr>
          <p:grpSpPr>
            <a:xfrm>
              <a:off x="4034269" y="2840745"/>
              <a:ext cx="40212" cy="36437"/>
              <a:chOff x="4293400" y="2574725"/>
              <a:chExt cx="84425" cy="80100"/>
            </a:xfrm>
          </p:grpSpPr>
          <p:sp>
            <p:nvSpPr>
              <p:cNvPr id="3890" name="Google Shape;3890;p4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91" name="Google Shape;3891;p4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892" name="Google Shape;3892;p44"/>
            <p:cNvGrpSpPr/>
            <p:nvPr/>
          </p:nvGrpSpPr>
          <p:grpSpPr>
            <a:xfrm>
              <a:off x="3894606" y="2334874"/>
              <a:ext cx="913198" cy="518984"/>
              <a:chOff x="4000175" y="1462675"/>
              <a:chExt cx="1917275" cy="1140875"/>
            </a:xfrm>
          </p:grpSpPr>
          <p:sp>
            <p:nvSpPr>
              <p:cNvPr id="3893" name="Google Shape;3893;p4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94" name="Google Shape;3894;p44"/>
              <p:cNvGrpSpPr/>
              <p:nvPr/>
            </p:nvGrpSpPr>
            <p:grpSpPr>
              <a:xfrm>
                <a:off x="4000175" y="1462675"/>
                <a:ext cx="1917275" cy="1140875"/>
                <a:chOff x="4000175" y="1462675"/>
                <a:chExt cx="1917275" cy="1140875"/>
              </a:xfrm>
            </p:grpSpPr>
            <p:sp>
              <p:nvSpPr>
                <p:cNvPr id="3895" name="Google Shape;3895;p4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96" name="Google Shape;3896;p4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7" name="Google Shape;3897;p4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8" name="Google Shape;3898;p4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899" name="Google Shape;3899;p4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3900" name="Google Shape;3900;p4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01" name="Google Shape;3901;p44"/>
            <p:cNvGrpSpPr/>
            <p:nvPr/>
          </p:nvGrpSpPr>
          <p:grpSpPr>
            <a:xfrm>
              <a:off x="3875768" y="2846704"/>
              <a:ext cx="44796" cy="47366"/>
              <a:chOff x="3960625" y="2587825"/>
              <a:chExt cx="94050" cy="104125"/>
            </a:xfrm>
          </p:grpSpPr>
          <p:sp>
            <p:nvSpPr>
              <p:cNvPr id="3902" name="Google Shape;3902;p4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903" name="Google Shape;3903;p4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04" name="Google Shape;3904;p44"/>
            <p:cNvGrpSpPr/>
            <p:nvPr/>
          </p:nvGrpSpPr>
          <p:grpSpPr>
            <a:xfrm>
              <a:off x="3782759" y="2807162"/>
              <a:ext cx="82686" cy="85487"/>
              <a:chOff x="3765350" y="2500900"/>
              <a:chExt cx="173600" cy="187925"/>
            </a:xfrm>
          </p:grpSpPr>
          <p:sp>
            <p:nvSpPr>
              <p:cNvPr id="3905" name="Google Shape;3905;p4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906" name="Google Shape;3906;p4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7" name="Google Shape;3907;p4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8" name="Google Shape;3908;p4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09" name="Google Shape;3909;p4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0" name="Google Shape;3910;p4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11" name="Google Shape;3911;p44"/>
            <p:cNvGrpSpPr/>
            <p:nvPr/>
          </p:nvGrpSpPr>
          <p:grpSpPr>
            <a:xfrm>
              <a:off x="3775674" y="2798496"/>
              <a:ext cx="40545" cy="23564"/>
              <a:chOff x="3750475" y="2481850"/>
              <a:chExt cx="85125" cy="51800"/>
            </a:xfrm>
          </p:grpSpPr>
          <p:sp>
            <p:nvSpPr>
              <p:cNvPr id="3912" name="Google Shape;3912;p4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3" name="Google Shape;3913;p4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914" name="Google Shape;3914;p44"/>
            <p:cNvGrpSpPr/>
            <p:nvPr/>
          </p:nvGrpSpPr>
          <p:grpSpPr>
            <a:xfrm>
              <a:off x="3716946" y="2776024"/>
              <a:ext cx="81971" cy="76912"/>
              <a:chOff x="3627175" y="2432450"/>
              <a:chExt cx="172100" cy="169075"/>
            </a:xfrm>
          </p:grpSpPr>
          <p:sp>
            <p:nvSpPr>
              <p:cNvPr id="3915" name="Google Shape;3915;p4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16" name="Google Shape;3916;p4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917" name="Google Shape;3917;p4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918" name="Google Shape;3918;p44"/>
            <p:cNvGrpSpPr/>
            <p:nvPr/>
          </p:nvGrpSpPr>
          <p:grpSpPr>
            <a:xfrm>
              <a:off x="3685682" y="2845624"/>
              <a:ext cx="29311" cy="45055"/>
              <a:chOff x="3561536" y="2585450"/>
              <a:chExt cx="61539" cy="99045"/>
            </a:xfrm>
          </p:grpSpPr>
          <p:sp>
            <p:nvSpPr>
              <p:cNvPr id="3919" name="Google Shape;3919;p4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0" name="Google Shape;3920;p4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921" name="Google Shape;3921;p44"/>
            <p:cNvGrpSpPr/>
            <p:nvPr/>
          </p:nvGrpSpPr>
          <p:grpSpPr>
            <a:xfrm>
              <a:off x="3849905" y="2572252"/>
              <a:ext cx="74339" cy="119559"/>
              <a:chOff x="3906325" y="1984500"/>
              <a:chExt cx="156075" cy="262825"/>
            </a:xfrm>
          </p:grpSpPr>
          <p:sp>
            <p:nvSpPr>
              <p:cNvPr id="3922" name="Google Shape;3922;p4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923" name="Google Shape;3923;p4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24" name="Google Shape;3924;p44"/>
            <p:cNvGrpSpPr/>
            <p:nvPr/>
          </p:nvGrpSpPr>
          <p:grpSpPr>
            <a:xfrm>
              <a:off x="2654821" y="2414345"/>
              <a:ext cx="667570" cy="558731"/>
              <a:chOff x="1397225" y="1637375"/>
              <a:chExt cx="1401575" cy="1228250"/>
            </a:xfrm>
          </p:grpSpPr>
          <p:sp>
            <p:nvSpPr>
              <p:cNvPr id="3925" name="Google Shape;3925;p4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926" name="Google Shape;3926;p44"/>
              <p:cNvGrpSpPr/>
              <p:nvPr/>
            </p:nvGrpSpPr>
            <p:grpSpPr>
              <a:xfrm>
                <a:off x="1397225" y="1637375"/>
                <a:ext cx="1398775" cy="1228250"/>
                <a:chOff x="1397225" y="1637375"/>
                <a:chExt cx="1398775" cy="1228250"/>
              </a:xfrm>
            </p:grpSpPr>
            <p:sp>
              <p:nvSpPr>
                <p:cNvPr id="3927" name="Google Shape;3927;p4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28" name="Google Shape;3928;p4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3929" name="Google Shape;3929;p44"/>
            <p:cNvGrpSpPr/>
            <p:nvPr/>
          </p:nvGrpSpPr>
          <p:grpSpPr>
            <a:xfrm>
              <a:off x="3230417" y="3103734"/>
              <a:ext cx="282982" cy="280332"/>
              <a:chOff x="2605700" y="3152850"/>
              <a:chExt cx="594125" cy="616250"/>
            </a:xfrm>
          </p:grpSpPr>
          <p:sp>
            <p:nvSpPr>
              <p:cNvPr id="3930" name="Google Shape;3930;p4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931" name="Google Shape;3931;p4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grpSp>
          <p:nvGrpSpPr>
            <p:cNvPr id="3932" name="Google Shape;3932;p44"/>
            <p:cNvGrpSpPr/>
            <p:nvPr/>
          </p:nvGrpSpPr>
          <p:grpSpPr>
            <a:xfrm>
              <a:off x="3265985" y="3226989"/>
              <a:ext cx="87151" cy="346202"/>
              <a:chOff x="2680375" y="3423800"/>
              <a:chExt cx="182975" cy="761050"/>
            </a:xfrm>
          </p:grpSpPr>
          <p:sp>
            <p:nvSpPr>
              <p:cNvPr id="3933" name="Google Shape;3933;p4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934" name="Google Shape;3934;p4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3935" name="Google Shape;3935;p44"/>
            <p:cNvGrpSpPr/>
            <p:nvPr/>
          </p:nvGrpSpPr>
          <p:grpSpPr>
            <a:xfrm>
              <a:off x="3855466" y="3289811"/>
              <a:ext cx="112514" cy="94210"/>
              <a:chOff x="3918000" y="3561900"/>
              <a:chExt cx="236225" cy="207100"/>
            </a:xfrm>
          </p:grpSpPr>
          <p:sp>
            <p:nvSpPr>
              <p:cNvPr id="3936" name="Google Shape;3936;p4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937" name="Google Shape;3937;p4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38" name="Google Shape;3938;p4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39" name="Google Shape;3939;p4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0" name="Google Shape;3940;p4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grpSp>
          <p:nvGrpSpPr>
            <p:cNvPr id="3941" name="Google Shape;3941;p44"/>
            <p:cNvGrpSpPr/>
            <p:nvPr/>
          </p:nvGrpSpPr>
          <p:grpSpPr>
            <a:xfrm>
              <a:off x="2905224" y="2311071"/>
              <a:ext cx="596721" cy="528992"/>
              <a:chOff x="1922950" y="1410350"/>
              <a:chExt cx="1252825" cy="1162875"/>
            </a:xfrm>
          </p:grpSpPr>
          <p:sp>
            <p:nvSpPr>
              <p:cNvPr id="3942" name="Google Shape;3942;p4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3" name="Google Shape;3943;p4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4" name="Google Shape;3944;p4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5" name="Google Shape;3945;p4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6" name="Google Shape;3946;p4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7" name="Google Shape;3947;p4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8" name="Google Shape;3948;p4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49" name="Google Shape;3949;p4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0" name="Google Shape;3950;p4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1" name="Google Shape;3951;p4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2" name="Google Shape;3952;p4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3" name="Google Shape;3953;p4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4" name="Google Shape;3954;p4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5" name="Google Shape;3955;p4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6" name="Google Shape;3956;p4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7" name="Google Shape;3957;p4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grpSp>
        <p:sp>
          <p:nvSpPr>
            <p:cNvPr id="3958" name="Google Shape;3958;p4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59" name="Google Shape;3959;p4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0" name="Google Shape;3960;p4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1" name="Google Shape;3961;p4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2" name="Google Shape;3962;p4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3" name="Google Shape;3963;p4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4" name="Google Shape;3964;p4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5" name="Google Shape;3965;p4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6" name="Google Shape;3966;p4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7" name="Google Shape;3967;p4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8" name="Google Shape;3968;p4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69" name="Google Shape;3969;p4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0" name="Google Shape;3970;p4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1" name="Google Shape;3971;p4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2" name="Google Shape;3972;p4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3" name="Google Shape;3973;p4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4" name="Google Shape;3974;p4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5" name="Google Shape;3975;p4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6" name="Google Shape;3976;p4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77" name="Google Shape;3977;p4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3978" name="Google Shape;3978;p4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3979" name="Google Shape;3979;p4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80" name="Google Shape;3980;p44"/>
            <p:cNvGrpSpPr/>
            <p:nvPr/>
          </p:nvGrpSpPr>
          <p:grpSpPr>
            <a:xfrm>
              <a:off x="3280929" y="3294542"/>
              <a:ext cx="109894" cy="272224"/>
              <a:chOff x="2711750" y="3572300"/>
              <a:chExt cx="230725" cy="598425"/>
            </a:xfrm>
          </p:grpSpPr>
          <p:sp>
            <p:nvSpPr>
              <p:cNvPr id="3981" name="Google Shape;3981;p4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2" name="Google Shape;3982;p4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83" name="Google Shape;3983;p4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84" name="Google Shape;3984;p44"/>
            <p:cNvGrpSpPr/>
            <p:nvPr/>
          </p:nvGrpSpPr>
          <p:grpSpPr>
            <a:xfrm>
              <a:off x="3790439" y="2408636"/>
              <a:ext cx="73017" cy="75684"/>
              <a:chOff x="3781475" y="1624825"/>
              <a:chExt cx="153300" cy="166375"/>
            </a:xfrm>
          </p:grpSpPr>
          <p:sp>
            <p:nvSpPr>
              <p:cNvPr id="3985" name="Google Shape;3985;p4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6" name="Google Shape;3986;p4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7" name="Google Shape;3987;p4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88" name="Google Shape;3988;p4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3989" name="Google Shape;3989;p4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0" name="Google Shape;3990;p4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1" name="Google Shape;3991;p4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2" name="Google Shape;3992;p4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3" name="Google Shape;3993;p4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4" name="Google Shape;3994;p4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5" name="Google Shape;3995;p4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3996" name="Google Shape;3996;p44"/>
            <p:cNvGrpSpPr/>
            <p:nvPr/>
          </p:nvGrpSpPr>
          <p:grpSpPr>
            <a:xfrm>
              <a:off x="4403342" y="3107749"/>
              <a:ext cx="316680" cy="101374"/>
              <a:chOff x="5068275" y="3161675"/>
              <a:chExt cx="664875" cy="222850"/>
            </a:xfrm>
          </p:grpSpPr>
          <p:sp>
            <p:nvSpPr>
              <p:cNvPr id="3997" name="Google Shape;3997;p4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8" name="Google Shape;3998;p4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3999" name="Google Shape;3999;p4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0" name="Google Shape;4000;p4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01" name="Google Shape;4001;p4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2" name="Google Shape;4002;p4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3" name="Google Shape;4003;p4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4" name="Google Shape;4004;p4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5" name="Google Shape;4005;p4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6" name="Google Shape;4006;p4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7" name="Google Shape;4007;p4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8" name="Google Shape;4008;p4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09" name="Google Shape;4009;p4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0" name="Google Shape;4010;p4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1" name="Google Shape;4011;p4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2" name="Google Shape;4012;p4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3" name="Google Shape;4013;p4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4" name="Google Shape;4014;p4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5" name="Google Shape;4015;p4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6" name="Google Shape;4016;p4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7" name="Google Shape;4017;p4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8" name="Google Shape;4018;p4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19" name="Google Shape;4019;p4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0" name="Google Shape;4020;p4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1" name="Google Shape;4021;p4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2" name="Google Shape;4022;p4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3" name="Google Shape;4023;p4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4" name="Google Shape;4024;p4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5" name="Google Shape;4025;p4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6" name="Google Shape;4026;p4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7" name="Google Shape;4027;p4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8" name="Google Shape;4028;p4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29" name="Google Shape;4029;p4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30" name="Google Shape;4030;p44"/>
            <p:cNvGrpSpPr/>
            <p:nvPr/>
          </p:nvGrpSpPr>
          <p:grpSpPr>
            <a:xfrm>
              <a:off x="3697513" y="2707266"/>
              <a:ext cx="59549" cy="79733"/>
              <a:chOff x="3586375" y="2281300"/>
              <a:chExt cx="125025" cy="175275"/>
            </a:xfrm>
          </p:grpSpPr>
          <p:sp>
            <p:nvSpPr>
              <p:cNvPr id="4031" name="Google Shape;4031;p4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2" name="Google Shape;4032;p4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33" name="Google Shape;4033;p4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34" name="Google Shape;4034;p44"/>
            <p:cNvGrpSpPr/>
            <p:nvPr/>
          </p:nvGrpSpPr>
          <p:grpSpPr>
            <a:xfrm>
              <a:off x="4513224" y="3221724"/>
              <a:ext cx="274563" cy="280321"/>
              <a:chOff x="5298975" y="3412225"/>
              <a:chExt cx="576450" cy="616225"/>
            </a:xfrm>
          </p:grpSpPr>
          <p:sp>
            <p:nvSpPr>
              <p:cNvPr id="4035" name="Google Shape;4035;p4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4036" name="Google Shape;4036;p4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037" name="Google Shape;4037;p44"/>
            <p:cNvGrpSpPr/>
            <p:nvPr/>
          </p:nvGrpSpPr>
          <p:grpSpPr>
            <a:xfrm>
              <a:off x="4824403" y="3421846"/>
              <a:ext cx="110132" cy="130647"/>
              <a:chOff x="5952300" y="3852150"/>
              <a:chExt cx="231225" cy="287200"/>
            </a:xfrm>
          </p:grpSpPr>
          <p:sp>
            <p:nvSpPr>
              <p:cNvPr id="4038" name="Google Shape;4038;p4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39" name="Google Shape;4039;p4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40" name="Google Shape;4040;p4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1" name="Google Shape;4041;p4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2" name="Google Shape;4042;p4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3" name="Google Shape;4043;p4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4" name="Google Shape;4044;p4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5" name="Google Shape;4045;p4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6" name="Google Shape;4046;p4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47" name="Google Shape;4047;p4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48" name="Google Shape;4048;p44"/>
            <p:cNvGrpSpPr/>
            <p:nvPr/>
          </p:nvGrpSpPr>
          <p:grpSpPr>
            <a:xfrm>
              <a:off x="4295710" y="3079670"/>
              <a:ext cx="14968" cy="27135"/>
              <a:chOff x="4842300" y="3099950"/>
              <a:chExt cx="31425" cy="59650"/>
            </a:xfrm>
          </p:grpSpPr>
          <p:sp>
            <p:nvSpPr>
              <p:cNvPr id="4049" name="Google Shape;4049;p4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0" name="Google Shape;4050;p4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1" name="Google Shape;4051;p4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2" name="Google Shape;4052;p4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53" name="Google Shape;4053;p4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4" name="Google Shape;4054;p4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5" name="Google Shape;4055;p4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6" name="Google Shape;4056;p4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7" name="Google Shape;4057;p4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8" name="Google Shape;4058;p4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59" name="Google Shape;4059;p4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0" name="Google Shape;4060;p4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061" name="Google Shape;4061;p44"/>
            <p:cNvGrpSpPr/>
            <p:nvPr/>
          </p:nvGrpSpPr>
          <p:grpSpPr>
            <a:xfrm>
              <a:off x="3831056" y="2816010"/>
              <a:ext cx="37378" cy="27612"/>
              <a:chOff x="3866750" y="2520350"/>
              <a:chExt cx="78475" cy="60700"/>
            </a:xfrm>
          </p:grpSpPr>
          <p:sp>
            <p:nvSpPr>
              <p:cNvPr id="4062" name="Google Shape;4062;p4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3" name="Google Shape;4063;p4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4" name="Google Shape;4064;p4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5" name="Google Shape;4065;p4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066" name="Google Shape;4066;p4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7" name="Google Shape;4067;p4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8" name="Google Shape;4068;p4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69" name="Google Shape;4069;p4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0" name="Google Shape;4070;p4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1" name="Google Shape;4071;p4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2" name="Google Shape;4072;p4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3" name="Google Shape;4073;p4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4" name="Google Shape;4074;p4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5" name="Google Shape;4075;p4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6" name="Google Shape;4076;p4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7" name="Google Shape;4077;p4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8" name="Google Shape;4078;p4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79" name="Google Shape;4079;p4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0" name="Google Shape;4080;p4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1" name="Google Shape;4081;p4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2" name="Google Shape;4082;p4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4083" name="Google Shape;4083;p4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4" name="Google Shape;4084;p4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5" name="Google Shape;4085;p4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6" name="Google Shape;4086;p4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7" name="Google Shape;4087;p4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8" name="Google Shape;4088;p4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89" name="Google Shape;4089;p4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0" name="Google Shape;4090;p4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1" name="Google Shape;4091;p4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2" name="Google Shape;4092;p4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3" name="Google Shape;4093;p4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4" name="Google Shape;4094;p4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4095" name="Google Shape;4095;p4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6" name="Google Shape;4096;p4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7" name="Google Shape;4097;p4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8" name="Google Shape;4098;p4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099" name="Google Shape;4099;p4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0" name="Google Shape;4100;p4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1" name="Google Shape;4101;p4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2" name="Google Shape;4102;p4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3" name="Google Shape;4103;p4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4" name="Google Shape;4104;p4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5" name="Google Shape;4105;p4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6" name="Google Shape;4106;p4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07" name="Google Shape;4107;p4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4108" name="Google Shape;4108;p44"/>
            <p:cNvGrpSpPr/>
            <p:nvPr/>
          </p:nvGrpSpPr>
          <p:grpSpPr>
            <a:xfrm>
              <a:off x="3632736" y="3051591"/>
              <a:ext cx="63288" cy="45217"/>
              <a:chOff x="3450375" y="3038225"/>
              <a:chExt cx="132875" cy="99400"/>
            </a:xfrm>
          </p:grpSpPr>
          <p:sp>
            <p:nvSpPr>
              <p:cNvPr id="4109" name="Google Shape;4109;p4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0" name="Google Shape;4110;p4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4111" name="Google Shape;4111;p4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2" name="Google Shape;4112;p4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3" name="Google Shape;4113;p4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4" name="Google Shape;4114;p4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5" name="Google Shape;4115;p4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6" name="Google Shape;4116;p4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7" name="Google Shape;4117;p4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8" name="Google Shape;4118;p4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19" name="Google Shape;4119;p4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4120" name="Google Shape;4120;p4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1" name="Google Shape;4121;p4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2" name="Google Shape;4122;p4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3" name="Google Shape;4123;p4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4" name="Google Shape;4124;p4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5" name="Google Shape;4125;p4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6" name="Google Shape;4126;p4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7" name="Google Shape;4127;p4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8" name="Google Shape;4128;p4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29" name="Google Shape;4129;p4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A6CBC2"/>
                </a:solidFill>
                <a:latin typeface="Arial"/>
                <a:ea typeface="Arial"/>
                <a:cs typeface="Arial"/>
                <a:sym typeface="Arial"/>
              </a:endParaRPr>
            </a:p>
          </p:txBody>
        </p:sp>
        <p:sp>
          <p:nvSpPr>
            <p:cNvPr id="4130" name="Google Shape;4130;p4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1" name="Google Shape;4131;p4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2" name="Google Shape;4132;p4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3" name="Google Shape;4133;p4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4" name="Google Shape;4134;p4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5" name="Google Shape;4135;p4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6B65"/>
                </a:solidFill>
                <a:latin typeface="Arial"/>
                <a:ea typeface="Arial"/>
                <a:cs typeface="Arial"/>
                <a:sym typeface="Arial"/>
              </a:endParaRPr>
            </a:p>
          </p:txBody>
        </p:sp>
        <p:sp>
          <p:nvSpPr>
            <p:cNvPr id="4136" name="Google Shape;4136;p4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7" name="Google Shape;4137;p4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8" name="Google Shape;4138;p4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39" name="Google Shape;4139;p4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0" name="Google Shape;4140;p4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1" name="Google Shape;4141;p4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2" name="Google Shape;4142;p4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3" name="Google Shape;4143;p4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4" name="Google Shape;4144;p4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5" name="Google Shape;4145;p4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46" name="Google Shape;4146;p44"/>
          <p:cNvGrpSpPr/>
          <p:nvPr/>
        </p:nvGrpSpPr>
        <p:grpSpPr>
          <a:xfrm>
            <a:off x="3530618" y="1021765"/>
            <a:ext cx="2078182" cy="1366558"/>
            <a:chOff x="235800" y="830650"/>
            <a:chExt cx="6978450" cy="4588844"/>
          </a:xfrm>
        </p:grpSpPr>
        <p:sp>
          <p:nvSpPr>
            <p:cNvPr id="4147" name="Google Shape;4147;p4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8" name="Google Shape;4148;p4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49" name="Google Shape;4149;p4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0" name="Google Shape;4150;p4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1" name="Google Shape;4151;p4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2" name="Google Shape;4152;p4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4153" name="Google Shape;4153;p44"/>
          <p:cNvGrpSpPr/>
          <p:nvPr/>
        </p:nvGrpSpPr>
        <p:grpSpPr>
          <a:xfrm>
            <a:off x="719115" y="2852867"/>
            <a:ext cx="2622876" cy="1333540"/>
            <a:chOff x="238125" y="1038125"/>
            <a:chExt cx="7146800" cy="3633625"/>
          </a:xfrm>
        </p:grpSpPr>
        <p:sp>
          <p:nvSpPr>
            <p:cNvPr id="4154" name="Google Shape;4154;p4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5" name="Google Shape;4155;p4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6" name="Google Shape;4156;p4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7" name="Google Shape;4157;p4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8" name="Google Shape;4158;p4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59" name="Google Shape;4159;p4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0" name="Google Shape;4160;p4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1" name="Google Shape;4161;p4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2" name="Google Shape;4162;p4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3" name="Google Shape;4163;p4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4" name="Google Shape;4164;p4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5" name="Google Shape;4165;p4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6" name="Google Shape;4166;p4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7" name="Google Shape;4167;p4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8" name="Google Shape;4168;p4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69" name="Google Shape;4169;p4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0" name="Google Shape;4170;p4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1" name="Google Shape;4171;p4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2" name="Google Shape;4172;p4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3" name="Google Shape;4173;p4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4" name="Google Shape;4174;p4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5" name="Google Shape;4175;p4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6" name="Google Shape;4176;p4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7" name="Google Shape;4177;p4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8" name="Google Shape;4178;p4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79" name="Google Shape;4179;p4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0" name="Google Shape;4180;p4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1" name="Google Shape;4181;p4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2" name="Google Shape;4182;p4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3" name="Google Shape;4183;p4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4" name="Google Shape;4184;p4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5" name="Google Shape;4185;p4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6" name="Google Shape;4186;p4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7" name="Google Shape;4187;p4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8" name="Google Shape;4188;p4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89" name="Google Shape;4189;p4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0" name="Google Shape;4190;p4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1" name="Google Shape;4191;p4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2" name="Google Shape;4192;p4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3" name="Google Shape;4193;p4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4" name="Google Shape;4194;p4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5" name="Google Shape;4195;p4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6" name="Google Shape;4196;p4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7" name="Google Shape;4197;p4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8" name="Google Shape;4198;p4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199" name="Google Shape;4199;p4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0" name="Google Shape;4200;p4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1" name="Google Shape;4201;p4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2" name="Google Shape;4202;p4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3" name="Google Shape;4203;p4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4" name="Google Shape;4204;p4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5" name="Google Shape;4205;p4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6" name="Google Shape;4206;p4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7" name="Google Shape;4207;p4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8" name="Google Shape;4208;p4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09" name="Google Shape;4209;p4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0" name="Google Shape;4210;p4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1" name="Google Shape;4211;p4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2" name="Google Shape;4212;p4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3" name="Google Shape;4213;p4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4" name="Google Shape;4214;p4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5" name="Google Shape;4215;p4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6" name="Google Shape;4216;p4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7" name="Google Shape;4217;p4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8" name="Google Shape;4218;p4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19" name="Google Shape;4219;p4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0" name="Google Shape;4220;p4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1" name="Google Shape;4221;p4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2" name="Google Shape;4222;p4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3" name="Google Shape;4223;p4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4" name="Google Shape;4224;p4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5" name="Google Shape;4225;p4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6" name="Google Shape;4226;p4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7" name="Google Shape;4227;p4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8" name="Google Shape;4228;p4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29" name="Google Shape;4229;p4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0" name="Google Shape;4230;p4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1" name="Google Shape;4231;p4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2" name="Google Shape;4232;p4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3" name="Google Shape;4233;p4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4" name="Google Shape;4234;p4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5" name="Google Shape;4235;p4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6" name="Google Shape;4236;p4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7" name="Google Shape;4237;p4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8" name="Google Shape;4238;p4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39" name="Google Shape;4239;p4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0" name="Google Shape;4240;p4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1" name="Google Shape;4241;p4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2" name="Google Shape;4242;p4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3" name="Google Shape;4243;p4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4" name="Google Shape;4244;p4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5" name="Google Shape;4245;p4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6" name="Google Shape;4246;p4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7" name="Google Shape;4247;p4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8" name="Google Shape;4248;p4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49" name="Google Shape;4249;p4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0" name="Google Shape;4250;p4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1" name="Google Shape;4251;p4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2" name="Google Shape;4252;p4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3" name="Google Shape;4253;p4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4" name="Google Shape;4254;p4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5" name="Google Shape;4255;p4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6" name="Google Shape;4256;p4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7" name="Google Shape;4257;p4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8" name="Google Shape;4258;p4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59" name="Google Shape;4259;p4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0" name="Google Shape;4260;p4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1" name="Google Shape;4261;p4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2" name="Google Shape;4262;p4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3" name="Google Shape;4263;p4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4" name="Google Shape;4264;p4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5" name="Google Shape;4265;p4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6" name="Google Shape;4266;p4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7" name="Google Shape;4267;p4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8" name="Google Shape;4268;p4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69" name="Google Shape;4269;p4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0" name="Google Shape;4270;p4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1" name="Google Shape;4271;p4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2" name="Google Shape;4272;p4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3" name="Google Shape;4273;p4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4" name="Google Shape;4274;p4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5" name="Google Shape;4275;p4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6" name="Google Shape;4276;p4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7" name="Google Shape;4277;p4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8" name="Google Shape;4278;p4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79" name="Google Shape;4279;p4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0" name="Google Shape;4280;p4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1" name="Google Shape;4281;p4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2" name="Google Shape;4282;p4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3" name="Google Shape;4283;p4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4" name="Google Shape;4284;p4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5" name="Google Shape;4285;p4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6" name="Google Shape;4286;p4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7" name="Google Shape;4287;p4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8" name="Google Shape;4288;p4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89" name="Google Shape;4289;p4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0" name="Google Shape;4290;p4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1" name="Google Shape;4291;p4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2" name="Google Shape;4292;p4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3" name="Google Shape;4293;p4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4" name="Google Shape;4294;p4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5" name="Google Shape;4295;p4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6" name="Google Shape;4296;p4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7" name="Google Shape;4297;p4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8" name="Google Shape;4298;p4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299" name="Google Shape;4299;p4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0" name="Google Shape;4300;p4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1" name="Google Shape;4301;p4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2" name="Google Shape;4302;p4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3" name="Google Shape;4303;p4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4" name="Google Shape;4304;p4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5" name="Google Shape;4305;p4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6" name="Google Shape;4306;p4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7" name="Google Shape;4307;p4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8" name="Google Shape;4308;p4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09" name="Google Shape;4309;p4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0" name="Google Shape;4310;p4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1" name="Google Shape;4311;p4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2" name="Google Shape;4312;p4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3" name="Google Shape;4313;p4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4" name="Google Shape;4314;p4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5" name="Google Shape;4315;p4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6" name="Google Shape;4316;p4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7" name="Google Shape;4317;p4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8" name="Google Shape;4318;p4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19" name="Google Shape;4319;p4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0" name="Google Shape;4320;p4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1" name="Google Shape;4321;p4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2" name="Google Shape;4322;p4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3" name="Google Shape;4323;p4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4" name="Google Shape;4324;p4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5" name="Google Shape;4325;p4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6" name="Google Shape;4326;p4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7" name="Google Shape;4327;p4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8" name="Google Shape;4328;p4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29" name="Google Shape;4329;p4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0" name="Google Shape;4330;p4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1" name="Google Shape;4331;p4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2" name="Google Shape;4332;p4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3" name="Google Shape;4333;p4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4" name="Google Shape;4334;p4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5" name="Google Shape;4335;p4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6" name="Google Shape;4336;p4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7" name="Google Shape;4337;p4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8" name="Google Shape;4338;p4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39" name="Google Shape;4339;p4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0" name="Google Shape;4340;p4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1" name="Google Shape;4341;p4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2" name="Google Shape;4342;p4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3" name="Google Shape;4343;p4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4" name="Google Shape;4344;p4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5" name="Google Shape;4345;p4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6" name="Google Shape;4346;p4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7" name="Google Shape;4347;p4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8" name="Google Shape;4348;p4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49" name="Google Shape;4349;p4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0" name="Google Shape;4350;p4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1" name="Google Shape;4351;p4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2" name="Google Shape;4352;p4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3" name="Google Shape;4353;p4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4" name="Google Shape;4354;p4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5" name="Google Shape;4355;p4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6" name="Google Shape;4356;p4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7" name="Google Shape;4357;p4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8" name="Google Shape;4358;p4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59" name="Google Shape;4359;p4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0" name="Google Shape;4360;p4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1" name="Google Shape;4361;p4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2" name="Google Shape;4362;p4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3" name="Google Shape;4363;p4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4" name="Google Shape;4364;p4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5" name="Google Shape;4365;p4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6" name="Google Shape;4366;p4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7" name="Google Shape;4367;p4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8" name="Google Shape;4368;p4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69" name="Google Shape;4369;p4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0" name="Google Shape;4370;p4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1" name="Google Shape;4371;p4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2" name="Google Shape;4372;p4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3" name="Google Shape;4373;p4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4" name="Google Shape;4374;p4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5" name="Google Shape;4375;p4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6" name="Google Shape;4376;p4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7" name="Google Shape;4377;p4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8" name="Google Shape;4378;p4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79" name="Google Shape;4379;p4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0" name="Google Shape;4380;p4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1" name="Google Shape;4381;p4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2" name="Google Shape;4382;p4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3" name="Google Shape;4383;p4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4" name="Google Shape;4384;p4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5" name="Google Shape;4385;p4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6" name="Google Shape;4386;p4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7" name="Google Shape;4387;p4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8" name="Google Shape;4388;p4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89" name="Google Shape;4389;p4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0" name="Google Shape;4390;p4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1" name="Google Shape;4391;p4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2" name="Google Shape;4392;p4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3" name="Google Shape;4393;p4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4" name="Google Shape;4394;p4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5" name="Google Shape;4395;p4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6" name="Google Shape;4396;p4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7" name="Google Shape;4397;p4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8" name="Google Shape;4398;p4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399" name="Google Shape;4399;p4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0" name="Google Shape;4400;p4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1" name="Google Shape;4401;p4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2" name="Google Shape;4402;p4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3" name="Google Shape;4403;p4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4" name="Google Shape;4404;p4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5" name="Google Shape;4405;p4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6" name="Google Shape;4406;p4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7" name="Google Shape;4407;p4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8" name="Google Shape;4408;p4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09" name="Google Shape;4409;p4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0" name="Google Shape;4410;p4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1" name="Google Shape;4411;p4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2" name="Google Shape;4412;p4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3" name="Google Shape;4413;p4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4" name="Google Shape;4414;p4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5" name="Google Shape;4415;p4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6" name="Google Shape;4416;p4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7" name="Google Shape;4417;p4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8" name="Google Shape;4418;p4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19" name="Google Shape;4419;p4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0" name="Google Shape;4420;p4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1" name="Google Shape;4421;p4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2" name="Google Shape;4422;p4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3" name="Google Shape;4423;p4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4" name="Google Shape;4424;p4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5" name="Google Shape;4425;p4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6" name="Google Shape;4426;p4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7" name="Google Shape;4427;p4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8" name="Google Shape;4428;p4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29" name="Google Shape;4429;p4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0" name="Google Shape;4430;p4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1" name="Google Shape;4431;p4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2" name="Google Shape;4432;p4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3" name="Google Shape;4433;p4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4" name="Google Shape;4434;p4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5" name="Google Shape;4435;p4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6" name="Google Shape;4436;p4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7" name="Google Shape;4437;p4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8" name="Google Shape;4438;p4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39" name="Google Shape;4439;p4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0" name="Google Shape;4440;p4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1" name="Google Shape;4441;p4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2" name="Google Shape;4442;p4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3" name="Google Shape;4443;p4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4" name="Google Shape;4444;p4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5" name="Google Shape;4445;p4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6" name="Google Shape;4446;p4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7" name="Google Shape;4447;p4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8" name="Google Shape;4448;p4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49" name="Google Shape;4449;p4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0" name="Google Shape;4450;p4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1" name="Google Shape;4451;p4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2" name="Google Shape;4452;p4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3" name="Google Shape;4453;p4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4" name="Google Shape;4454;p4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5" name="Google Shape;4455;p4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6" name="Google Shape;4456;p4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7" name="Google Shape;4457;p4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8" name="Google Shape;4458;p4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59" name="Google Shape;4459;p4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0" name="Google Shape;4460;p4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1" name="Google Shape;4461;p4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2" name="Google Shape;4462;p4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3" name="Google Shape;4463;p4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4" name="Google Shape;4464;p4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5" name="Google Shape;4465;p4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6" name="Google Shape;4466;p4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7" name="Google Shape;4467;p4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8" name="Google Shape;4468;p4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69" name="Google Shape;4469;p4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0" name="Google Shape;4470;p4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1" name="Google Shape;4471;p4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2" name="Google Shape;4472;p4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3" name="Google Shape;4473;p4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4" name="Google Shape;4474;p4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5" name="Google Shape;4475;p4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6" name="Google Shape;4476;p4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7" name="Google Shape;4477;p4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8" name="Google Shape;4478;p4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79" name="Google Shape;4479;p4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0" name="Google Shape;4480;p4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1" name="Google Shape;4481;p4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2" name="Google Shape;4482;p4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3" name="Google Shape;4483;p4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4" name="Google Shape;4484;p4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5" name="Google Shape;4485;p4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6" name="Google Shape;4486;p4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7" name="Google Shape;4487;p4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8" name="Google Shape;4488;p4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89" name="Google Shape;4489;p4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0" name="Google Shape;4490;p4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1" name="Google Shape;4491;p4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2" name="Google Shape;4492;p4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3" name="Google Shape;4493;p4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4" name="Google Shape;4494;p4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5" name="Google Shape;4495;p4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6" name="Google Shape;4496;p4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7" name="Google Shape;4497;p4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8" name="Google Shape;4498;p4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499" name="Google Shape;4499;p4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0" name="Google Shape;4500;p4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1" name="Google Shape;4501;p4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2" name="Google Shape;4502;p4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3" name="Google Shape;4503;p4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4" name="Google Shape;4504;p4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5" name="Google Shape;4505;p4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6" name="Google Shape;4506;p4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7" name="Google Shape;4507;p4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8" name="Google Shape;4508;p4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09" name="Google Shape;4509;p4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0" name="Google Shape;4510;p4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1" name="Google Shape;4511;p4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2" name="Google Shape;4512;p4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3" name="Google Shape;4513;p4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4" name="Google Shape;4514;p4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5" name="Google Shape;4515;p4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6" name="Google Shape;4516;p4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7" name="Google Shape;4517;p4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8" name="Google Shape;4518;p4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19" name="Google Shape;4519;p4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0" name="Google Shape;4520;p4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1" name="Google Shape;4521;p4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2" name="Google Shape;4522;p4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3" name="Google Shape;4523;p4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4" name="Google Shape;4524;p4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5" name="Google Shape;4525;p4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6" name="Google Shape;4526;p4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7" name="Google Shape;4527;p4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8" name="Google Shape;4528;p4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29" name="Google Shape;4529;p4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0" name="Google Shape;4530;p4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1" name="Google Shape;4531;p4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2" name="Google Shape;4532;p4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3" name="Google Shape;4533;p4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4" name="Google Shape;4534;p4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5" name="Google Shape;4535;p4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6" name="Google Shape;4536;p4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7" name="Google Shape;4537;p4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8" name="Google Shape;4538;p4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39" name="Google Shape;4539;p4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0" name="Google Shape;4540;p4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1" name="Google Shape;4541;p4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2" name="Google Shape;4542;p4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3" name="Google Shape;4543;p4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4" name="Google Shape;4544;p4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5" name="Google Shape;4545;p4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6" name="Google Shape;4546;p4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7" name="Google Shape;4547;p4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8" name="Google Shape;4548;p4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49" name="Google Shape;4549;p4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0" name="Google Shape;4550;p4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1" name="Google Shape;4551;p4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2" name="Google Shape;4552;p4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3" name="Google Shape;4553;p4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4" name="Google Shape;4554;p4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5" name="Google Shape;4555;p4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6" name="Google Shape;4556;p4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7" name="Google Shape;4557;p4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8" name="Google Shape;4558;p4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59" name="Google Shape;4559;p4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0" name="Google Shape;4560;p4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1" name="Google Shape;4561;p4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2" name="Google Shape;4562;p4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3" name="Google Shape;4563;p4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4" name="Google Shape;4564;p4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5" name="Google Shape;4565;p4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6" name="Google Shape;4566;p4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7" name="Google Shape;4567;p4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8" name="Google Shape;4568;p4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69" name="Google Shape;4569;p4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0" name="Google Shape;4570;p4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1" name="Google Shape;4571;p4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2" name="Google Shape;4572;p4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3" name="Google Shape;4573;p4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4" name="Google Shape;4574;p4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5" name="Google Shape;4575;p4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6" name="Google Shape;4576;p4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7" name="Google Shape;4577;p4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8" name="Google Shape;4578;p4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79" name="Google Shape;4579;p4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0" name="Google Shape;4580;p4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1" name="Google Shape;4581;p4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2" name="Google Shape;4582;p4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3" name="Google Shape;4583;p4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4" name="Google Shape;4584;p4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5" name="Google Shape;4585;p4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6" name="Google Shape;4586;p4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7" name="Google Shape;4587;p4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8" name="Google Shape;4588;p4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89" name="Google Shape;4589;p4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0" name="Google Shape;4590;p4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1" name="Google Shape;4591;p4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2" name="Google Shape;4592;p4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3" name="Google Shape;4593;p4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4" name="Google Shape;4594;p4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5" name="Google Shape;4595;p4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6" name="Google Shape;4596;p4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7" name="Google Shape;4597;p4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8" name="Google Shape;4598;p4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599" name="Google Shape;4599;p4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0" name="Google Shape;4600;p4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1" name="Google Shape;4601;p4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2" name="Google Shape;4602;p4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3" name="Google Shape;4603;p4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4" name="Google Shape;4604;p4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5" name="Google Shape;4605;p4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6" name="Google Shape;4606;p4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7" name="Google Shape;4607;p4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8" name="Google Shape;4608;p4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09" name="Google Shape;4609;p4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0" name="Google Shape;4610;p4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1" name="Google Shape;4611;p4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2" name="Google Shape;4612;p4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3" name="Google Shape;4613;p4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4" name="Google Shape;4614;p4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5" name="Google Shape;4615;p4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6" name="Google Shape;4616;p4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7" name="Google Shape;4617;p4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8" name="Google Shape;4618;p4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19" name="Google Shape;4619;p4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0" name="Google Shape;4620;p4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1" name="Google Shape;4621;p4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2" name="Google Shape;4622;p4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3" name="Google Shape;4623;p4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4" name="Google Shape;4624;p4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5" name="Google Shape;4625;p4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6" name="Google Shape;4626;p4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7" name="Google Shape;4627;p4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8" name="Google Shape;4628;p4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29" name="Google Shape;4629;p4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0" name="Google Shape;4630;p4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1" name="Google Shape;4631;p4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2" name="Google Shape;4632;p4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3" name="Google Shape;4633;p4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4" name="Google Shape;4634;p4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5" name="Google Shape;4635;p4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6" name="Google Shape;4636;p4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7" name="Google Shape;4637;p4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8" name="Google Shape;4638;p4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39" name="Google Shape;4639;p4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0" name="Google Shape;4640;p4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1" name="Google Shape;4641;p4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2" name="Google Shape;4642;p4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3" name="Google Shape;4643;p4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4" name="Google Shape;4644;p4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5" name="Google Shape;4645;p4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6" name="Google Shape;4646;p4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7" name="Google Shape;4647;p4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8" name="Google Shape;4648;p4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49" name="Google Shape;4649;p4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0" name="Google Shape;4650;p4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1" name="Google Shape;4651;p4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2" name="Google Shape;4652;p4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3" name="Google Shape;4653;p4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4" name="Google Shape;4654;p4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5" name="Google Shape;4655;p4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6" name="Google Shape;4656;p4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7" name="Google Shape;4657;p4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8" name="Google Shape;4658;p4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59" name="Google Shape;4659;p4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0" name="Google Shape;4660;p4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1" name="Google Shape;4661;p4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2" name="Google Shape;4662;p4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3" name="Google Shape;4663;p4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4" name="Google Shape;4664;p4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5" name="Google Shape;4665;p4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6" name="Google Shape;4666;p4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7" name="Google Shape;4667;p4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8" name="Google Shape;4668;p4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69" name="Google Shape;4669;p4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0" name="Google Shape;4670;p4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1" name="Google Shape;4671;p4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2" name="Google Shape;4672;p4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3" name="Google Shape;4673;p4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4" name="Google Shape;4674;p4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5" name="Google Shape;4675;p4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6" name="Google Shape;4676;p4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7" name="Google Shape;4677;p4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8" name="Google Shape;4678;p4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79" name="Google Shape;4679;p4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0" name="Google Shape;4680;p4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1" name="Google Shape;4681;p4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2" name="Google Shape;4682;p4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3" name="Google Shape;4683;p4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4" name="Google Shape;4684;p4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5" name="Google Shape;4685;p4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6" name="Google Shape;4686;p4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7" name="Google Shape;4687;p4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8" name="Google Shape;4688;p4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89" name="Google Shape;4689;p4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0" name="Google Shape;4690;p4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1" name="Google Shape;4691;p4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2" name="Google Shape;4692;p4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3" name="Google Shape;4693;p4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4" name="Google Shape;4694;p4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5" name="Google Shape;4695;p4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6" name="Google Shape;4696;p4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7" name="Google Shape;4697;p4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8" name="Google Shape;4698;p4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699" name="Google Shape;4699;p4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0" name="Google Shape;4700;p4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1" name="Google Shape;4701;p4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2" name="Google Shape;4702;p4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3" name="Google Shape;4703;p4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4" name="Google Shape;4704;p4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5" name="Google Shape;4705;p4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6" name="Google Shape;4706;p4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7" name="Google Shape;4707;p4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8" name="Google Shape;4708;p4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09" name="Google Shape;4709;p4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0" name="Google Shape;4710;p4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1" name="Google Shape;4711;p4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2" name="Google Shape;4712;p4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3" name="Google Shape;4713;p4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4" name="Google Shape;4714;p4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5" name="Google Shape;4715;p4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6" name="Google Shape;4716;p4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7" name="Google Shape;4717;p4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8" name="Google Shape;4718;p4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19" name="Google Shape;4719;p4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0" name="Google Shape;4720;p4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1" name="Google Shape;4721;p4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2" name="Google Shape;4722;p4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3" name="Google Shape;4723;p4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4" name="Google Shape;4724;p4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5" name="Google Shape;4725;p4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6" name="Google Shape;4726;p4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7" name="Google Shape;4727;p4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8" name="Google Shape;4728;p4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29" name="Google Shape;4729;p4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0" name="Google Shape;4730;p4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1" name="Google Shape;4731;p4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2" name="Google Shape;4732;p4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3" name="Google Shape;4733;p4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4" name="Google Shape;4734;p4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5" name="Google Shape;4735;p4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6" name="Google Shape;4736;p4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7" name="Google Shape;4737;p4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8" name="Google Shape;4738;p4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39" name="Google Shape;4739;p4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0" name="Google Shape;4740;p4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1" name="Google Shape;4741;p4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2" name="Google Shape;4742;p4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3" name="Google Shape;4743;p4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4" name="Google Shape;4744;p4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5" name="Google Shape;4745;p4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6" name="Google Shape;4746;p4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7" name="Google Shape;4747;p4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8" name="Google Shape;4748;p4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49" name="Google Shape;4749;p4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0" name="Google Shape;4750;p4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1" name="Google Shape;4751;p4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2" name="Google Shape;4752;p4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3" name="Google Shape;4753;p4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4" name="Google Shape;4754;p4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5" name="Google Shape;4755;p4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6" name="Google Shape;4756;p4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7" name="Google Shape;4757;p4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8" name="Google Shape;4758;p4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59" name="Google Shape;4759;p4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0" name="Google Shape;4760;p4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1" name="Google Shape;4761;p4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2" name="Google Shape;4762;p4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3" name="Google Shape;4763;p4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4" name="Google Shape;4764;p4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5" name="Google Shape;4765;p4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6" name="Google Shape;4766;p4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7" name="Google Shape;4767;p4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8" name="Google Shape;4768;p4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69" name="Google Shape;4769;p4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0" name="Google Shape;4770;p4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1" name="Google Shape;4771;p4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2" name="Google Shape;4772;p4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3" name="Google Shape;4773;p4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4" name="Google Shape;4774;p4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5" name="Google Shape;4775;p4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6" name="Google Shape;4776;p4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7" name="Google Shape;4777;p4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8" name="Google Shape;4778;p4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79" name="Google Shape;4779;p4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0" name="Google Shape;4780;p4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1" name="Google Shape;4781;p4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2" name="Google Shape;4782;p4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3" name="Google Shape;4783;p4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4" name="Google Shape;4784;p4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5" name="Google Shape;4785;p4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6" name="Google Shape;4786;p4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7" name="Google Shape;4787;p4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8" name="Google Shape;4788;p4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89" name="Google Shape;4789;p4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0" name="Google Shape;4790;p4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1" name="Google Shape;4791;p4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2" name="Google Shape;4792;p4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3" name="Google Shape;4793;p4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4" name="Google Shape;4794;p4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5" name="Google Shape;4795;p4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6" name="Google Shape;4796;p4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7" name="Google Shape;4797;p4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8" name="Google Shape;4798;p4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799" name="Google Shape;4799;p4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0" name="Google Shape;4800;p4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1" name="Google Shape;4801;p4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2" name="Google Shape;4802;p4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3" name="Google Shape;4803;p4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4" name="Google Shape;4804;p4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5" name="Google Shape;4805;p4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6" name="Google Shape;4806;p4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7" name="Google Shape;4807;p4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8" name="Google Shape;4808;p4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09" name="Google Shape;4809;p4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0" name="Google Shape;4810;p4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1" name="Google Shape;4811;p4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2" name="Google Shape;4812;p4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3" name="Google Shape;4813;p4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4" name="Google Shape;4814;p4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5" name="Google Shape;4815;p4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6" name="Google Shape;4816;p4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7" name="Google Shape;4817;p4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8" name="Google Shape;4818;p4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19" name="Google Shape;4819;p4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0" name="Google Shape;4820;p4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1" name="Google Shape;4821;p4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2" name="Google Shape;4822;p4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3" name="Google Shape;4823;p4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4" name="Google Shape;4824;p4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5" name="Google Shape;4825;p4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6" name="Google Shape;4826;p4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7" name="Google Shape;4827;p4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8" name="Google Shape;4828;p4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29" name="Google Shape;4829;p4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0" name="Google Shape;4830;p4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1" name="Google Shape;4831;p4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2" name="Google Shape;4832;p4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3" name="Google Shape;4833;p4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4" name="Google Shape;4834;p4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5" name="Google Shape;4835;p4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6" name="Google Shape;4836;p4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7" name="Google Shape;4837;p4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8" name="Google Shape;4838;p4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39" name="Google Shape;4839;p4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0" name="Google Shape;4840;p4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1" name="Google Shape;4841;p4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2" name="Google Shape;4842;p4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3" name="Google Shape;4843;p4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4" name="Google Shape;4844;p4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5" name="Google Shape;4845;p4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6" name="Google Shape;4846;p4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7" name="Google Shape;4847;p4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8" name="Google Shape;4848;p4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49" name="Google Shape;4849;p4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0" name="Google Shape;4850;p4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1" name="Google Shape;4851;p4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2" name="Google Shape;4852;p4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3" name="Google Shape;4853;p4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4" name="Google Shape;4854;p4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5" name="Google Shape;4855;p4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6" name="Google Shape;4856;p4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7" name="Google Shape;4857;p4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8" name="Google Shape;4858;p4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59" name="Google Shape;4859;p4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0" name="Google Shape;4860;p4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1" name="Google Shape;4861;p4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2" name="Google Shape;4862;p4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3" name="Google Shape;4863;p4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4" name="Google Shape;4864;p4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5" name="Google Shape;4865;p4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6" name="Google Shape;4866;p4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7" name="Google Shape;4867;p4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8" name="Google Shape;4868;p4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69" name="Google Shape;4869;p4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0" name="Google Shape;4870;p4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1" name="Google Shape;4871;p4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2" name="Google Shape;4872;p4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3" name="Google Shape;4873;p4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4" name="Google Shape;4874;p4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5" name="Google Shape;4875;p4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6" name="Google Shape;4876;p4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7" name="Google Shape;4877;p4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8" name="Google Shape;4878;p4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79" name="Google Shape;4879;p4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0" name="Google Shape;4880;p4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1" name="Google Shape;4881;p4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2" name="Google Shape;4882;p4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3" name="Google Shape;4883;p4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4" name="Google Shape;4884;p4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5" name="Google Shape;4885;p4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6" name="Google Shape;4886;p4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7" name="Google Shape;4887;p4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8" name="Google Shape;4888;p4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89" name="Google Shape;4889;p4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0" name="Google Shape;4890;p4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1" name="Google Shape;4891;p4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2" name="Google Shape;4892;p4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3" name="Google Shape;4893;p4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4" name="Google Shape;4894;p4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5" name="Google Shape;4895;p4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6" name="Google Shape;4896;p4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7" name="Google Shape;4897;p4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8" name="Google Shape;4898;p4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899" name="Google Shape;4899;p4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0" name="Google Shape;4900;p4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1" name="Google Shape;4901;p4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2" name="Google Shape;4902;p4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3" name="Google Shape;4903;p4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4" name="Google Shape;4904;p4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5" name="Google Shape;4905;p4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6" name="Google Shape;4906;p4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7" name="Google Shape;4907;p4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8" name="Google Shape;4908;p4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09" name="Google Shape;4909;p4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0" name="Google Shape;4910;p4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1" name="Google Shape;4911;p4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2" name="Google Shape;4912;p4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3" name="Google Shape;4913;p4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4" name="Google Shape;4914;p4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5" name="Google Shape;4915;p4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6" name="Google Shape;4916;p4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7" name="Google Shape;4917;p4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8" name="Google Shape;4918;p4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19" name="Google Shape;4919;p4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0" name="Google Shape;4920;p4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1" name="Google Shape;4921;p4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2" name="Google Shape;4922;p4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3" name="Google Shape;4923;p4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4" name="Google Shape;4924;p4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5" name="Google Shape;4925;p4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6" name="Google Shape;4926;p4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7" name="Google Shape;4927;p4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8" name="Google Shape;4928;p4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29" name="Google Shape;4929;p4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0" name="Google Shape;4930;p4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1" name="Google Shape;4931;p4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2" name="Google Shape;4932;p4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3" name="Google Shape;4933;p4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4" name="Google Shape;4934;p4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5" name="Google Shape;4935;p4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6" name="Google Shape;4936;p4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7" name="Google Shape;4937;p4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8" name="Google Shape;4938;p4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39" name="Google Shape;4939;p4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0" name="Google Shape;4940;p4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1" name="Google Shape;4941;p4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2" name="Google Shape;4942;p4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3" name="Google Shape;4943;p4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4" name="Google Shape;4944;p4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5" name="Google Shape;4945;p4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6" name="Google Shape;4946;p4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7" name="Google Shape;4947;p4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8" name="Google Shape;4948;p4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49" name="Google Shape;4949;p4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0" name="Google Shape;4950;p4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1" name="Google Shape;4951;p4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2" name="Google Shape;4952;p4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3" name="Google Shape;4953;p4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4" name="Google Shape;4954;p4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5" name="Google Shape;4955;p4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6" name="Google Shape;4956;p4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7" name="Google Shape;4957;p4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8" name="Google Shape;4958;p4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59" name="Google Shape;4959;p4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0" name="Google Shape;4960;p4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1" name="Google Shape;4961;p4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2" name="Google Shape;4962;p4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3" name="Google Shape;4963;p4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4" name="Google Shape;4964;p4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5" name="Google Shape;4965;p4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6" name="Google Shape;4966;p4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7" name="Google Shape;4967;p4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8" name="Google Shape;4968;p4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69" name="Google Shape;4969;p4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0" name="Google Shape;4970;p4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1" name="Google Shape;4971;p4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2" name="Google Shape;4972;p4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3" name="Google Shape;4973;p4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4" name="Google Shape;4974;p4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5" name="Google Shape;4975;p4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6" name="Google Shape;4976;p4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7" name="Google Shape;4977;p4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8" name="Google Shape;4978;p4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79" name="Google Shape;4979;p4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0" name="Google Shape;4980;p4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1" name="Google Shape;4981;p4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2" name="Google Shape;4982;p4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3" name="Google Shape;4983;p4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4" name="Google Shape;4984;p4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5" name="Google Shape;4985;p4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6" name="Google Shape;4986;p4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7" name="Google Shape;4987;p4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8" name="Google Shape;4988;p4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89" name="Google Shape;4989;p4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0" name="Google Shape;4990;p4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1" name="Google Shape;4991;p4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2" name="Google Shape;4992;p4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3" name="Google Shape;4993;p4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4" name="Google Shape;4994;p4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5" name="Google Shape;4995;p4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6" name="Google Shape;4996;p4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7" name="Google Shape;4997;p4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8" name="Google Shape;4998;p4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4999" name="Google Shape;4999;p4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0" name="Google Shape;5000;p4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1" name="Google Shape;5001;p4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2" name="Google Shape;5002;p4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3" name="Google Shape;5003;p4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4" name="Google Shape;5004;p4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5" name="Google Shape;5005;p4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6" name="Google Shape;5006;p4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7" name="Google Shape;5007;p4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8" name="Google Shape;5008;p4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09" name="Google Shape;5009;p4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0" name="Google Shape;5010;p4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1" name="Google Shape;5011;p4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2" name="Google Shape;5012;p4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3" name="Google Shape;5013;p4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4" name="Google Shape;5014;p4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5" name="Google Shape;5015;p4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6" name="Google Shape;5016;p4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7" name="Google Shape;5017;p4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8" name="Google Shape;5018;p4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19" name="Google Shape;5019;p4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0" name="Google Shape;5020;p4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1" name="Google Shape;5021;p4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2" name="Google Shape;5022;p4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3" name="Google Shape;5023;p4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4" name="Google Shape;5024;p4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5" name="Google Shape;5025;p4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6" name="Google Shape;5026;p4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7" name="Google Shape;5027;p4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8" name="Google Shape;5028;p4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29" name="Google Shape;5029;p4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0" name="Google Shape;5030;p4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1" name="Google Shape;5031;p4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2" name="Google Shape;5032;p4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3" name="Google Shape;5033;p4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4" name="Google Shape;5034;p4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5" name="Google Shape;5035;p4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6" name="Google Shape;5036;p4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7" name="Google Shape;5037;p4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8" name="Google Shape;5038;p4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39" name="Google Shape;5039;p4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0" name="Google Shape;5040;p4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1" name="Google Shape;5041;p4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2" name="Google Shape;5042;p4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3" name="Google Shape;5043;p4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4" name="Google Shape;5044;p4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5" name="Google Shape;5045;p4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6" name="Google Shape;5046;p4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7" name="Google Shape;5047;p4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8" name="Google Shape;5048;p4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49" name="Google Shape;5049;p4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0" name="Google Shape;5050;p4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1" name="Google Shape;5051;p4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2" name="Google Shape;5052;p4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3" name="Google Shape;5053;p4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4" name="Google Shape;5054;p4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5" name="Google Shape;5055;p4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6" name="Google Shape;5056;p4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7" name="Google Shape;5057;p4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8" name="Google Shape;5058;p4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59" name="Google Shape;5059;p4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0" name="Google Shape;5060;p4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1" name="Google Shape;5061;p4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2" name="Google Shape;5062;p4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3" name="Google Shape;5063;p4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4" name="Google Shape;5064;p4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5" name="Google Shape;5065;p4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6" name="Google Shape;5066;p4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7" name="Google Shape;5067;p4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8" name="Google Shape;5068;p4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69" name="Google Shape;5069;p4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0" name="Google Shape;5070;p4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1" name="Google Shape;5071;p4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2" name="Google Shape;5072;p4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3" name="Google Shape;5073;p4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4" name="Google Shape;5074;p4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5" name="Google Shape;5075;p4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6" name="Google Shape;5076;p4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7" name="Google Shape;5077;p4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8" name="Google Shape;5078;p4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79" name="Google Shape;5079;p4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0" name="Google Shape;5080;p4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1" name="Google Shape;5081;p4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2" name="Google Shape;5082;p4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3" name="Google Shape;5083;p4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4" name="Google Shape;5084;p4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5" name="Google Shape;5085;p4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6" name="Google Shape;5086;p4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7" name="Google Shape;5087;p4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8" name="Google Shape;5088;p4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89" name="Google Shape;5089;p4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0" name="Google Shape;5090;p4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1" name="Google Shape;5091;p4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2" name="Google Shape;5092;p4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3" name="Google Shape;5093;p4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4" name="Google Shape;5094;p4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5" name="Google Shape;5095;p4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6" name="Google Shape;5096;p4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7" name="Google Shape;5097;p4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8" name="Google Shape;5098;p4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099" name="Google Shape;5099;p4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0" name="Google Shape;5100;p4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1" name="Google Shape;5101;p4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2" name="Google Shape;5102;p4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3" name="Google Shape;5103;p4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4" name="Google Shape;5104;p4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5" name="Google Shape;5105;p4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6" name="Google Shape;5106;p4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7" name="Google Shape;5107;p4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8" name="Google Shape;5108;p4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09" name="Google Shape;5109;p4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0" name="Google Shape;5110;p4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1" name="Google Shape;5111;p4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2" name="Google Shape;5112;p4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3" name="Google Shape;5113;p4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4" name="Google Shape;5114;p4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5" name="Google Shape;5115;p4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6" name="Google Shape;5116;p4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7" name="Google Shape;5117;p4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8" name="Google Shape;5118;p4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19" name="Google Shape;5119;p4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0" name="Google Shape;5120;p4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1" name="Google Shape;5121;p4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2" name="Google Shape;5122;p4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3" name="Google Shape;5123;p4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4" name="Google Shape;5124;p4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5" name="Google Shape;5125;p4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6" name="Google Shape;5126;p4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7" name="Google Shape;5127;p4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8" name="Google Shape;5128;p4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29" name="Google Shape;5129;p4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0" name="Google Shape;5130;p4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1" name="Google Shape;5131;p4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2" name="Google Shape;5132;p4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3" name="Google Shape;5133;p4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4" name="Google Shape;5134;p4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5" name="Google Shape;5135;p4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6" name="Google Shape;5136;p4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7" name="Google Shape;5137;p4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8" name="Google Shape;5138;p4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39" name="Google Shape;5139;p4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0" name="Google Shape;5140;p4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1" name="Google Shape;5141;p4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2" name="Google Shape;5142;p4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3" name="Google Shape;5143;p4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4" name="Google Shape;5144;p4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5" name="Google Shape;5145;p4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6" name="Google Shape;5146;p4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7" name="Google Shape;5147;p4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8" name="Google Shape;5148;p4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49" name="Google Shape;5149;p4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0" name="Google Shape;5150;p4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1" name="Google Shape;5151;p4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2" name="Google Shape;5152;p4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3" name="Google Shape;5153;p4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4" name="Google Shape;5154;p4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5" name="Google Shape;5155;p4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6" name="Google Shape;5156;p4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7" name="Google Shape;5157;p4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8" name="Google Shape;5158;p4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59" name="Google Shape;5159;p4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0" name="Google Shape;5160;p4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1" name="Google Shape;5161;p4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2" name="Google Shape;5162;p4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3" name="Google Shape;5163;p4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4" name="Google Shape;5164;p4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5" name="Google Shape;5165;p4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6" name="Google Shape;5166;p4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7" name="Google Shape;5167;p4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8" name="Google Shape;5168;p4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69" name="Google Shape;5169;p4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0" name="Google Shape;5170;p4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1" name="Google Shape;5171;p4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2" name="Google Shape;5172;p4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3" name="Google Shape;5173;p4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4" name="Google Shape;5174;p4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5" name="Google Shape;5175;p4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6" name="Google Shape;5176;p4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7" name="Google Shape;5177;p4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8" name="Google Shape;5178;p4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79" name="Google Shape;5179;p4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0" name="Google Shape;5180;p4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1" name="Google Shape;5181;p4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2" name="Google Shape;5182;p4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3" name="Google Shape;5183;p4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4" name="Google Shape;5184;p4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5" name="Google Shape;5185;p4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6" name="Google Shape;5186;p4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7" name="Google Shape;5187;p4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8" name="Google Shape;5188;p4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89" name="Google Shape;5189;p4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0" name="Google Shape;5190;p4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1" name="Google Shape;5191;p4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2" name="Google Shape;5192;p4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3" name="Google Shape;5193;p4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4" name="Google Shape;5194;p4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5" name="Google Shape;5195;p4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6" name="Google Shape;5196;p4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7" name="Google Shape;5197;p4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8" name="Google Shape;5198;p4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199" name="Google Shape;5199;p4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0" name="Google Shape;5200;p4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1" name="Google Shape;5201;p4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2" name="Google Shape;5202;p4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3" name="Google Shape;5203;p4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4" name="Google Shape;5204;p4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5" name="Google Shape;5205;p4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6" name="Google Shape;5206;p4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7" name="Google Shape;5207;p4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8" name="Google Shape;5208;p4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09" name="Google Shape;5209;p4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0" name="Google Shape;5210;p4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1" name="Google Shape;5211;p4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2" name="Google Shape;5212;p4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3" name="Google Shape;5213;p4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4" name="Google Shape;5214;p4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5" name="Google Shape;5215;p4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6" name="Google Shape;5216;p4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7" name="Google Shape;5217;p4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8" name="Google Shape;5218;p4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19" name="Google Shape;5219;p4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0" name="Google Shape;5220;p4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1" name="Google Shape;5221;p4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2" name="Google Shape;5222;p4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3" name="Google Shape;5223;p4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4" name="Google Shape;5224;p4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5" name="Google Shape;5225;p4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6" name="Google Shape;5226;p4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7" name="Google Shape;5227;p4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8" name="Google Shape;5228;p4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29" name="Google Shape;5229;p4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0" name="Google Shape;5230;p4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1" name="Google Shape;5231;p4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2" name="Google Shape;5232;p4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3" name="Google Shape;5233;p4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4" name="Google Shape;5234;p4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5" name="Google Shape;5235;p4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6" name="Google Shape;5236;p4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7" name="Google Shape;5237;p4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8" name="Google Shape;5238;p4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39" name="Google Shape;5239;p4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0" name="Google Shape;5240;p4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1" name="Google Shape;5241;p4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2" name="Google Shape;5242;p4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3" name="Google Shape;5243;p4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4" name="Google Shape;5244;p4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5" name="Google Shape;5245;p4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6" name="Google Shape;5246;p4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7" name="Google Shape;5247;p4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8" name="Google Shape;5248;p4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49" name="Google Shape;5249;p4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0" name="Google Shape;5250;p4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1" name="Google Shape;5251;p4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2" name="Google Shape;5252;p4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3" name="Google Shape;5253;p4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4" name="Google Shape;5254;p4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5" name="Google Shape;5255;p4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6" name="Google Shape;5256;p4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7" name="Google Shape;5257;p4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8" name="Google Shape;5258;p4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59" name="Google Shape;5259;p4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0" name="Google Shape;5260;p4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1" name="Google Shape;5261;p4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2" name="Google Shape;5262;p4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3" name="Google Shape;5263;p4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4" name="Google Shape;5264;p4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5" name="Google Shape;5265;p4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6" name="Google Shape;5266;p4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7" name="Google Shape;5267;p4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8" name="Google Shape;5268;p4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69" name="Google Shape;5269;p4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0" name="Google Shape;5270;p4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1" name="Google Shape;5271;p4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2" name="Google Shape;5272;p4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3" name="Google Shape;5273;p4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4" name="Google Shape;5274;p4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5" name="Google Shape;5275;p4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6" name="Google Shape;5276;p4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7" name="Google Shape;5277;p4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8" name="Google Shape;5278;p4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79" name="Google Shape;5279;p4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0" name="Google Shape;5280;p4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1" name="Google Shape;5281;p4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2" name="Google Shape;5282;p4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3" name="Google Shape;5283;p4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4" name="Google Shape;5284;p4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5" name="Google Shape;5285;p4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6" name="Google Shape;5286;p4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7" name="Google Shape;5287;p4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8" name="Google Shape;5288;p4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89" name="Google Shape;5289;p4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0" name="Google Shape;5290;p4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1" name="Google Shape;5291;p4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2" name="Google Shape;5292;p4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3" name="Google Shape;5293;p4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4" name="Google Shape;5294;p4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5" name="Google Shape;5295;p4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6" name="Google Shape;5296;p4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7" name="Google Shape;5297;p4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8" name="Google Shape;5298;p4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299" name="Google Shape;5299;p4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0" name="Google Shape;5300;p4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1" name="Google Shape;5301;p4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2" name="Google Shape;5302;p4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3" name="Google Shape;5303;p4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4" name="Google Shape;5304;p4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5" name="Google Shape;5305;p4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6" name="Google Shape;5306;p4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7" name="Google Shape;5307;p4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8" name="Google Shape;5308;p4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09" name="Google Shape;5309;p4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0" name="Google Shape;5310;p4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1" name="Google Shape;5311;p4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2" name="Google Shape;5312;p4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3" name="Google Shape;5313;p4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4" name="Google Shape;5314;p4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5" name="Google Shape;5315;p4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6" name="Google Shape;5316;p4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7" name="Google Shape;5317;p4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8" name="Google Shape;5318;p4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19" name="Google Shape;5319;p4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0" name="Google Shape;5320;p4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1" name="Google Shape;5321;p4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2" name="Google Shape;5322;p4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3" name="Google Shape;5323;p4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4" name="Google Shape;5324;p4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5" name="Google Shape;5325;p4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6" name="Google Shape;5326;p4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7" name="Google Shape;5327;p4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8" name="Google Shape;5328;p4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29" name="Google Shape;5329;p4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0" name="Google Shape;5330;p4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1" name="Google Shape;5331;p4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2" name="Google Shape;5332;p4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3" name="Google Shape;5333;p4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4" name="Google Shape;5334;p4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5" name="Google Shape;5335;p4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6" name="Google Shape;5336;p4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7" name="Google Shape;5337;p4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8" name="Google Shape;5338;p4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39" name="Google Shape;5339;p4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0" name="Google Shape;5340;p4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1" name="Google Shape;5341;p4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2" name="Google Shape;5342;p4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3" name="Google Shape;5343;p4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4" name="Google Shape;5344;p4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5" name="Google Shape;5345;p4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6" name="Google Shape;5346;p4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7" name="Google Shape;5347;p4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8" name="Google Shape;5348;p4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49" name="Google Shape;5349;p4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0" name="Google Shape;5350;p4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1" name="Google Shape;5351;p4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2" name="Google Shape;5352;p4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3" name="Google Shape;5353;p4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4" name="Google Shape;5354;p4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5" name="Google Shape;5355;p4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6" name="Google Shape;5356;p4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7" name="Google Shape;5357;p4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8" name="Google Shape;5358;p4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59" name="Google Shape;5359;p4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0" name="Google Shape;5360;p4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1" name="Google Shape;5361;p4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2" name="Google Shape;5362;p4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3" name="Google Shape;5363;p4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4" name="Google Shape;5364;p4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5" name="Google Shape;5365;p4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6" name="Google Shape;5366;p4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7" name="Google Shape;5367;p4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8" name="Google Shape;5368;p4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69" name="Google Shape;5369;p4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0" name="Google Shape;5370;p4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1" name="Google Shape;5371;p4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2" name="Google Shape;5372;p4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3" name="Google Shape;5373;p4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4" name="Google Shape;5374;p4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5" name="Google Shape;5375;p4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6" name="Google Shape;5376;p4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7" name="Google Shape;5377;p4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8" name="Google Shape;5378;p4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79" name="Google Shape;5379;p4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0" name="Google Shape;5380;p4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1" name="Google Shape;5381;p4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2" name="Google Shape;5382;p4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3" name="Google Shape;5383;p4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4" name="Google Shape;5384;p4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5" name="Google Shape;5385;p4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6" name="Google Shape;5386;p4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7" name="Google Shape;5387;p4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8" name="Google Shape;5388;p4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89" name="Google Shape;5389;p4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0" name="Google Shape;5390;p4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1" name="Google Shape;5391;p4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2" name="Google Shape;5392;p4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3" name="Google Shape;5393;p4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4" name="Google Shape;5394;p4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5" name="Google Shape;5395;p4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6" name="Google Shape;5396;p4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7" name="Google Shape;5397;p4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8" name="Google Shape;5398;p4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399" name="Google Shape;5399;p4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0" name="Google Shape;5400;p4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1" name="Google Shape;5401;p4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2" name="Google Shape;5402;p4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3" name="Google Shape;5403;p4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4" name="Google Shape;5404;p4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5" name="Google Shape;5405;p4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6" name="Google Shape;5406;p4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7" name="Google Shape;5407;p4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8" name="Google Shape;5408;p4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09" name="Google Shape;5409;p4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0" name="Google Shape;5410;p4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1" name="Google Shape;5411;p4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2" name="Google Shape;5412;p4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3" name="Google Shape;5413;p4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4" name="Google Shape;5414;p4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5" name="Google Shape;5415;p4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6" name="Google Shape;5416;p4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7" name="Google Shape;5417;p4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8" name="Google Shape;5418;p4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19" name="Google Shape;5419;p4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0" name="Google Shape;5420;p4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1" name="Google Shape;5421;p4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2" name="Google Shape;5422;p4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3" name="Google Shape;5423;p4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4" name="Google Shape;5424;p4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5" name="Google Shape;5425;p4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6" name="Google Shape;5426;p4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7" name="Google Shape;5427;p4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8" name="Google Shape;5428;p4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29" name="Google Shape;5429;p4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0" name="Google Shape;5430;p4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1" name="Google Shape;5431;p4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2" name="Google Shape;5432;p4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3" name="Google Shape;5433;p4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4" name="Google Shape;5434;p4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5" name="Google Shape;5435;p4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6" name="Google Shape;5436;p4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7" name="Google Shape;5437;p4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8" name="Google Shape;5438;p4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39" name="Google Shape;5439;p4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0" name="Google Shape;5440;p4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1" name="Google Shape;5441;p4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2" name="Google Shape;5442;p4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3" name="Google Shape;5443;p4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4" name="Google Shape;5444;p4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5" name="Google Shape;5445;p4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6" name="Google Shape;5446;p4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7" name="Google Shape;5447;p4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8" name="Google Shape;5448;p4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49" name="Google Shape;5449;p4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0" name="Google Shape;5450;p4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1" name="Google Shape;5451;p4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2" name="Google Shape;5452;p4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3" name="Google Shape;5453;p4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4" name="Google Shape;5454;p4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5" name="Google Shape;5455;p4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6" name="Google Shape;5456;p4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7" name="Google Shape;5457;p4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8" name="Google Shape;5458;p4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59" name="Google Shape;5459;p4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0" name="Google Shape;5460;p4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1" name="Google Shape;5461;p4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2" name="Google Shape;5462;p4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3" name="Google Shape;5463;p4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4" name="Google Shape;5464;p4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5" name="Google Shape;5465;p4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6" name="Google Shape;5466;p4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7" name="Google Shape;5467;p4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8" name="Google Shape;5468;p4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69" name="Google Shape;5469;p4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0" name="Google Shape;5470;p4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1" name="Google Shape;5471;p4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2" name="Google Shape;5472;p4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3" name="Google Shape;5473;p4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4" name="Google Shape;5474;p4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5" name="Google Shape;5475;p4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6" name="Google Shape;5476;p4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7" name="Google Shape;5477;p4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8" name="Google Shape;5478;p4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79" name="Google Shape;5479;p4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0" name="Google Shape;5480;p4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1" name="Google Shape;5481;p4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2" name="Google Shape;5482;p4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3" name="Google Shape;5483;p4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4" name="Google Shape;5484;p4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5" name="Google Shape;5485;p4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6" name="Google Shape;5486;p4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7" name="Google Shape;5487;p4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8" name="Google Shape;5488;p4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89" name="Google Shape;5489;p4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0" name="Google Shape;5490;p4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1" name="Google Shape;5491;p4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2" name="Google Shape;5492;p4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3" name="Google Shape;5493;p4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4" name="Google Shape;5494;p4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5" name="Google Shape;5495;p4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6" name="Google Shape;5496;p4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7" name="Google Shape;5497;p4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8" name="Google Shape;5498;p4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499" name="Google Shape;5499;p4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0" name="Google Shape;5500;p4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1" name="Google Shape;5501;p4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2" name="Google Shape;5502;p4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3" name="Google Shape;5503;p4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4" name="Google Shape;5504;p4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5" name="Google Shape;5505;p4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6" name="Google Shape;5506;p4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7" name="Google Shape;5507;p4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8" name="Google Shape;5508;p4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09" name="Google Shape;5509;p4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0" name="Google Shape;5510;p4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1" name="Google Shape;5511;p4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2" name="Google Shape;5512;p4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3" name="Google Shape;5513;p4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4" name="Google Shape;5514;p4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5" name="Google Shape;5515;p4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6" name="Google Shape;5516;p4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7" name="Google Shape;5517;p4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8" name="Google Shape;5518;p4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19" name="Google Shape;5519;p4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0" name="Google Shape;5520;p4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1" name="Google Shape;5521;p4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2" name="Google Shape;5522;p4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3" name="Google Shape;5523;p4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4" name="Google Shape;5524;p4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5" name="Google Shape;5525;p4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6" name="Google Shape;5526;p4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7" name="Google Shape;5527;p4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8" name="Google Shape;5528;p4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29" name="Google Shape;5529;p4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0" name="Google Shape;5530;p4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1" name="Google Shape;5531;p4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2" name="Google Shape;5532;p4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3" name="Google Shape;5533;p4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4" name="Google Shape;5534;p4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5" name="Google Shape;5535;p4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6" name="Google Shape;5536;p4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7" name="Google Shape;5537;p4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8" name="Google Shape;5538;p4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39" name="Google Shape;5539;p4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0" name="Google Shape;5540;p4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1" name="Google Shape;5541;p4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2" name="Google Shape;5542;p4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3" name="Google Shape;5543;p4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4" name="Google Shape;5544;p4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5" name="Google Shape;5545;p4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6" name="Google Shape;5546;p4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7" name="Google Shape;5547;p4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8" name="Google Shape;5548;p4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49" name="Google Shape;5549;p4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0" name="Google Shape;5550;p4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1" name="Google Shape;5551;p4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2" name="Google Shape;5552;p4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3" name="Google Shape;5553;p4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4" name="Google Shape;5554;p4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5" name="Google Shape;5555;p4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6" name="Google Shape;5556;p4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7" name="Google Shape;5557;p4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8" name="Google Shape;5558;p4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59" name="Google Shape;5559;p4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0" name="Google Shape;5560;p4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1" name="Google Shape;5561;p4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2" name="Google Shape;5562;p4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3" name="Google Shape;5563;p4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4" name="Google Shape;5564;p4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5" name="Google Shape;5565;p4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6" name="Google Shape;5566;p4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7" name="Google Shape;5567;p4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8" name="Google Shape;5568;p4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69" name="Google Shape;5569;p4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0" name="Google Shape;5570;p4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1" name="Google Shape;5571;p4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2" name="Google Shape;5572;p4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3" name="Google Shape;5573;p4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4" name="Google Shape;5574;p4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5" name="Google Shape;5575;p4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6" name="Google Shape;5576;p4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7" name="Google Shape;5577;p4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8" name="Google Shape;5578;p4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79" name="Google Shape;5579;p4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0" name="Google Shape;5580;p4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1" name="Google Shape;5581;p4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2" name="Google Shape;5582;p4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3" name="Google Shape;5583;p4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4" name="Google Shape;5584;p4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5" name="Google Shape;5585;p4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6" name="Google Shape;5586;p4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7" name="Google Shape;5587;p4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8" name="Google Shape;5588;p4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89" name="Google Shape;5589;p4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0" name="Google Shape;5590;p4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1" name="Google Shape;5591;p4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2" name="Google Shape;5592;p4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3" name="Google Shape;5593;p4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4" name="Google Shape;5594;p4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5" name="Google Shape;5595;p4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6" name="Google Shape;5596;p4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7" name="Google Shape;5597;p4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8" name="Google Shape;5598;p4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599" name="Google Shape;5599;p4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0" name="Google Shape;5600;p4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1" name="Google Shape;5601;p4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2" name="Google Shape;5602;p4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3" name="Google Shape;5603;p4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4" name="Google Shape;5604;p4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5" name="Google Shape;5605;p4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6" name="Google Shape;5606;p4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7" name="Google Shape;5607;p4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8" name="Google Shape;5608;p4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09" name="Google Shape;5609;p4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0" name="Google Shape;5610;p4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1" name="Google Shape;5611;p4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2" name="Google Shape;5612;p4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3" name="Google Shape;5613;p4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4" name="Google Shape;5614;p4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5" name="Google Shape;5615;p4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6" name="Google Shape;5616;p4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7" name="Google Shape;5617;p4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8" name="Google Shape;5618;p4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19" name="Google Shape;5619;p4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0" name="Google Shape;5620;p4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1" name="Google Shape;5621;p4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2" name="Google Shape;5622;p4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3" name="Google Shape;5623;p4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4" name="Google Shape;5624;p4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5" name="Google Shape;5625;p4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6" name="Google Shape;5626;p4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7" name="Google Shape;5627;p4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8" name="Google Shape;5628;p4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29" name="Google Shape;5629;p4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0" name="Google Shape;5630;p4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1" name="Google Shape;5631;p4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2" name="Google Shape;5632;p4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3" name="Google Shape;5633;p4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4" name="Google Shape;5634;p4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5" name="Google Shape;5635;p4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6" name="Google Shape;5636;p4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7" name="Google Shape;5637;p4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8" name="Google Shape;5638;p4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39" name="Google Shape;5639;p4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0" name="Google Shape;5640;p4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1" name="Google Shape;5641;p4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2" name="Google Shape;5642;p4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3" name="Google Shape;5643;p4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4" name="Google Shape;5644;p4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5" name="Google Shape;5645;p4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6" name="Google Shape;5646;p4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7" name="Google Shape;5647;p4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8" name="Google Shape;5648;p4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49" name="Google Shape;5649;p4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0" name="Google Shape;5650;p4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1" name="Google Shape;5651;p4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2" name="Google Shape;5652;p4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3" name="Google Shape;5653;p4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4" name="Google Shape;5654;p4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5" name="Google Shape;5655;p4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6" name="Google Shape;5656;p4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7" name="Google Shape;5657;p4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8" name="Google Shape;5658;p4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59" name="Google Shape;5659;p4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0" name="Google Shape;5660;p4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1" name="Google Shape;5661;p4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2" name="Google Shape;5662;p4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3" name="Google Shape;5663;p4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4" name="Google Shape;5664;p4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5" name="Google Shape;5665;p4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6" name="Google Shape;5666;p4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7" name="Google Shape;5667;p4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8" name="Google Shape;5668;p4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69" name="Google Shape;5669;p4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0" name="Google Shape;5670;p4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1" name="Google Shape;5671;p4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2" name="Google Shape;5672;p4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3" name="Google Shape;5673;p4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4" name="Google Shape;5674;p4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5" name="Google Shape;5675;p4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6" name="Google Shape;5676;p4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7" name="Google Shape;5677;p4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8" name="Google Shape;5678;p4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79" name="Google Shape;5679;p4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0" name="Google Shape;5680;p4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1" name="Google Shape;5681;p4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2" name="Google Shape;5682;p4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3" name="Google Shape;5683;p4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4" name="Google Shape;5684;p4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5" name="Google Shape;5685;p4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6" name="Google Shape;5686;p4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7" name="Google Shape;5687;p4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8" name="Google Shape;5688;p4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89" name="Google Shape;5689;p4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0" name="Google Shape;5690;p4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1" name="Google Shape;5691;p4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2" name="Google Shape;5692;p4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3" name="Google Shape;5693;p4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4" name="Google Shape;5694;p4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5" name="Google Shape;5695;p4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6" name="Google Shape;5696;p4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7" name="Google Shape;5697;p4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8" name="Google Shape;5698;p4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699" name="Google Shape;5699;p4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0" name="Google Shape;5700;p4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1" name="Google Shape;5701;p4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2" name="Google Shape;5702;p4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3" name="Google Shape;5703;p4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4" name="Google Shape;5704;p4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5" name="Google Shape;5705;p4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6" name="Google Shape;5706;p4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7" name="Google Shape;5707;p4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8" name="Google Shape;5708;p4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09" name="Google Shape;5709;p4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0" name="Google Shape;5710;p4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1" name="Google Shape;5711;p4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2" name="Google Shape;5712;p4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3" name="Google Shape;5713;p4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4" name="Google Shape;5714;p4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5" name="Google Shape;5715;p4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6" name="Google Shape;5716;p4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7" name="Google Shape;5717;p4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8" name="Google Shape;5718;p4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19" name="Google Shape;5719;p4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0" name="Google Shape;5720;p4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1" name="Google Shape;5721;p4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2" name="Google Shape;5722;p4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3" name="Google Shape;5723;p4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4" name="Google Shape;5724;p4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5" name="Google Shape;5725;p4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26" name="Google Shape;5726;p44"/>
          <p:cNvGrpSpPr/>
          <p:nvPr/>
        </p:nvGrpSpPr>
        <p:grpSpPr>
          <a:xfrm>
            <a:off x="5834043" y="994977"/>
            <a:ext cx="2590840" cy="1380235"/>
            <a:chOff x="233350" y="949250"/>
            <a:chExt cx="7137300" cy="3802300"/>
          </a:xfrm>
        </p:grpSpPr>
        <p:sp>
          <p:nvSpPr>
            <p:cNvPr id="5727" name="Google Shape;5727;p4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8" name="Google Shape;5728;p4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29" name="Google Shape;5729;p4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0" name="Google Shape;5730;p4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1" name="Google Shape;5731;p4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2" name="Google Shape;5732;p4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3" name="Google Shape;5733;p4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4" name="Google Shape;5734;p4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5" name="Google Shape;5735;p4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6" name="Google Shape;5736;p4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7" name="Google Shape;5737;p4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8" name="Google Shape;5738;p4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39" name="Google Shape;5739;p4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0" name="Google Shape;5740;p4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1" name="Google Shape;5741;p4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2" name="Google Shape;5742;p4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3" name="Google Shape;5743;p4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4" name="Google Shape;5744;p4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5" name="Google Shape;5745;p4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6" name="Google Shape;5746;p4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7" name="Google Shape;5747;p4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8" name="Google Shape;5748;p4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49" name="Google Shape;5749;p4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0" name="Google Shape;5750;p4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1" name="Google Shape;5751;p4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2" name="Google Shape;5752;p4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3" name="Google Shape;5753;p4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4" name="Google Shape;5754;p4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5" name="Google Shape;5755;p4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6" name="Google Shape;5756;p4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7" name="Google Shape;5757;p4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8" name="Google Shape;5758;p4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59" name="Google Shape;5759;p4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0" name="Google Shape;5760;p4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1" name="Google Shape;5761;p4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2" name="Google Shape;5762;p4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3" name="Google Shape;5763;p4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4" name="Google Shape;5764;p4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5" name="Google Shape;5765;p4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6" name="Google Shape;5766;p4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7" name="Google Shape;5767;p4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8" name="Google Shape;5768;p4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69" name="Google Shape;5769;p4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0" name="Google Shape;5770;p4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1" name="Google Shape;5771;p4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2" name="Google Shape;5772;p4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3" name="Google Shape;5773;p4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4" name="Google Shape;5774;p4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5" name="Google Shape;5775;p4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6" name="Google Shape;5776;p4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77" name="Google Shape;5777;p4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78" name="Google Shape;5778;p44"/>
          <p:cNvGrpSpPr/>
          <p:nvPr/>
        </p:nvGrpSpPr>
        <p:grpSpPr>
          <a:xfrm>
            <a:off x="7648472" y="3039750"/>
            <a:ext cx="104231" cy="320340"/>
            <a:chOff x="7564426" y="3224343"/>
            <a:chExt cx="119985" cy="368801"/>
          </a:xfrm>
        </p:grpSpPr>
        <p:sp>
          <p:nvSpPr>
            <p:cNvPr id="5779" name="Google Shape;5779;p4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0" name="Google Shape;5780;p4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81" name="Google Shape;5781;p44"/>
          <p:cNvGrpSpPr/>
          <p:nvPr/>
        </p:nvGrpSpPr>
        <p:grpSpPr>
          <a:xfrm>
            <a:off x="7347961" y="3033852"/>
            <a:ext cx="189489" cy="332132"/>
            <a:chOff x="8370831" y="3202002"/>
            <a:chExt cx="218129" cy="382376"/>
          </a:xfrm>
        </p:grpSpPr>
        <p:sp>
          <p:nvSpPr>
            <p:cNvPr id="5782" name="Google Shape;5782;p4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3" name="Google Shape;5783;p4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84" name="Google Shape;5784;p44"/>
          <p:cNvGrpSpPr/>
          <p:nvPr/>
        </p:nvGrpSpPr>
        <p:grpSpPr>
          <a:xfrm>
            <a:off x="8071350" y="3444984"/>
            <a:ext cx="309429" cy="267000"/>
            <a:chOff x="6742064" y="3750480"/>
            <a:chExt cx="399315" cy="344560"/>
          </a:xfrm>
        </p:grpSpPr>
        <p:sp>
          <p:nvSpPr>
            <p:cNvPr id="5785" name="Google Shape;5785;p4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6" name="Google Shape;5786;p4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87" name="Google Shape;5787;p44"/>
          <p:cNvGrpSpPr/>
          <p:nvPr/>
        </p:nvGrpSpPr>
        <p:grpSpPr>
          <a:xfrm>
            <a:off x="7610369" y="3796031"/>
            <a:ext cx="180437" cy="281608"/>
            <a:chOff x="7248525" y="3739696"/>
            <a:chExt cx="230531" cy="359790"/>
          </a:xfrm>
        </p:grpSpPr>
        <p:sp>
          <p:nvSpPr>
            <p:cNvPr id="5788" name="Google Shape;5788;p4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89" name="Google Shape;5789;p4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0" name="Google Shape;5790;p44"/>
          <p:cNvGrpSpPr/>
          <p:nvPr/>
        </p:nvGrpSpPr>
        <p:grpSpPr>
          <a:xfrm>
            <a:off x="7856288" y="3439255"/>
            <a:ext cx="162896" cy="278710"/>
            <a:chOff x="7601242" y="3729267"/>
            <a:chExt cx="222566" cy="380803"/>
          </a:xfrm>
        </p:grpSpPr>
        <p:sp>
          <p:nvSpPr>
            <p:cNvPr id="5791" name="Google Shape;5791;p4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2" name="Google Shape;5792;p4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793" name="Google Shape;5793;p44"/>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156"/>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794" name="Google Shape;5794;p44"/>
          <p:cNvGrpSpPr/>
          <p:nvPr/>
        </p:nvGrpSpPr>
        <p:grpSpPr>
          <a:xfrm>
            <a:off x="7345934" y="3440396"/>
            <a:ext cx="193542" cy="275990"/>
            <a:chOff x="8304647" y="3738687"/>
            <a:chExt cx="225075" cy="320956"/>
          </a:xfrm>
        </p:grpSpPr>
        <p:sp>
          <p:nvSpPr>
            <p:cNvPr id="5795" name="Google Shape;5795;p4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6" name="Google Shape;5796;p4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797" name="Google Shape;5797;p4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798" name="Google Shape;5798;p44"/>
          <p:cNvGrpSpPr/>
          <p:nvPr/>
        </p:nvGrpSpPr>
        <p:grpSpPr>
          <a:xfrm>
            <a:off x="7618426" y="3440396"/>
            <a:ext cx="178492" cy="275990"/>
            <a:chOff x="8615101" y="3738687"/>
            <a:chExt cx="207573" cy="320956"/>
          </a:xfrm>
        </p:grpSpPr>
        <p:sp>
          <p:nvSpPr>
            <p:cNvPr id="5799" name="Google Shape;5799;p4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0" name="Google Shape;5800;p4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1" name="Google Shape;5801;p4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02" name="Google Shape;5802;p44"/>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03" name="Google Shape;5803;p44"/>
          <p:cNvGrpSpPr/>
          <p:nvPr/>
        </p:nvGrpSpPr>
        <p:grpSpPr>
          <a:xfrm>
            <a:off x="6013131" y="3561884"/>
            <a:ext cx="557670" cy="511283"/>
            <a:chOff x="6015419" y="3716859"/>
            <a:chExt cx="557671" cy="511283"/>
          </a:xfrm>
        </p:grpSpPr>
        <p:sp>
          <p:nvSpPr>
            <p:cNvPr id="5804" name="Google Shape;5804;p4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05" name="Google Shape;5805;p44"/>
            <p:cNvGrpSpPr/>
            <p:nvPr/>
          </p:nvGrpSpPr>
          <p:grpSpPr>
            <a:xfrm>
              <a:off x="6036094" y="3716980"/>
              <a:ext cx="529860" cy="510469"/>
              <a:chOff x="6036094" y="3716980"/>
              <a:chExt cx="529860" cy="510469"/>
            </a:xfrm>
          </p:grpSpPr>
          <p:sp>
            <p:nvSpPr>
              <p:cNvPr id="5806" name="Google Shape;5806;p4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7" name="Google Shape;5807;p4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8" name="Google Shape;5808;p4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09" name="Google Shape;5809;p4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0" name="Google Shape;5810;p4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1" name="Google Shape;5811;p4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2" name="Google Shape;5812;p4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3" name="Google Shape;5813;p4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4" name="Google Shape;5814;p4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15" name="Google Shape;5815;p4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16" name="Google Shape;5816;p44"/>
          <p:cNvGrpSpPr/>
          <p:nvPr/>
        </p:nvGrpSpPr>
        <p:grpSpPr>
          <a:xfrm>
            <a:off x="6642016" y="2918653"/>
            <a:ext cx="576302" cy="511871"/>
            <a:chOff x="6644304" y="3073628"/>
            <a:chExt cx="576302" cy="511871"/>
          </a:xfrm>
        </p:grpSpPr>
        <p:sp>
          <p:nvSpPr>
            <p:cNvPr id="5817" name="Google Shape;5817;p4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18" name="Google Shape;5818;p44"/>
            <p:cNvGrpSpPr/>
            <p:nvPr/>
          </p:nvGrpSpPr>
          <p:grpSpPr>
            <a:xfrm>
              <a:off x="6712169" y="3085440"/>
              <a:ext cx="481623" cy="494913"/>
              <a:chOff x="6712169" y="3085440"/>
              <a:chExt cx="481623" cy="494913"/>
            </a:xfrm>
          </p:grpSpPr>
          <p:sp>
            <p:nvSpPr>
              <p:cNvPr id="5819" name="Google Shape;5819;p4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0" name="Google Shape;5820;p4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1" name="Google Shape;5821;p4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2" name="Google Shape;5822;p4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3" name="Google Shape;5823;p4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24" name="Google Shape;5824;p4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5" name="Google Shape;5825;p4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26" name="Google Shape;5826;p4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27" name="Google Shape;5827;p44"/>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28" name="Google Shape;5828;p44"/>
          <p:cNvGrpSpPr/>
          <p:nvPr/>
        </p:nvGrpSpPr>
        <p:grpSpPr>
          <a:xfrm>
            <a:off x="6649867" y="3561648"/>
            <a:ext cx="560631" cy="511352"/>
            <a:chOff x="6652154" y="3716623"/>
            <a:chExt cx="560631" cy="511352"/>
          </a:xfrm>
        </p:grpSpPr>
        <p:sp>
          <p:nvSpPr>
            <p:cNvPr id="5829" name="Google Shape;5829;p4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30" name="Google Shape;5830;p44"/>
            <p:cNvGrpSpPr/>
            <p:nvPr/>
          </p:nvGrpSpPr>
          <p:grpSpPr>
            <a:xfrm>
              <a:off x="6669657" y="3716715"/>
              <a:ext cx="466779" cy="464290"/>
              <a:chOff x="6669657" y="3716715"/>
              <a:chExt cx="466779" cy="464290"/>
            </a:xfrm>
          </p:grpSpPr>
          <p:sp>
            <p:nvSpPr>
              <p:cNvPr id="5831" name="Google Shape;5831;p4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2" name="Google Shape;5832;p4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3" name="Google Shape;5833;p4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4" name="Google Shape;5834;p4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5" name="Google Shape;5835;p4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6" name="Google Shape;5836;p4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7" name="Google Shape;5837;p4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8" name="Google Shape;5838;p4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39" name="Google Shape;5839;p4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0" name="Google Shape;5840;p4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1" name="Google Shape;5841;p4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2" name="Google Shape;5842;p4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3" name="Google Shape;5843;p4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44" name="Google Shape;5844;p44"/>
          <p:cNvGrpSpPr/>
          <p:nvPr/>
        </p:nvGrpSpPr>
        <p:grpSpPr>
          <a:xfrm>
            <a:off x="7843958" y="3843056"/>
            <a:ext cx="187557" cy="187557"/>
            <a:chOff x="8565775" y="671075"/>
            <a:chExt cx="441000" cy="441000"/>
          </a:xfrm>
        </p:grpSpPr>
        <p:sp>
          <p:nvSpPr>
            <p:cNvPr id="5845" name="Google Shape;5845;p44"/>
            <p:cNvSpPr/>
            <p:nvPr/>
          </p:nvSpPr>
          <p:spPr>
            <a:xfrm>
              <a:off x="8565775" y="671075"/>
              <a:ext cx="441000" cy="441000"/>
            </a:xfrm>
            <a:prstGeom prst="ellipse">
              <a:avLst/>
            </a:prstGeom>
            <a:gradFill>
              <a:gsLst>
                <a:gs pos="0">
                  <a:srgbClr val="869FB1">
                    <a:alpha val="65882"/>
                  </a:srgbClr>
                </a:gs>
                <a:gs pos="100000">
                  <a:srgbClr val="FFFFFF">
                    <a:alpha val="65882"/>
                  </a:srgbClr>
                </a:gs>
              </a:gsLst>
              <a:path path="circle">
                <a:fillToRect b="50%" l="50%" r="50%" t="50%"/>
              </a:path>
              <a:tileRect/>
            </a:gra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6" name="Google Shape;5846;p4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5847" name="Google Shape;5847;p44"/>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48" name="Google Shape;5848;p44"/>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49" name="Google Shape;5849;p44"/>
          <p:cNvGrpSpPr/>
          <p:nvPr/>
        </p:nvGrpSpPr>
        <p:grpSpPr>
          <a:xfrm>
            <a:off x="5997813" y="2921275"/>
            <a:ext cx="587871" cy="512373"/>
            <a:chOff x="6000100" y="3076250"/>
            <a:chExt cx="587871" cy="512373"/>
          </a:xfrm>
        </p:grpSpPr>
        <p:sp>
          <p:nvSpPr>
            <p:cNvPr id="5850" name="Google Shape;5850;p4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51" name="Google Shape;5851;p44"/>
            <p:cNvGrpSpPr/>
            <p:nvPr/>
          </p:nvGrpSpPr>
          <p:grpSpPr>
            <a:xfrm>
              <a:off x="6031360" y="3076713"/>
              <a:ext cx="539107" cy="480965"/>
              <a:chOff x="6031360" y="3076713"/>
              <a:chExt cx="539107" cy="480965"/>
            </a:xfrm>
          </p:grpSpPr>
          <p:sp>
            <p:nvSpPr>
              <p:cNvPr id="5852" name="Google Shape;5852;p4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3" name="Google Shape;5853;p4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4" name="Google Shape;5854;p4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5" name="Google Shape;5855;p4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6" name="Google Shape;5856;p4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7" name="Google Shape;5857;p4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58" name="Google Shape;5858;p4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59" name="Google Shape;5859;p44"/>
          <p:cNvGrpSpPr/>
          <p:nvPr/>
        </p:nvGrpSpPr>
        <p:grpSpPr>
          <a:xfrm>
            <a:off x="3574273" y="2854307"/>
            <a:ext cx="2241344" cy="1330655"/>
            <a:chOff x="3597785" y="3065882"/>
            <a:chExt cx="2241344" cy="1330655"/>
          </a:xfrm>
        </p:grpSpPr>
        <p:grpSp>
          <p:nvGrpSpPr>
            <p:cNvPr id="5860" name="Google Shape;5860;p44"/>
            <p:cNvGrpSpPr/>
            <p:nvPr/>
          </p:nvGrpSpPr>
          <p:grpSpPr>
            <a:xfrm>
              <a:off x="5296908" y="3937355"/>
              <a:ext cx="143199" cy="32380"/>
              <a:chOff x="5296908" y="3937355"/>
              <a:chExt cx="143199" cy="32380"/>
            </a:xfrm>
          </p:grpSpPr>
          <p:sp>
            <p:nvSpPr>
              <p:cNvPr id="5861" name="Google Shape;5861;p44"/>
              <p:cNvSpPr/>
              <p:nvPr/>
            </p:nvSpPr>
            <p:spPr>
              <a:xfrm>
                <a:off x="5319457" y="3952794"/>
                <a:ext cx="111895" cy="8"/>
              </a:xfrm>
              <a:custGeom>
                <a:rect b="b" l="l" r="r" t="t"/>
                <a:pathLst>
                  <a:path extrusionOk="0" fill="none" h="1" w="14227">
                    <a:moveTo>
                      <a:pt x="1" y="0"/>
                    </a:moveTo>
                    <a:lnTo>
                      <a:pt x="142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862" name="Google Shape;5862;p44"/>
              <p:cNvGrpSpPr/>
              <p:nvPr/>
            </p:nvGrpSpPr>
            <p:grpSpPr>
              <a:xfrm>
                <a:off x="5402331" y="3937355"/>
                <a:ext cx="37776" cy="32380"/>
                <a:chOff x="5402331" y="3937355"/>
                <a:chExt cx="37776" cy="32380"/>
              </a:xfrm>
            </p:grpSpPr>
            <p:sp>
              <p:nvSpPr>
                <p:cNvPr id="5863" name="Google Shape;5863;p4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4" name="Google Shape;5864;p4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65" name="Google Shape;5865;p44"/>
              <p:cNvGrpSpPr/>
              <p:nvPr/>
            </p:nvGrpSpPr>
            <p:grpSpPr>
              <a:xfrm>
                <a:off x="5296908" y="3937355"/>
                <a:ext cx="37783" cy="32380"/>
                <a:chOff x="5296908" y="3937355"/>
                <a:chExt cx="37783" cy="32380"/>
              </a:xfrm>
            </p:grpSpPr>
            <p:sp>
              <p:nvSpPr>
                <p:cNvPr id="5866" name="Google Shape;5866;p4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67" name="Google Shape;5867;p4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68" name="Google Shape;5868;p44"/>
            <p:cNvGrpSpPr/>
            <p:nvPr/>
          </p:nvGrpSpPr>
          <p:grpSpPr>
            <a:xfrm>
              <a:off x="4724163" y="3119631"/>
              <a:ext cx="120838" cy="84218"/>
              <a:chOff x="4724163" y="3119631"/>
              <a:chExt cx="120838" cy="84218"/>
            </a:xfrm>
          </p:grpSpPr>
          <p:grpSp>
            <p:nvGrpSpPr>
              <p:cNvPr id="5869" name="Google Shape;5869;p44"/>
              <p:cNvGrpSpPr/>
              <p:nvPr/>
            </p:nvGrpSpPr>
            <p:grpSpPr>
              <a:xfrm>
                <a:off x="4746712" y="3132773"/>
                <a:ext cx="86869" cy="56424"/>
                <a:chOff x="4746712" y="3132773"/>
                <a:chExt cx="86869" cy="56424"/>
              </a:xfrm>
            </p:grpSpPr>
            <p:sp>
              <p:nvSpPr>
                <p:cNvPr id="5870" name="Google Shape;5870;p4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1" name="Google Shape;5871;p44"/>
                <p:cNvSpPr/>
                <p:nvPr/>
              </p:nvSpPr>
              <p:spPr>
                <a:xfrm>
                  <a:off x="4746712" y="3145334"/>
                  <a:ext cx="49479" cy="13520"/>
                </a:xfrm>
                <a:custGeom>
                  <a:rect b="b" l="l" r="r" t="t"/>
                  <a:pathLst>
                    <a:path extrusionOk="0" fill="none" h="1719" w="6291">
                      <a:moveTo>
                        <a:pt x="0" y="0"/>
                      </a:moveTo>
                      <a:lnTo>
                        <a:pt x="6290" y="171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72" name="Google Shape;5872;p44"/>
              <p:cNvGrpSpPr/>
              <p:nvPr/>
            </p:nvGrpSpPr>
            <p:grpSpPr>
              <a:xfrm>
                <a:off x="4773634" y="3143336"/>
                <a:ext cx="37776" cy="32451"/>
                <a:chOff x="4773634" y="3143336"/>
                <a:chExt cx="37776" cy="32451"/>
              </a:xfrm>
            </p:grpSpPr>
            <p:sp>
              <p:nvSpPr>
                <p:cNvPr id="5873" name="Google Shape;5873;p4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4" name="Google Shape;5874;p4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75" name="Google Shape;5875;p44"/>
              <p:cNvGrpSpPr/>
              <p:nvPr/>
            </p:nvGrpSpPr>
            <p:grpSpPr>
              <a:xfrm>
                <a:off x="4724163" y="3131248"/>
                <a:ext cx="37776" cy="32459"/>
                <a:chOff x="4724163" y="3131248"/>
                <a:chExt cx="37776" cy="32459"/>
              </a:xfrm>
            </p:grpSpPr>
            <p:sp>
              <p:nvSpPr>
                <p:cNvPr id="5876" name="Google Shape;5876;p4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77" name="Google Shape;5877;p4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78" name="Google Shape;5878;p44"/>
              <p:cNvGrpSpPr/>
              <p:nvPr/>
            </p:nvGrpSpPr>
            <p:grpSpPr>
              <a:xfrm>
                <a:off x="4755081" y="3176054"/>
                <a:ext cx="32357" cy="27795"/>
                <a:chOff x="4755081" y="3176054"/>
                <a:chExt cx="32357" cy="27795"/>
              </a:xfrm>
            </p:grpSpPr>
            <p:sp>
              <p:nvSpPr>
                <p:cNvPr id="5879" name="Google Shape;5879;p4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0" name="Google Shape;5880;p4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81" name="Google Shape;5881;p44"/>
              <p:cNvGrpSpPr/>
              <p:nvPr/>
            </p:nvGrpSpPr>
            <p:grpSpPr>
              <a:xfrm>
                <a:off x="4812550" y="3119631"/>
                <a:ext cx="32451" cy="27803"/>
                <a:chOff x="4812550" y="3119631"/>
                <a:chExt cx="32451" cy="27803"/>
              </a:xfrm>
            </p:grpSpPr>
            <p:sp>
              <p:nvSpPr>
                <p:cNvPr id="5882" name="Google Shape;5882;p4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3" name="Google Shape;5883;p4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884" name="Google Shape;5884;p44"/>
            <p:cNvGrpSpPr/>
            <p:nvPr/>
          </p:nvGrpSpPr>
          <p:grpSpPr>
            <a:xfrm>
              <a:off x="5382826" y="4027197"/>
              <a:ext cx="268967" cy="250421"/>
              <a:chOff x="5382826" y="4027197"/>
              <a:chExt cx="268967" cy="250421"/>
            </a:xfrm>
          </p:grpSpPr>
          <p:grpSp>
            <p:nvGrpSpPr>
              <p:cNvPr id="5885" name="Google Shape;5885;p44"/>
              <p:cNvGrpSpPr/>
              <p:nvPr/>
            </p:nvGrpSpPr>
            <p:grpSpPr>
              <a:xfrm>
                <a:off x="5405280" y="4042510"/>
                <a:ext cx="237570" cy="218647"/>
                <a:chOff x="5405280" y="4042510"/>
                <a:chExt cx="237570" cy="218647"/>
              </a:xfrm>
            </p:grpSpPr>
            <p:sp>
              <p:nvSpPr>
                <p:cNvPr id="5886" name="Google Shape;5886;p4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7" name="Google Shape;5887;p4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8" name="Google Shape;5888;p44"/>
                <p:cNvSpPr/>
                <p:nvPr/>
              </p:nvSpPr>
              <p:spPr>
                <a:xfrm>
                  <a:off x="5543704" y="4042990"/>
                  <a:ext cx="99146" cy="81639"/>
                </a:xfrm>
                <a:custGeom>
                  <a:rect b="b" l="l" r="r" t="t"/>
                  <a:pathLst>
                    <a:path extrusionOk="0" fill="none" h="10380" w="12606">
                      <a:moveTo>
                        <a:pt x="1" y="0"/>
                      </a:moveTo>
                      <a:lnTo>
                        <a:pt x="12606" y="1037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89" name="Google Shape;5889;p44"/>
                <p:cNvSpPr/>
                <p:nvPr/>
              </p:nvSpPr>
              <p:spPr>
                <a:xfrm>
                  <a:off x="5501941" y="4140980"/>
                  <a:ext cx="103708" cy="51862"/>
                </a:xfrm>
                <a:custGeom>
                  <a:rect b="b" l="l" r="r" t="t"/>
                  <a:pathLst>
                    <a:path extrusionOk="0" fill="none" h="6594" w="13186">
                      <a:moveTo>
                        <a:pt x="13186" y="6594"/>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0" name="Google Shape;5890;p44"/>
                <p:cNvSpPr/>
                <p:nvPr/>
              </p:nvSpPr>
              <p:spPr>
                <a:xfrm>
                  <a:off x="5495854" y="4211010"/>
                  <a:ext cx="105989" cy="50147"/>
                </a:xfrm>
                <a:custGeom>
                  <a:rect b="b" l="l" r="r" t="t"/>
                  <a:pathLst>
                    <a:path extrusionOk="0" fill="none" h="6376" w="13476">
                      <a:moveTo>
                        <a:pt x="0" y="0"/>
                      </a:moveTo>
                      <a:lnTo>
                        <a:pt x="13476" y="637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1" name="Google Shape;5891;p44"/>
                <p:cNvSpPr/>
                <p:nvPr/>
              </p:nvSpPr>
              <p:spPr>
                <a:xfrm>
                  <a:off x="5405280" y="4134420"/>
                  <a:ext cx="96669" cy="6567"/>
                </a:xfrm>
                <a:custGeom>
                  <a:rect b="b" l="l" r="r" t="t"/>
                  <a:pathLst>
                    <a:path extrusionOk="0" fill="none" h="835" w="12291">
                      <a:moveTo>
                        <a:pt x="12290" y="835"/>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92" name="Google Shape;5892;p44"/>
              <p:cNvGrpSpPr/>
              <p:nvPr/>
            </p:nvGrpSpPr>
            <p:grpSpPr>
              <a:xfrm>
                <a:off x="5382826" y="4125549"/>
                <a:ext cx="37776" cy="32380"/>
                <a:chOff x="5382826" y="4125549"/>
                <a:chExt cx="37776" cy="32380"/>
              </a:xfrm>
            </p:grpSpPr>
            <p:sp>
              <p:nvSpPr>
                <p:cNvPr id="5893" name="Google Shape;5893;p4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4" name="Google Shape;5894;p4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95" name="Google Shape;5895;p44"/>
              <p:cNvGrpSpPr/>
              <p:nvPr/>
            </p:nvGrpSpPr>
            <p:grpSpPr>
              <a:xfrm>
                <a:off x="5475680" y="4195587"/>
                <a:ext cx="37783" cy="32364"/>
                <a:chOff x="5475680" y="4195587"/>
                <a:chExt cx="37783" cy="32364"/>
              </a:xfrm>
            </p:grpSpPr>
            <p:sp>
              <p:nvSpPr>
                <p:cNvPr id="5896" name="Google Shape;5896;p4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897" name="Google Shape;5897;p4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898" name="Google Shape;5898;p44"/>
              <p:cNvGrpSpPr/>
              <p:nvPr/>
            </p:nvGrpSpPr>
            <p:grpSpPr>
              <a:xfrm>
                <a:off x="5532575" y="4027197"/>
                <a:ext cx="33308" cy="32262"/>
                <a:chOff x="5532575" y="4027197"/>
                <a:chExt cx="33308" cy="32262"/>
              </a:xfrm>
            </p:grpSpPr>
            <p:sp>
              <p:nvSpPr>
                <p:cNvPr id="5899" name="Google Shape;5899;p4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0" name="Google Shape;5900;p4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01" name="Google Shape;5901;p44"/>
              <p:cNvGrpSpPr/>
              <p:nvPr/>
            </p:nvGrpSpPr>
            <p:grpSpPr>
              <a:xfrm>
                <a:off x="5590706" y="4245348"/>
                <a:ext cx="33497" cy="32270"/>
                <a:chOff x="5590706" y="4245348"/>
                <a:chExt cx="33497" cy="32270"/>
              </a:xfrm>
            </p:grpSpPr>
            <p:sp>
              <p:nvSpPr>
                <p:cNvPr id="5902" name="Google Shape;5902;p4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3" name="Google Shape;5903;p4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04" name="Google Shape;5904;p44"/>
              <p:cNvGrpSpPr/>
              <p:nvPr/>
            </p:nvGrpSpPr>
            <p:grpSpPr>
              <a:xfrm>
                <a:off x="5618681" y="4109677"/>
                <a:ext cx="33112" cy="32357"/>
                <a:chOff x="5618681" y="4109677"/>
                <a:chExt cx="33112" cy="32357"/>
              </a:xfrm>
            </p:grpSpPr>
            <p:sp>
              <p:nvSpPr>
                <p:cNvPr id="5905" name="Google Shape;5905;p4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6" name="Google Shape;5906;p4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07" name="Google Shape;5907;p44"/>
              <p:cNvGrpSpPr/>
              <p:nvPr/>
            </p:nvGrpSpPr>
            <p:grpSpPr>
              <a:xfrm>
                <a:off x="5479298" y="4128262"/>
                <a:ext cx="31405" cy="26906"/>
                <a:chOff x="5479298" y="4128262"/>
                <a:chExt cx="31405" cy="26906"/>
              </a:xfrm>
            </p:grpSpPr>
            <p:sp>
              <p:nvSpPr>
                <p:cNvPr id="5908" name="Google Shape;5908;p4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09" name="Google Shape;5909;p4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0" name="Google Shape;5910;p44"/>
              <p:cNvGrpSpPr/>
              <p:nvPr/>
            </p:nvGrpSpPr>
            <p:grpSpPr>
              <a:xfrm>
                <a:off x="5582903" y="4180116"/>
                <a:ext cx="31499" cy="26898"/>
                <a:chOff x="5582903" y="4180116"/>
                <a:chExt cx="31499" cy="26898"/>
              </a:xfrm>
            </p:grpSpPr>
            <p:sp>
              <p:nvSpPr>
                <p:cNvPr id="5911" name="Google Shape;5911;p4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2" name="Google Shape;5912;p4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13" name="Google Shape;5913;p44"/>
            <p:cNvGrpSpPr/>
            <p:nvPr/>
          </p:nvGrpSpPr>
          <p:grpSpPr>
            <a:xfrm>
              <a:off x="3977681" y="3230323"/>
              <a:ext cx="94584" cy="84084"/>
              <a:chOff x="3977681" y="3230323"/>
              <a:chExt cx="94584" cy="84084"/>
            </a:xfrm>
          </p:grpSpPr>
          <p:grpSp>
            <p:nvGrpSpPr>
              <p:cNvPr id="5914" name="Google Shape;5914;p44"/>
              <p:cNvGrpSpPr/>
              <p:nvPr/>
            </p:nvGrpSpPr>
            <p:grpSpPr>
              <a:xfrm>
                <a:off x="4000135" y="3243041"/>
                <a:ext cx="59570" cy="57186"/>
                <a:chOff x="4000135" y="3243041"/>
                <a:chExt cx="59570" cy="57186"/>
              </a:xfrm>
            </p:grpSpPr>
            <p:sp>
              <p:nvSpPr>
                <p:cNvPr id="5915" name="Google Shape;5915;p4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6" name="Google Shape;5916;p44"/>
                <p:cNvSpPr/>
                <p:nvPr/>
              </p:nvSpPr>
              <p:spPr>
                <a:xfrm>
                  <a:off x="4024210" y="3246847"/>
                  <a:ext cx="15706" cy="53380"/>
                </a:xfrm>
                <a:custGeom>
                  <a:rect b="b" l="l" r="r" t="t"/>
                  <a:pathLst>
                    <a:path extrusionOk="0" fill="none" h="6787" w="1997">
                      <a:moveTo>
                        <a:pt x="0" y="6787"/>
                      </a:moveTo>
                      <a:lnTo>
                        <a:pt x="199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17" name="Google Shape;5917;p44"/>
                <p:cNvSpPr/>
                <p:nvPr/>
              </p:nvSpPr>
              <p:spPr>
                <a:xfrm>
                  <a:off x="4002896" y="3261311"/>
                  <a:ext cx="56809" cy="14086"/>
                </a:xfrm>
                <a:custGeom>
                  <a:rect b="b" l="l" r="r" t="t"/>
                  <a:pathLst>
                    <a:path extrusionOk="0" fill="none" h="1791" w="7223">
                      <a:moveTo>
                        <a:pt x="7222" y="179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18" name="Google Shape;5918;p44"/>
              <p:cNvGrpSpPr/>
              <p:nvPr/>
            </p:nvGrpSpPr>
            <p:grpSpPr>
              <a:xfrm>
                <a:off x="3977681" y="3245872"/>
                <a:ext cx="37783" cy="32380"/>
                <a:chOff x="3977681" y="3245872"/>
                <a:chExt cx="37783" cy="32380"/>
              </a:xfrm>
            </p:grpSpPr>
            <p:sp>
              <p:nvSpPr>
                <p:cNvPr id="5919" name="Google Shape;5919;p4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0" name="Google Shape;5920;p4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21" name="Google Shape;5921;p44"/>
              <p:cNvGrpSpPr/>
              <p:nvPr/>
            </p:nvGrpSpPr>
            <p:grpSpPr>
              <a:xfrm>
                <a:off x="4040860" y="3262672"/>
                <a:ext cx="31405" cy="27001"/>
                <a:chOff x="4040860" y="3262672"/>
                <a:chExt cx="31405" cy="27001"/>
              </a:xfrm>
            </p:grpSpPr>
            <p:sp>
              <p:nvSpPr>
                <p:cNvPr id="5922" name="Google Shape;5922;p4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3" name="Google Shape;5923;p4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24" name="Google Shape;5924;p44"/>
              <p:cNvGrpSpPr/>
              <p:nvPr/>
            </p:nvGrpSpPr>
            <p:grpSpPr>
              <a:xfrm>
                <a:off x="4021072" y="3230323"/>
                <a:ext cx="31397" cy="26906"/>
                <a:chOff x="4021072" y="3230323"/>
                <a:chExt cx="31397" cy="26906"/>
              </a:xfrm>
            </p:grpSpPr>
            <p:sp>
              <p:nvSpPr>
                <p:cNvPr id="5925" name="Google Shape;5925;p4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6" name="Google Shape;5926;p4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27" name="Google Shape;5927;p44"/>
              <p:cNvGrpSpPr/>
              <p:nvPr/>
            </p:nvGrpSpPr>
            <p:grpSpPr>
              <a:xfrm>
                <a:off x="4001472" y="3287462"/>
                <a:ext cx="31499" cy="26945"/>
                <a:chOff x="4001472" y="3287462"/>
                <a:chExt cx="31499" cy="26945"/>
              </a:xfrm>
            </p:grpSpPr>
            <p:sp>
              <p:nvSpPr>
                <p:cNvPr id="5928" name="Google Shape;5928;p4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29" name="Google Shape;5929;p4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30" name="Google Shape;5930;p44"/>
            <p:cNvGrpSpPr/>
            <p:nvPr/>
          </p:nvGrpSpPr>
          <p:grpSpPr>
            <a:xfrm>
              <a:off x="4084715" y="3258865"/>
              <a:ext cx="184962" cy="137268"/>
              <a:chOff x="4084715" y="3258865"/>
              <a:chExt cx="184962" cy="137268"/>
            </a:xfrm>
          </p:grpSpPr>
          <p:grpSp>
            <p:nvGrpSpPr>
              <p:cNvPr id="5931" name="Google Shape;5931;p44"/>
              <p:cNvGrpSpPr/>
              <p:nvPr/>
            </p:nvGrpSpPr>
            <p:grpSpPr>
              <a:xfrm>
                <a:off x="4107453" y="3271583"/>
                <a:ext cx="153470" cy="110275"/>
                <a:chOff x="4107453" y="3271583"/>
                <a:chExt cx="153470" cy="110275"/>
              </a:xfrm>
            </p:grpSpPr>
            <p:sp>
              <p:nvSpPr>
                <p:cNvPr id="5932" name="Google Shape;5932;p4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3" name="Google Shape;5933;p44"/>
                <p:cNvSpPr/>
                <p:nvPr/>
              </p:nvSpPr>
              <p:spPr>
                <a:xfrm>
                  <a:off x="4155886" y="3271968"/>
                  <a:ext cx="22171" cy="20559"/>
                </a:xfrm>
                <a:custGeom>
                  <a:rect b="b" l="l" r="r" t="t"/>
                  <a:pathLst>
                    <a:path extrusionOk="0" fill="none" h="2614" w="2819">
                      <a:moveTo>
                        <a:pt x="2819" y="2613"/>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4" name="Google Shape;5934;p44"/>
                <p:cNvSpPr/>
                <p:nvPr/>
              </p:nvSpPr>
              <p:spPr>
                <a:xfrm>
                  <a:off x="4178049" y="3279196"/>
                  <a:ext cx="42345" cy="13331"/>
                </a:xfrm>
                <a:custGeom>
                  <a:rect b="b" l="l" r="r" t="t"/>
                  <a:pathLst>
                    <a:path extrusionOk="0" fill="none" h="1695" w="5384">
                      <a:moveTo>
                        <a:pt x="1" y="1694"/>
                      </a:moveTo>
                      <a:lnTo>
                        <a:pt x="53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5" name="Google Shape;5935;p44"/>
                <p:cNvSpPr/>
                <p:nvPr/>
              </p:nvSpPr>
              <p:spPr>
                <a:xfrm>
                  <a:off x="4220387" y="3279196"/>
                  <a:ext cx="8" cy="71745"/>
                </a:xfrm>
                <a:custGeom>
                  <a:rect b="b" l="l" r="r" t="t"/>
                  <a:pathLst>
                    <a:path extrusionOk="0" fill="none" h="9122" w="1">
                      <a:moveTo>
                        <a:pt x="1" y="0"/>
                      </a:moveTo>
                      <a:lnTo>
                        <a:pt x="1" y="91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36" name="Google Shape;5936;p44"/>
              <p:cNvGrpSpPr/>
              <p:nvPr/>
            </p:nvGrpSpPr>
            <p:grpSpPr>
              <a:xfrm>
                <a:off x="4136947" y="3258865"/>
                <a:ext cx="31499" cy="27001"/>
                <a:chOff x="4136947" y="3258865"/>
                <a:chExt cx="31499" cy="27001"/>
              </a:xfrm>
            </p:grpSpPr>
            <p:sp>
              <p:nvSpPr>
                <p:cNvPr id="5937" name="Google Shape;5937;p4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38" name="Google Shape;5938;p4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39" name="Google Shape;5939;p44"/>
              <p:cNvGrpSpPr/>
              <p:nvPr/>
            </p:nvGrpSpPr>
            <p:grpSpPr>
              <a:xfrm>
                <a:off x="4084715" y="3266478"/>
                <a:ext cx="31468" cy="26898"/>
                <a:chOff x="4084715" y="3266478"/>
                <a:chExt cx="31468" cy="26898"/>
              </a:xfrm>
            </p:grpSpPr>
            <p:sp>
              <p:nvSpPr>
                <p:cNvPr id="5940" name="Google Shape;5940;p4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1" name="Google Shape;5941;p4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2" name="Google Shape;5942;p44"/>
              <p:cNvGrpSpPr/>
              <p:nvPr/>
            </p:nvGrpSpPr>
            <p:grpSpPr>
              <a:xfrm>
                <a:off x="4159213" y="3279849"/>
                <a:ext cx="31405" cy="26945"/>
                <a:chOff x="4159213" y="3279849"/>
                <a:chExt cx="31405" cy="26945"/>
              </a:xfrm>
            </p:grpSpPr>
            <p:sp>
              <p:nvSpPr>
                <p:cNvPr id="5943" name="Google Shape;5943;p4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4" name="Google Shape;5944;p4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5" name="Google Shape;5945;p44"/>
              <p:cNvGrpSpPr/>
              <p:nvPr/>
            </p:nvGrpSpPr>
            <p:grpSpPr>
              <a:xfrm>
                <a:off x="4201550" y="3266502"/>
                <a:ext cx="31405" cy="26883"/>
                <a:chOff x="4201550" y="3266502"/>
                <a:chExt cx="31405" cy="26883"/>
              </a:xfrm>
            </p:grpSpPr>
            <p:sp>
              <p:nvSpPr>
                <p:cNvPr id="5946" name="Google Shape;5946;p4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47" name="Google Shape;5947;p4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48" name="Google Shape;5948;p44"/>
              <p:cNvGrpSpPr/>
              <p:nvPr/>
            </p:nvGrpSpPr>
            <p:grpSpPr>
              <a:xfrm>
                <a:off x="4201550" y="3338278"/>
                <a:ext cx="31405" cy="26930"/>
                <a:chOff x="4201550" y="3338278"/>
                <a:chExt cx="31405" cy="26930"/>
              </a:xfrm>
            </p:grpSpPr>
            <p:sp>
              <p:nvSpPr>
                <p:cNvPr id="5949" name="Google Shape;5949;p4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0" name="Google Shape;5950;p4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51" name="Google Shape;5951;p44"/>
              <p:cNvGrpSpPr/>
              <p:nvPr/>
            </p:nvGrpSpPr>
            <p:grpSpPr>
              <a:xfrm>
                <a:off x="4238272" y="3369132"/>
                <a:ext cx="31405" cy="27001"/>
                <a:chOff x="4238272" y="3369132"/>
                <a:chExt cx="31405" cy="27001"/>
              </a:xfrm>
            </p:grpSpPr>
            <p:sp>
              <p:nvSpPr>
                <p:cNvPr id="5952" name="Google Shape;5952;p4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3" name="Google Shape;5953;p4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54" name="Google Shape;5954;p44"/>
            <p:cNvGrpSpPr/>
            <p:nvPr/>
          </p:nvGrpSpPr>
          <p:grpSpPr>
            <a:xfrm>
              <a:off x="4068639" y="3200169"/>
              <a:ext cx="77644" cy="37272"/>
              <a:chOff x="4068639" y="3200169"/>
              <a:chExt cx="77644" cy="37272"/>
            </a:xfrm>
          </p:grpSpPr>
          <p:sp>
            <p:nvSpPr>
              <p:cNvPr id="5955" name="Google Shape;5955;p44"/>
              <p:cNvSpPr/>
              <p:nvPr/>
            </p:nvSpPr>
            <p:spPr>
              <a:xfrm>
                <a:off x="4087570" y="3212886"/>
                <a:ext cx="49958" cy="10374"/>
              </a:xfrm>
              <a:custGeom>
                <a:rect b="b" l="l" r="r" t="t"/>
                <a:pathLst>
                  <a:path extrusionOk="0" fill="none" h="1319" w="6352">
                    <a:moveTo>
                      <a:pt x="1" y="1319"/>
                    </a:moveTo>
                    <a:lnTo>
                      <a:pt x="635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5956" name="Google Shape;5956;p44"/>
              <p:cNvGrpSpPr/>
              <p:nvPr/>
            </p:nvGrpSpPr>
            <p:grpSpPr>
              <a:xfrm>
                <a:off x="4114878" y="3200169"/>
                <a:ext cx="31405" cy="26993"/>
                <a:chOff x="4114878" y="3200169"/>
                <a:chExt cx="31405" cy="26993"/>
              </a:xfrm>
            </p:grpSpPr>
            <p:sp>
              <p:nvSpPr>
                <p:cNvPr id="5957" name="Google Shape;5957;p4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58" name="Google Shape;5958;p4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59" name="Google Shape;5959;p44"/>
              <p:cNvGrpSpPr/>
              <p:nvPr/>
            </p:nvGrpSpPr>
            <p:grpSpPr>
              <a:xfrm>
                <a:off x="4068639" y="3210535"/>
                <a:ext cx="31499" cy="26906"/>
                <a:chOff x="4068639" y="3210535"/>
                <a:chExt cx="31499" cy="26906"/>
              </a:xfrm>
            </p:grpSpPr>
            <p:sp>
              <p:nvSpPr>
                <p:cNvPr id="5960" name="Google Shape;5960;p4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1" name="Google Shape;5961;p4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62" name="Google Shape;5962;p44"/>
            <p:cNvGrpSpPr/>
            <p:nvPr/>
          </p:nvGrpSpPr>
          <p:grpSpPr>
            <a:xfrm>
              <a:off x="3869702" y="3066935"/>
              <a:ext cx="382663" cy="190294"/>
              <a:chOff x="3869702" y="3066935"/>
              <a:chExt cx="382663" cy="190294"/>
            </a:xfrm>
          </p:grpSpPr>
          <p:grpSp>
            <p:nvGrpSpPr>
              <p:cNvPr id="5963" name="Google Shape;5963;p44"/>
              <p:cNvGrpSpPr/>
              <p:nvPr/>
            </p:nvGrpSpPr>
            <p:grpSpPr>
              <a:xfrm>
                <a:off x="3888633" y="3082351"/>
                <a:ext cx="351173" cy="160698"/>
                <a:chOff x="3888633" y="3082351"/>
                <a:chExt cx="351173" cy="160698"/>
              </a:xfrm>
            </p:grpSpPr>
            <p:sp>
              <p:nvSpPr>
                <p:cNvPr id="5964" name="Google Shape;5964;p4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5" name="Google Shape;5965;p4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6" name="Google Shape;5966;p44"/>
                <p:cNvSpPr/>
                <p:nvPr/>
              </p:nvSpPr>
              <p:spPr>
                <a:xfrm>
                  <a:off x="3960370" y="3203653"/>
                  <a:ext cx="79547" cy="19607"/>
                </a:xfrm>
                <a:custGeom>
                  <a:rect b="b" l="l" r="r" t="t"/>
                  <a:pathLst>
                    <a:path extrusionOk="0" fill="none" h="2493" w="10114">
                      <a:moveTo>
                        <a:pt x="0" y="2493"/>
                      </a:moveTo>
                      <a:lnTo>
                        <a:pt x="1011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7" name="Google Shape;5967;p44"/>
                <p:cNvSpPr/>
                <p:nvPr/>
              </p:nvSpPr>
              <p:spPr>
                <a:xfrm>
                  <a:off x="4043613" y="3161504"/>
                  <a:ext cx="108474" cy="42156"/>
                </a:xfrm>
                <a:custGeom>
                  <a:rect b="b" l="l" r="r" t="t"/>
                  <a:pathLst>
                    <a:path extrusionOk="0" fill="none" h="5360" w="13792">
                      <a:moveTo>
                        <a:pt x="1" y="5360"/>
                      </a:moveTo>
                      <a:lnTo>
                        <a:pt x="1379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8" name="Google Shape;5968;p44"/>
                <p:cNvSpPr/>
                <p:nvPr/>
              </p:nvSpPr>
              <p:spPr>
                <a:xfrm>
                  <a:off x="4152079" y="3082351"/>
                  <a:ext cx="17224" cy="82968"/>
                </a:xfrm>
                <a:custGeom>
                  <a:rect b="b" l="l" r="r" t="t"/>
                  <a:pathLst>
                    <a:path extrusionOk="0" fill="none" h="10549" w="2190">
                      <a:moveTo>
                        <a:pt x="0" y="10549"/>
                      </a:moveTo>
                      <a:lnTo>
                        <a:pt x="219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69" name="Google Shape;5969;p44"/>
                <p:cNvSpPr/>
                <p:nvPr/>
              </p:nvSpPr>
              <p:spPr>
                <a:xfrm>
                  <a:off x="4169296" y="3082351"/>
                  <a:ext cx="25797" cy="63557"/>
                </a:xfrm>
                <a:custGeom>
                  <a:rect b="b" l="l" r="r" t="t"/>
                  <a:pathLst>
                    <a:path extrusionOk="0" fill="none" h="8081" w="3280">
                      <a:moveTo>
                        <a:pt x="1" y="0"/>
                      </a:moveTo>
                      <a:lnTo>
                        <a:pt x="3279" y="808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0" name="Google Shape;5970;p44"/>
              <p:cNvGrpSpPr/>
              <p:nvPr/>
            </p:nvGrpSpPr>
            <p:grpSpPr>
              <a:xfrm>
                <a:off x="4143703" y="3066935"/>
                <a:ext cx="37783" cy="32357"/>
                <a:chOff x="4143703" y="3066935"/>
                <a:chExt cx="37783" cy="32357"/>
              </a:xfrm>
            </p:grpSpPr>
            <p:sp>
              <p:nvSpPr>
                <p:cNvPr id="5971" name="Google Shape;5971;p4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2" name="Google Shape;5972;p4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3" name="Google Shape;5973;p44"/>
              <p:cNvGrpSpPr/>
              <p:nvPr/>
            </p:nvGrpSpPr>
            <p:grpSpPr>
              <a:xfrm>
                <a:off x="4044565" y="3103563"/>
                <a:ext cx="37783" cy="32451"/>
                <a:chOff x="4044565" y="3103563"/>
                <a:chExt cx="37783" cy="32451"/>
              </a:xfrm>
            </p:grpSpPr>
            <p:sp>
              <p:nvSpPr>
                <p:cNvPr id="5974" name="Google Shape;5974;p4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5" name="Google Shape;5975;p4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6" name="Google Shape;5976;p44"/>
              <p:cNvGrpSpPr/>
              <p:nvPr/>
            </p:nvGrpSpPr>
            <p:grpSpPr>
              <a:xfrm>
                <a:off x="4017454" y="3188237"/>
                <a:ext cx="37776" cy="32357"/>
                <a:chOff x="4017454" y="3188237"/>
                <a:chExt cx="37776" cy="32357"/>
              </a:xfrm>
            </p:grpSpPr>
            <p:sp>
              <p:nvSpPr>
                <p:cNvPr id="5977" name="Google Shape;5977;p4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78" name="Google Shape;5978;p4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79" name="Google Shape;5979;p44"/>
              <p:cNvGrpSpPr/>
              <p:nvPr/>
            </p:nvGrpSpPr>
            <p:grpSpPr>
              <a:xfrm>
                <a:off x="3921548" y="3157509"/>
                <a:ext cx="37783" cy="32357"/>
                <a:chOff x="3921548" y="3157509"/>
                <a:chExt cx="37783" cy="32357"/>
              </a:xfrm>
            </p:grpSpPr>
            <p:sp>
              <p:nvSpPr>
                <p:cNvPr id="5980" name="Google Shape;5980;p4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1" name="Google Shape;5981;p4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82" name="Google Shape;5982;p44"/>
              <p:cNvGrpSpPr/>
              <p:nvPr/>
            </p:nvGrpSpPr>
            <p:grpSpPr>
              <a:xfrm>
                <a:off x="3939056" y="3211620"/>
                <a:ext cx="37783" cy="32380"/>
                <a:chOff x="3939056" y="3211620"/>
                <a:chExt cx="37783" cy="32380"/>
              </a:xfrm>
            </p:grpSpPr>
            <p:sp>
              <p:nvSpPr>
                <p:cNvPr id="5983" name="Google Shape;5983;p4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4" name="Google Shape;5984;p4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85" name="Google Shape;5985;p44"/>
              <p:cNvGrpSpPr/>
              <p:nvPr/>
            </p:nvGrpSpPr>
            <p:grpSpPr>
              <a:xfrm>
                <a:off x="4176240" y="3136965"/>
                <a:ext cx="31405" cy="26930"/>
                <a:chOff x="4176240" y="3136965"/>
                <a:chExt cx="31405" cy="26930"/>
              </a:xfrm>
            </p:grpSpPr>
            <p:sp>
              <p:nvSpPr>
                <p:cNvPr id="5986" name="Google Shape;5986;p4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87" name="Google Shape;5987;p4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88" name="Google Shape;5988;p44"/>
              <p:cNvGrpSpPr/>
              <p:nvPr/>
            </p:nvGrpSpPr>
            <p:grpSpPr>
              <a:xfrm>
                <a:off x="4133148" y="3152593"/>
                <a:ext cx="31499" cy="27001"/>
                <a:chOff x="4133148" y="3152593"/>
                <a:chExt cx="31499" cy="27001"/>
              </a:xfrm>
            </p:grpSpPr>
            <p:sp>
              <p:nvSpPr>
                <p:cNvPr id="5989" name="Google Shape;5989;p4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0" name="Google Shape;5990;p4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91" name="Google Shape;5991;p44"/>
              <p:cNvGrpSpPr/>
              <p:nvPr/>
            </p:nvGrpSpPr>
            <p:grpSpPr>
              <a:xfrm>
                <a:off x="4220866" y="3073534"/>
                <a:ext cx="31499" cy="26898"/>
                <a:chOff x="4220866" y="3073534"/>
                <a:chExt cx="31499" cy="26898"/>
              </a:xfrm>
            </p:grpSpPr>
            <p:sp>
              <p:nvSpPr>
                <p:cNvPr id="5992" name="Google Shape;5992;p4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3" name="Google Shape;5993;p4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5994" name="Google Shape;5994;p44"/>
              <p:cNvGrpSpPr/>
              <p:nvPr/>
            </p:nvGrpSpPr>
            <p:grpSpPr>
              <a:xfrm>
                <a:off x="3869702" y="3230323"/>
                <a:ext cx="31499" cy="26906"/>
                <a:chOff x="3869702" y="3230323"/>
                <a:chExt cx="31499" cy="26906"/>
              </a:xfrm>
            </p:grpSpPr>
            <p:sp>
              <p:nvSpPr>
                <p:cNvPr id="5995" name="Google Shape;5995;p4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5996" name="Google Shape;5996;p4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5997" name="Google Shape;5997;p44"/>
            <p:cNvGrpSpPr/>
            <p:nvPr/>
          </p:nvGrpSpPr>
          <p:grpSpPr>
            <a:xfrm>
              <a:off x="4271383" y="3065882"/>
              <a:ext cx="304557" cy="341663"/>
              <a:chOff x="4271383" y="3065882"/>
              <a:chExt cx="304557" cy="341663"/>
            </a:xfrm>
          </p:grpSpPr>
          <p:grpSp>
            <p:nvGrpSpPr>
              <p:cNvPr id="5998" name="Google Shape;5998;p44"/>
              <p:cNvGrpSpPr/>
              <p:nvPr/>
            </p:nvGrpSpPr>
            <p:grpSpPr>
              <a:xfrm>
                <a:off x="4293838" y="3078639"/>
                <a:ext cx="269353" cy="311973"/>
                <a:chOff x="4293838" y="3078639"/>
                <a:chExt cx="269353" cy="311973"/>
              </a:xfrm>
            </p:grpSpPr>
            <p:sp>
              <p:nvSpPr>
                <p:cNvPr id="5999" name="Google Shape;5999;p4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0" name="Google Shape;6000;p44"/>
                <p:cNvSpPr/>
                <p:nvPr/>
              </p:nvSpPr>
              <p:spPr>
                <a:xfrm>
                  <a:off x="4306965" y="3099473"/>
                  <a:ext cx="62519" cy="69652"/>
                </a:xfrm>
                <a:custGeom>
                  <a:rect b="b" l="l" r="r" t="t"/>
                  <a:pathLst>
                    <a:path extrusionOk="0" fill="none" h="8856" w="7949">
                      <a:moveTo>
                        <a:pt x="1" y="1"/>
                      </a:moveTo>
                      <a:lnTo>
                        <a:pt x="7948" y="885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1" name="Google Shape;6001;p44"/>
                <p:cNvSpPr/>
                <p:nvPr/>
              </p:nvSpPr>
              <p:spPr>
                <a:xfrm>
                  <a:off x="4369476" y="3169118"/>
                  <a:ext cx="26072" cy="98666"/>
                </a:xfrm>
                <a:custGeom>
                  <a:rect b="b" l="l" r="r" t="t"/>
                  <a:pathLst>
                    <a:path extrusionOk="0" fill="none" h="12545" w="3315">
                      <a:moveTo>
                        <a:pt x="0" y="1"/>
                      </a:moveTo>
                      <a:lnTo>
                        <a:pt x="3315" y="1254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2" name="Google Shape;6002;p44"/>
                <p:cNvSpPr/>
                <p:nvPr/>
              </p:nvSpPr>
              <p:spPr>
                <a:xfrm>
                  <a:off x="4399347" y="3078639"/>
                  <a:ext cx="60041" cy="110558"/>
                </a:xfrm>
                <a:custGeom>
                  <a:rect b="b" l="l" r="r" t="t"/>
                  <a:pathLst>
                    <a:path extrusionOk="0" fill="none" h="14057" w="7634">
                      <a:moveTo>
                        <a:pt x="7634" y="14057"/>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3" name="Google Shape;6003;p44"/>
                <p:cNvSpPr/>
                <p:nvPr/>
              </p:nvSpPr>
              <p:spPr>
                <a:xfrm>
                  <a:off x="4373282" y="3169118"/>
                  <a:ext cx="82299" cy="20079"/>
                </a:xfrm>
                <a:custGeom>
                  <a:rect b="b" l="l" r="r" t="t"/>
                  <a:pathLst>
                    <a:path extrusionOk="0" fill="none" h="2553" w="10464">
                      <a:moveTo>
                        <a:pt x="0" y="1"/>
                      </a:moveTo>
                      <a:lnTo>
                        <a:pt x="10464" y="2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4" name="Google Shape;6004;p44"/>
                <p:cNvSpPr/>
                <p:nvPr/>
              </p:nvSpPr>
              <p:spPr>
                <a:xfrm>
                  <a:off x="4369476" y="3078639"/>
                  <a:ext cx="29879" cy="90487"/>
                </a:xfrm>
                <a:custGeom>
                  <a:rect b="b" l="l" r="r" t="t"/>
                  <a:pathLst>
                    <a:path extrusionOk="0" fill="none" h="11505" w="3799">
                      <a:moveTo>
                        <a:pt x="0" y="11505"/>
                      </a:moveTo>
                      <a:lnTo>
                        <a:pt x="379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5" name="Google Shape;6005;p44"/>
                <p:cNvSpPr/>
                <p:nvPr/>
              </p:nvSpPr>
              <p:spPr>
                <a:xfrm>
                  <a:off x="4293932" y="3169118"/>
                  <a:ext cx="75551" cy="41110"/>
                </a:xfrm>
                <a:custGeom>
                  <a:rect b="b" l="l" r="r" t="t"/>
                  <a:pathLst>
                    <a:path extrusionOk="0" fill="none" h="5227" w="9606">
                      <a:moveTo>
                        <a:pt x="1" y="5226"/>
                      </a:moveTo>
                      <a:lnTo>
                        <a:pt x="960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6" name="Google Shape;6006;p44"/>
                <p:cNvSpPr/>
                <p:nvPr/>
              </p:nvSpPr>
              <p:spPr>
                <a:xfrm>
                  <a:off x="4350159" y="3267776"/>
                  <a:ext cx="45389" cy="27032"/>
                </a:xfrm>
                <a:custGeom>
                  <a:rect b="b" l="l" r="r" t="t"/>
                  <a:pathLst>
                    <a:path extrusionOk="0" fill="none" h="3437" w="5771">
                      <a:moveTo>
                        <a:pt x="1" y="3436"/>
                      </a:moveTo>
                      <a:lnTo>
                        <a:pt x="57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7" name="Google Shape;6007;p44"/>
                <p:cNvSpPr/>
                <p:nvPr/>
              </p:nvSpPr>
              <p:spPr>
                <a:xfrm>
                  <a:off x="4395540" y="3267776"/>
                  <a:ext cx="38830" cy="76031"/>
                </a:xfrm>
                <a:custGeom>
                  <a:rect b="b" l="l" r="r" t="t"/>
                  <a:pathLst>
                    <a:path extrusionOk="0" fill="none" h="9667" w="4937">
                      <a:moveTo>
                        <a:pt x="1" y="1"/>
                      </a:moveTo>
                      <a:lnTo>
                        <a:pt x="4936" y="9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8" name="Google Shape;6008;p44"/>
                <p:cNvSpPr/>
                <p:nvPr/>
              </p:nvSpPr>
              <p:spPr>
                <a:xfrm>
                  <a:off x="4360439" y="3267776"/>
                  <a:ext cx="35109" cy="121978"/>
                </a:xfrm>
                <a:custGeom>
                  <a:rect b="b" l="l" r="r" t="t"/>
                  <a:pathLst>
                    <a:path extrusionOk="0" fill="none" h="15509" w="4464">
                      <a:moveTo>
                        <a:pt x="0" y="15509"/>
                      </a:moveTo>
                      <a:lnTo>
                        <a:pt x="446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09" name="Google Shape;6009;p44"/>
                <p:cNvSpPr/>
                <p:nvPr/>
              </p:nvSpPr>
              <p:spPr>
                <a:xfrm>
                  <a:off x="4293932" y="3210220"/>
                  <a:ext cx="101616" cy="57564"/>
                </a:xfrm>
                <a:custGeom>
                  <a:rect b="b" l="l" r="r" t="t"/>
                  <a:pathLst>
                    <a:path extrusionOk="0" fill="none" h="7319" w="12920">
                      <a:moveTo>
                        <a:pt x="1" y="0"/>
                      </a:moveTo>
                      <a:lnTo>
                        <a:pt x="12920" y="73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0" name="Google Shape;6010;p44"/>
                <p:cNvSpPr/>
                <p:nvPr/>
              </p:nvSpPr>
              <p:spPr>
                <a:xfrm>
                  <a:off x="4395540" y="3186436"/>
                  <a:ext cx="66420" cy="79735"/>
                </a:xfrm>
                <a:custGeom>
                  <a:rect b="b" l="l" r="r" t="t"/>
                  <a:pathLst>
                    <a:path extrusionOk="0" fill="none" h="10138" w="8445">
                      <a:moveTo>
                        <a:pt x="8444" y="0"/>
                      </a:moveTo>
                      <a:lnTo>
                        <a:pt x="1" y="1013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1" name="Google Shape;6011;p44"/>
                <p:cNvSpPr/>
                <p:nvPr/>
              </p:nvSpPr>
              <p:spPr>
                <a:xfrm>
                  <a:off x="4459380" y="3189669"/>
                  <a:ext cx="41873" cy="123402"/>
                </a:xfrm>
                <a:custGeom>
                  <a:rect b="b" l="l" r="r" t="t"/>
                  <a:pathLst>
                    <a:path extrusionOk="0" fill="none" h="15690" w="5324">
                      <a:moveTo>
                        <a:pt x="1" y="0"/>
                      </a:moveTo>
                      <a:lnTo>
                        <a:pt x="5323" y="15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2" name="Google Shape;6012;p44"/>
                <p:cNvSpPr/>
                <p:nvPr/>
              </p:nvSpPr>
              <p:spPr>
                <a:xfrm>
                  <a:off x="4395540" y="3267776"/>
                  <a:ext cx="105713" cy="45295"/>
                </a:xfrm>
                <a:custGeom>
                  <a:rect b="b" l="l" r="r" t="t"/>
                  <a:pathLst>
                    <a:path extrusionOk="0" fill="none" h="5759" w="13441">
                      <a:moveTo>
                        <a:pt x="1" y="1"/>
                      </a:moveTo>
                      <a:lnTo>
                        <a:pt x="13440" y="575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3" name="Google Shape;6013;p44"/>
                <p:cNvSpPr/>
                <p:nvPr/>
              </p:nvSpPr>
              <p:spPr>
                <a:xfrm>
                  <a:off x="4501246" y="3223252"/>
                  <a:ext cx="46435" cy="89818"/>
                </a:xfrm>
                <a:custGeom>
                  <a:rect b="b" l="l" r="r" t="t"/>
                  <a:pathLst>
                    <a:path extrusionOk="0" fill="none" h="11420" w="5904">
                      <a:moveTo>
                        <a:pt x="0" y="11420"/>
                      </a:moveTo>
                      <a:lnTo>
                        <a:pt x="590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4" name="Google Shape;6014;p44"/>
                <p:cNvSpPr/>
                <p:nvPr/>
              </p:nvSpPr>
              <p:spPr>
                <a:xfrm>
                  <a:off x="4459671" y="3104231"/>
                  <a:ext cx="58421" cy="84966"/>
                </a:xfrm>
                <a:custGeom>
                  <a:rect b="b" l="l" r="r" t="t"/>
                  <a:pathLst>
                    <a:path extrusionOk="0" fill="none" h="10803" w="7428">
                      <a:moveTo>
                        <a:pt x="0" y="10803"/>
                      </a:moveTo>
                      <a:lnTo>
                        <a:pt x="7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5" name="Google Shape;6015;p44"/>
                <p:cNvSpPr/>
                <p:nvPr/>
              </p:nvSpPr>
              <p:spPr>
                <a:xfrm>
                  <a:off x="4459671" y="3189189"/>
                  <a:ext cx="86586" cy="36737"/>
                </a:xfrm>
                <a:custGeom>
                  <a:rect b="b" l="l" r="r" t="t"/>
                  <a:pathLst>
                    <a:path extrusionOk="0" fill="none" h="4671" w="11009">
                      <a:moveTo>
                        <a:pt x="0" y="1"/>
                      </a:moveTo>
                      <a:lnTo>
                        <a:pt x="11008" y="4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6" name="Google Shape;6016;p44"/>
              <p:cNvGrpSpPr/>
              <p:nvPr/>
            </p:nvGrpSpPr>
            <p:grpSpPr>
              <a:xfrm>
                <a:off x="4538164" y="3342061"/>
                <a:ext cx="37776" cy="32380"/>
                <a:chOff x="4538164" y="3342061"/>
                <a:chExt cx="37776" cy="32380"/>
              </a:xfrm>
            </p:grpSpPr>
            <p:sp>
              <p:nvSpPr>
                <p:cNvPr id="6017" name="Google Shape;6017;p4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18" name="Google Shape;6018;p4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19" name="Google Shape;6019;p44"/>
              <p:cNvGrpSpPr/>
              <p:nvPr/>
            </p:nvGrpSpPr>
            <p:grpSpPr>
              <a:xfrm>
                <a:off x="4271383" y="3194742"/>
                <a:ext cx="37783" cy="32420"/>
                <a:chOff x="4271383" y="3194742"/>
                <a:chExt cx="37783" cy="32420"/>
              </a:xfrm>
            </p:grpSpPr>
            <p:sp>
              <p:nvSpPr>
                <p:cNvPr id="6020" name="Google Shape;6020;p4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1" name="Google Shape;6021;p4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22" name="Google Shape;6022;p44"/>
              <p:cNvGrpSpPr/>
              <p:nvPr/>
            </p:nvGrpSpPr>
            <p:grpSpPr>
              <a:xfrm>
                <a:off x="4284416" y="3084058"/>
                <a:ext cx="37783" cy="32357"/>
                <a:chOff x="4284416" y="3084058"/>
                <a:chExt cx="37783" cy="32357"/>
              </a:xfrm>
            </p:grpSpPr>
            <p:sp>
              <p:nvSpPr>
                <p:cNvPr id="6023" name="Google Shape;6023;p4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4" name="Google Shape;6024;p4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25" name="Google Shape;6025;p44"/>
              <p:cNvGrpSpPr/>
              <p:nvPr/>
            </p:nvGrpSpPr>
            <p:grpSpPr>
              <a:xfrm>
                <a:off x="4478697" y="3297561"/>
                <a:ext cx="37776" cy="32451"/>
                <a:chOff x="4478697" y="3297561"/>
                <a:chExt cx="37776" cy="32451"/>
              </a:xfrm>
            </p:grpSpPr>
            <p:sp>
              <p:nvSpPr>
                <p:cNvPr id="6026" name="Google Shape;6026;p4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27" name="Google Shape;6027;p4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28" name="Google Shape;6028;p44"/>
              <p:cNvGrpSpPr/>
              <p:nvPr/>
            </p:nvGrpSpPr>
            <p:grpSpPr>
              <a:xfrm>
                <a:off x="4411813" y="3331711"/>
                <a:ext cx="37776" cy="32451"/>
                <a:chOff x="4411813" y="3331711"/>
                <a:chExt cx="37776" cy="32451"/>
              </a:xfrm>
            </p:grpSpPr>
            <p:sp>
              <p:nvSpPr>
                <p:cNvPr id="6029" name="Google Shape;6029;p4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0" name="Google Shape;6030;p4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31" name="Google Shape;6031;p44"/>
              <p:cNvGrpSpPr/>
              <p:nvPr/>
            </p:nvGrpSpPr>
            <p:grpSpPr>
              <a:xfrm>
                <a:off x="4337984" y="3375188"/>
                <a:ext cx="37776" cy="32357"/>
                <a:chOff x="4337984" y="3375188"/>
                <a:chExt cx="37776" cy="32357"/>
              </a:xfrm>
            </p:grpSpPr>
            <p:sp>
              <p:nvSpPr>
                <p:cNvPr id="6032" name="Google Shape;6032;p4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3" name="Google Shape;6033;p4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34" name="Google Shape;6034;p44"/>
              <p:cNvGrpSpPr/>
              <p:nvPr/>
            </p:nvGrpSpPr>
            <p:grpSpPr>
              <a:xfrm>
                <a:off x="4494867" y="3090530"/>
                <a:ext cx="37878" cy="32451"/>
                <a:chOff x="4494867" y="3090530"/>
                <a:chExt cx="37878" cy="32451"/>
              </a:xfrm>
            </p:grpSpPr>
            <p:sp>
              <p:nvSpPr>
                <p:cNvPr id="6035" name="Google Shape;6035;p4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6" name="Google Shape;6036;p4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37" name="Google Shape;6037;p44"/>
              <p:cNvGrpSpPr/>
              <p:nvPr/>
            </p:nvGrpSpPr>
            <p:grpSpPr>
              <a:xfrm>
                <a:off x="4525124" y="3207774"/>
                <a:ext cx="37783" cy="32420"/>
                <a:chOff x="4525124" y="3207774"/>
                <a:chExt cx="37783" cy="32420"/>
              </a:xfrm>
            </p:grpSpPr>
            <p:sp>
              <p:nvSpPr>
                <p:cNvPr id="6038" name="Google Shape;6038;p4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39" name="Google Shape;6039;p4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0" name="Google Shape;6040;p44"/>
              <p:cNvGrpSpPr/>
              <p:nvPr/>
            </p:nvGrpSpPr>
            <p:grpSpPr>
              <a:xfrm>
                <a:off x="4440544" y="3176479"/>
                <a:ext cx="31499" cy="26898"/>
                <a:chOff x="4440544" y="3176479"/>
                <a:chExt cx="31499" cy="26898"/>
              </a:xfrm>
            </p:grpSpPr>
            <p:sp>
              <p:nvSpPr>
                <p:cNvPr id="6041" name="Google Shape;6041;p4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2" name="Google Shape;6042;p4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3" name="Google Shape;6043;p44"/>
              <p:cNvGrpSpPr/>
              <p:nvPr/>
            </p:nvGrpSpPr>
            <p:grpSpPr>
              <a:xfrm>
                <a:off x="4350545" y="3156400"/>
                <a:ext cx="31405" cy="27001"/>
                <a:chOff x="4350545" y="3156400"/>
                <a:chExt cx="31405" cy="27001"/>
              </a:xfrm>
            </p:grpSpPr>
            <p:sp>
              <p:nvSpPr>
                <p:cNvPr id="6044" name="Google Shape;6044;p4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5" name="Google Shape;6045;p4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6" name="Google Shape;6046;p44"/>
              <p:cNvGrpSpPr/>
              <p:nvPr/>
            </p:nvGrpSpPr>
            <p:grpSpPr>
              <a:xfrm>
                <a:off x="4376703" y="3255058"/>
                <a:ext cx="31405" cy="27001"/>
                <a:chOff x="4376703" y="3255058"/>
                <a:chExt cx="31405" cy="27001"/>
              </a:xfrm>
            </p:grpSpPr>
            <p:sp>
              <p:nvSpPr>
                <p:cNvPr id="6047" name="Google Shape;6047;p4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48" name="Google Shape;6048;p4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49" name="Google Shape;6049;p44"/>
              <p:cNvGrpSpPr/>
              <p:nvPr/>
            </p:nvGrpSpPr>
            <p:grpSpPr>
              <a:xfrm>
                <a:off x="4331322" y="3283656"/>
                <a:ext cx="31405" cy="26945"/>
                <a:chOff x="4331322" y="3283656"/>
                <a:chExt cx="31405" cy="26945"/>
              </a:xfrm>
            </p:grpSpPr>
            <p:sp>
              <p:nvSpPr>
                <p:cNvPr id="6050" name="Google Shape;6050;p4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1" name="Google Shape;6051;p4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052" name="Google Shape;6052;p44"/>
              <p:cNvGrpSpPr/>
              <p:nvPr/>
            </p:nvGrpSpPr>
            <p:grpSpPr>
              <a:xfrm>
                <a:off x="4380510" y="3065882"/>
                <a:ext cx="31405" cy="26938"/>
                <a:chOff x="4380510" y="3065882"/>
                <a:chExt cx="31405" cy="26938"/>
              </a:xfrm>
            </p:grpSpPr>
            <p:sp>
              <p:nvSpPr>
                <p:cNvPr id="6053" name="Google Shape;6053;p4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4" name="Google Shape;6054;p4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055" name="Google Shape;6055;p44"/>
            <p:cNvGrpSpPr/>
            <p:nvPr/>
          </p:nvGrpSpPr>
          <p:grpSpPr>
            <a:xfrm>
              <a:off x="4558998" y="3188237"/>
              <a:ext cx="1280131" cy="1052747"/>
              <a:chOff x="4558998" y="3188237"/>
              <a:chExt cx="1280131" cy="1052747"/>
            </a:xfrm>
          </p:grpSpPr>
          <p:sp>
            <p:nvSpPr>
              <p:cNvPr id="6056" name="Google Shape;6056;p44"/>
              <p:cNvSpPr/>
              <p:nvPr/>
            </p:nvSpPr>
            <p:spPr>
              <a:xfrm>
                <a:off x="4916156" y="3750813"/>
                <a:ext cx="8" cy="8"/>
              </a:xfrm>
              <a:custGeom>
                <a:rect b="b" l="l" r="r" t="t"/>
                <a:pathLst>
                  <a:path extrusionOk="0" fill="none" h="1" w="1">
                    <a:moveTo>
                      <a:pt x="0" y="0"/>
                    </a:move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57" name="Google Shape;6057;p44"/>
              <p:cNvGrpSpPr/>
              <p:nvPr/>
            </p:nvGrpSpPr>
            <p:grpSpPr>
              <a:xfrm>
                <a:off x="4579164" y="3203653"/>
                <a:ext cx="1244833" cy="1020397"/>
                <a:chOff x="4579164" y="3203653"/>
                <a:chExt cx="1244833" cy="1020397"/>
              </a:xfrm>
            </p:grpSpPr>
            <p:sp>
              <p:nvSpPr>
                <p:cNvPr id="6058" name="Google Shape;6058;p44"/>
                <p:cNvSpPr/>
                <p:nvPr/>
              </p:nvSpPr>
              <p:spPr>
                <a:xfrm>
                  <a:off x="5490144" y="3482892"/>
                  <a:ext cx="58995" cy="4955"/>
                </a:xfrm>
                <a:custGeom>
                  <a:rect b="b" l="l" r="r" t="t"/>
                  <a:pathLst>
                    <a:path extrusionOk="0" fill="none" h="630" w="7501">
                      <a:moveTo>
                        <a:pt x="0" y="630"/>
                      </a:moveTo>
                      <a:lnTo>
                        <a:pt x="750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59" name="Google Shape;6059;p44"/>
                <p:cNvSpPr/>
                <p:nvPr/>
              </p:nvSpPr>
              <p:spPr>
                <a:xfrm>
                  <a:off x="5490616" y="3482892"/>
                  <a:ext cx="66137" cy="77360"/>
                </a:xfrm>
                <a:custGeom>
                  <a:rect b="b" l="l" r="r" t="t"/>
                  <a:pathLst>
                    <a:path extrusionOk="0" fill="none" h="9836" w="8409">
                      <a:moveTo>
                        <a:pt x="1" y="1"/>
                      </a:moveTo>
                      <a:lnTo>
                        <a:pt x="8408" y="98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60" name="Google Shape;6060;p44"/>
                <p:cNvGrpSpPr/>
                <p:nvPr/>
              </p:nvGrpSpPr>
              <p:grpSpPr>
                <a:xfrm>
                  <a:off x="4579164" y="3203653"/>
                  <a:ext cx="1244833" cy="1020397"/>
                  <a:chOff x="4579164" y="3203653"/>
                  <a:chExt cx="1244833" cy="1020397"/>
                </a:xfrm>
              </p:grpSpPr>
              <p:sp>
                <p:nvSpPr>
                  <p:cNvPr id="6061" name="Google Shape;6061;p44"/>
                  <p:cNvSpPr/>
                  <p:nvPr/>
                </p:nvSpPr>
                <p:spPr>
                  <a:xfrm>
                    <a:off x="4787909" y="3833395"/>
                    <a:ext cx="69267" cy="22266"/>
                  </a:xfrm>
                  <a:custGeom>
                    <a:rect b="b" l="l" r="r" t="t"/>
                    <a:pathLst>
                      <a:path extrusionOk="0" fill="none" h="2831" w="8807">
                        <a:moveTo>
                          <a:pt x="8806" y="0"/>
                        </a:moveTo>
                        <a:lnTo>
                          <a:pt x="0" y="283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2" name="Google Shape;6062;p44"/>
                  <p:cNvSpPr/>
                  <p:nvPr/>
                </p:nvSpPr>
                <p:spPr>
                  <a:xfrm>
                    <a:off x="4857263" y="3819695"/>
                    <a:ext cx="69936" cy="14181"/>
                  </a:xfrm>
                  <a:custGeom>
                    <a:rect b="b" l="l" r="r" t="t"/>
                    <a:pathLst>
                      <a:path extrusionOk="0" fill="none" h="1803" w="8892">
                        <a:moveTo>
                          <a:pt x="1" y="1803"/>
                        </a:moveTo>
                        <a:lnTo>
                          <a:pt x="889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63" name="Google Shape;6063;p44"/>
                  <p:cNvGrpSpPr/>
                  <p:nvPr/>
                </p:nvGrpSpPr>
                <p:grpSpPr>
                  <a:xfrm>
                    <a:off x="4579164" y="3203653"/>
                    <a:ext cx="1244833" cy="1020397"/>
                    <a:chOff x="4579164" y="3203653"/>
                    <a:chExt cx="1244833" cy="1020397"/>
                  </a:xfrm>
                </p:grpSpPr>
                <p:sp>
                  <p:nvSpPr>
                    <p:cNvPr id="6064" name="Google Shape;6064;p44"/>
                    <p:cNvSpPr/>
                    <p:nvPr/>
                  </p:nvSpPr>
                  <p:spPr>
                    <a:xfrm>
                      <a:off x="4930329" y="3363965"/>
                      <a:ext cx="23894" cy="102764"/>
                    </a:xfrm>
                    <a:custGeom>
                      <a:rect b="b" l="l" r="r" t="t"/>
                      <a:pathLst>
                        <a:path extrusionOk="0" fill="none" h="13066" w="3038">
                          <a:moveTo>
                            <a:pt x="3037" y="13065"/>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5" name="Google Shape;6065;p44"/>
                    <p:cNvSpPr/>
                    <p:nvPr/>
                  </p:nvSpPr>
                  <p:spPr>
                    <a:xfrm>
                      <a:off x="4849846" y="3385948"/>
                      <a:ext cx="104085" cy="79256"/>
                    </a:xfrm>
                    <a:custGeom>
                      <a:rect b="b" l="l" r="r" t="t"/>
                      <a:pathLst>
                        <a:path extrusionOk="0" fill="none" h="10077" w="13234">
                          <a:moveTo>
                            <a:pt x="0" y="0"/>
                          </a:moveTo>
                          <a:lnTo>
                            <a:pt x="13234"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6" name="Google Shape;6066;p44"/>
                    <p:cNvSpPr/>
                    <p:nvPr/>
                  </p:nvSpPr>
                  <p:spPr>
                    <a:xfrm>
                      <a:off x="4849650" y="3306598"/>
                      <a:ext cx="45869" cy="79358"/>
                    </a:xfrm>
                    <a:custGeom>
                      <a:rect b="b" l="l" r="r" t="t"/>
                      <a:pathLst>
                        <a:path extrusionOk="0" fill="none" h="10090" w="5832">
                          <a:moveTo>
                            <a:pt x="5831" y="0"/>
                          </a:moveTo>
                          <a:lnTo>
                            <a:pt x="1"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7" name="Google Shape;6067;p44"/>
                    <p:cNvSpPr/>
                    <p:nvPr/>
                  </p:nvSpPr>
                  <p:spPr>
                    <a:xfrm>
                      <a:off x="4849650" y="3361299"/>
                      <a:ext cx="84305" cy="24657"/>
                    </a:xfrm>
                    <a:custGeom>
                      <a:rect b="b" l="l" r="r" t="t"/>
                      <a:pathLst>
                        <a:path extrusionOk="0" fill="none" h="3135" w="10719">
                          <a:moveTo>
                            <a:pt x="1" y="3134"/>
                          </a:moveTo>
                          <a:lnTo>
                            <a:pt x="107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8" name="Google Shape;6068;p44"/>
                    <p:cNvSpPr/>
                    <p:nvPr/>
                  </p:nvSpPr>
                  <p:spPr>
                    <a:xfrm>
                      <a:off x="4789616" y="3306598"/>
                      <a:ext cx="19702" cy="54709"/>
                    </a:xfrm>
                    <a:custGeom>
                      <a:rect b="b" l="l" r="r" t="t"/>
                      <a:pathLst>
                        <a:path extrusionOk="0" fill="none" h="6956" w="2505">
                          <a:moveTo>
                            <a:pt x="2505" y="6956"/>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69" name="Google Shape;6069;p44"/>
                    <p:cNvSpPr/>
                    <p:nvPr/>
                  </p:nvSpPr>
                  <p:spPr>
                    <a:xfrm>
                      <a:off x="4738242" y="3357500"/>
                      <a:ext cx="74883" cy="10280"/>
                    </a:xfrm>
                    <a:custGeom>
                      <a:rect b="b" l="l" r="r" t="t"/>
                      <a:pathLst>
                        <a:path extrusionOk="0" fill="none" h="1307" w="9521">
                          <a:moveTo>
                            <a:pt x="1" y="1307"/>
                          </a:moveTo>
                          <a:lnTo>
                            <a:pt x="952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0" name="Google Shape;6070;p44"/>
                    <p:cNvSpPr/>
                    <p:nvPr/>
                  </p:nvSpPr>
                  <p:spPr>
                    <a:xfrm>
                      <a:off x="4710274" y="3357500"/>
                      <a:ext cx="99044" cy="63557"/>
                    </a:xfrm>
                    <a:custGeom>
                      <a:rect b="b" l="l" r="r" t="t"/>
                      <a:pathLst>
                        <a:path extrusionOk="0" fill="none" h="8081" w="12593">
                          <a:moveTo>
                            <a:pt x="0" y="8081"/>
                          </a:moveTo>
                          <a:lnTo>
                            <a:pt x="1259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1" name="Google Shape;6071;p44"/>
                    <p:cNvSpPr/>
                    <p:nvPr/>
                  </p:nvSpPr>
                  <p:spPr>
                    <a:xfrm>
                      <a:off x="4809310" y="3306598"/>
                      <a:ext cx="87443" cy="50910"/>
                    </a:xfrm>
                    <a:custGeom>
                      <a:rect b="b" l="l" r="r" t="t"/>
                      <a:pathLst>
                        <a:path extrusionOk="0" fill="none" h="6473" w="11118">
                          <a:moveTo>
                            <a:pt x="1" y="6472"/>
                          </a:moveTo>
                          <a:lnTo>
                            <a:pt x="1111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72" name="Google Shape;6072;p44"/>
                    <p:cNvGrpSpPr/>
                    <p:nvPr/>
                  </p:nvGrpSpPr>
                  <p:grpSpPr>
                    <a:xfrm>
                      <a:off x="4579164" y="3203653"/>
                      <a:ext cx="1244833" cy="1020397"/>
                      <a:chOff x="4579164" y="3203653"/>
                      <a:chExt cx="1244833" cy="1020397"/>
                    </a:xfrm>
                  </p:grpSpPr>
                  <p:sp>
                    <p:nvSpPr>
                      <p:cNvPr id="6073" name="Google Shape;6073;p44"/>
                      <p:cNvSpPr/>
                      <p:nvPr/>
                    </p:nvSpPr>
                    <p:spPr>
                      <a:xfrm>
                        <a:off x="4617986" y="3614284"/>
                        <a:ext cx="53002" cy="21031"/>
                      </a:xfrm>
                      <a:custGeom>
                        <a:rect b="b" l="l" r="r" t="t"/>
                        <a:pathLst>
                          <a:path extrusionOk="0" fill="none" h="2674" w="6739">
                            <a:moveTo>
                              <a:pt x="0" y="0"/>
                            </a:moveTo>
                            <a:lnTo>
                              <a:pt x="6738" y="267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4" name="Google Shape;6074;p44"/>
                      <p:cNvSpPr/>
                      <p:nvPr/>
                    </p:nvSpPr>
                    <p:spPr>
                      <a:xfrm>
                        <a:off x="4624545" y="3589069"/>
                        <a:ext cx="43682" cy="63180"/>
                      </a:xfrm>
                      <a:custGeom>
                        <a:rect b="b" l="l" r="r" t="t"/>
                        <a:pathLst>
                          <a:path extrusionOk="0" fill="none" h="8033" w="5554">
                            <a:moveTo>
                              <a:pt x="1" y="8033"/>
                            </a:moveTo>
                            <a:lnTo>
                              <a:pt x="555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5" name="Google Shape;6075;p44"/>
                      <p:cNvSpPr/>
                      <p:nvPr/>
                    </p:nvSpPr>
                    <p:spPr>
                      <a:xfrm>
                        <a:off x="4668220" y="3517907"/>
                        <a:ext cx="112178" cy="71170"/>
                      </a:xfrm>
                      <a:custGeom>
                        <a:rect b="b" l="l" r="r" t="t"/>
                        <a:pathLst>
                          <a:path extrusionOk="0" fill="none" h="9049" w="14263">
                            <a:moveTo>
                              <a:pt x="0" y="9049"/>
                            </a:moveTo>
                            <a:lnTo>
                              <a:pt x="1426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6" name="Google Shape;6076;p44"/>
                      <p:cNvSpPr/>
                      <p:nvPr/>
                    </p:nvSpPr>
                    <p:spPr>
                      <a:xfrm>
                        <a:off x="4706562" y="3516766"/>
                        <a:ext cx="77455" cy="79924"/>
                      </a:xfrm>
                      <a:custGeom>
                        <a:rect b="b" l="l" r="r" t="t"/>
                        <a:pathLst>
                          <a:path extrusionOk="0" fill="none" h="10162" w="9848">
                            <a:moveTo>
                              <a:pt x="0" y="10161"/>
                            </a:moveTo>
                            <a:lnTo>
                              <a:pt x="98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7" name="Google Shape;6077;p44"/>
                      <p:cNvSpPr/>
                      <p:nvPr/>
                    </p:nvSpPr>
                    <p:spPr>
                      <a:xfrm>
                        <a:off x="4763646" y="3516766"/>
                        <a:ext cx="20370" cy="52806"/>
                      </a:xfrm>
                      <a:custGeom>
                        <a:rect b="b" l="l" r="r" t="t"/>
                        <a:pathLst>
                          <a:path extrusionOk="0" fill="none" h="6714" w="2590">
                            <a:moveTo>
                              <a:pt x="0" y="6714"/>
                            </a:moveTo>
                            <a:lnTo>
                              <a:pt x="25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8" name="Google Shape;6078;p44"/>
                      <p:cNvSpPr/>
                      <p:nvPr/>
                    </p:nvSpPr>
                    <p:spPr>
                      <a:xfrm>
                        <a:off x="4783151" y="3520565"/>
                        <a:ext cx="45861" cy="97432"/>
                      </a:xfrm>
                      <a:custGeom>
                        <a:rect b="b" l="l" r="r" t="t"/>
                        <a:pathLst>
                          <a:path extrusionOk="0" fill="none" h="12388" w="5831">
                            <a:moveTo>
                              <a:pt x="5831" y="1238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79" name="Google Shape;6079;p44"/>
                      <p:cNvSpPr/>
                      <p:nvPr/>
                    </p:nvSpPr>
                    <p:spPr>
                      <a:xfrm>
                        <a:off x="4738242" y="3483175"/>
                        <a:ext cx="44917" cy="37398"/>
                      </a:xfrm>
                      <a:custGeom>
                        <a:rect b="b" l="l" r="r" t="t"/>
                        <a:pathLst>
                          <a:path extrusionOk="0" fill="none" h="4755" w="5711">
                            <a:moveTo>
                              <a:pt x="1" y="1"/>
                            </a:moveTo>
                            <a:lnTo>
                              <a:pt x="5710" y="475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0" name="Google Shape;6080;p44"/>
                      <p:cNvSpPr/>
                      <p:nvPr/>
                    </p:nvSpPr>
                    <p:spPr>
                      <a:xfrm>
                        <a:off x="4704941" y="3501823"/>
                        <a:ext cx="78217" cy="18750"/>
                      </a:xfrm>
                      <a:custGeom>
                        <a:rect b="b" l="l" r="r" t="t"/>
                        <a:pathLst>
                          <a:path extrusionOk="0" fill="none" h="2384" w="9945">
                            <a:moveTo>
                              <a:pt x="1" y="1"/>
                            </a:moveTo>
                            <a:lnTo>
                              <a:pt x="9944" y="238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1" name="Google Shape;6081;p44"/>
                      <p:cNvSpPr/>
                      <p:nvPr/>
                    </p:nvSpPr>
                    <p:spPr>
                      <a:xfrm>
                        <a:off x="4668220" y="3520565"/>
                        <a:ext cx="115796" cy="19324"/>
                      </a:xfrm>
                      <a:custGeom>
                        <a:rect b="b" l="l" r="r" t="t"/>
                        <a:pathLst>
                          <a:path extrusionOk="0" fill="none" h="2457" w="14723">
                            <a:moveTo>
                              <a:pt x="0" y="2457"/>
                            </a:moveTo>
                            <a:lnTo>
                              <a:pt x="1472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2" name="Google Shape;6082;p44"/>
                      <p:cNvSpPr/>
                      <p:nvPr/>
                    </p:nvSpPr>
                    <p:spPr>
                      <a:xfrm>
                        <a:off x="4813117" y="3462915"/>
                        <a:ext cx="40347" cy="51193"/>
                      </a:xfrm>
                      <a:custGeom>
                        <a:rect b="b" l="l" r="r" t="t"/>
                        <a:pathLst>
                          <a:path extrusionOk="0" fill="none" h="6509" w="5130">
                            <a:moveTo>
                              <a:pt x="5130" y="6508"/>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3" name="Google Shape;6083;p44"/>
                      <p:cNvSpPr/>
                      <p:nvPr/>
                    </p:nvSpPr>
                    <p:spPr>
                      <a:xfrm>
                        <a:off x="4787807" y="3462915"/>
                        <a:ext cx="25317" cy="55000"/>
                      </a:xfrm>
                      <a:custGeom>
                        <a:rect b="b" l="l" r="r" t="t"/>
                        <a:pathLst>
                          <a:path extrusionOk="0" fill="none" h="6993" w="3219">
                            <a:moveTo>
                              <a:pt x="1" y="6992"/>
                            </a:moveTo>
                            <a:lnTo>
                              <a:pt x="321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4" name="Google Shape;6084;p44"/>
                      <p:cNvSpPr/>
                      <p:nvPr/>
                    </p:nvSpPr>
                    <p:spPr>
                      <a:xfrm>
                        <a:off x="4781342" y="3514100"/>
                        <a:ext cx="72311" cy="6953"/>
                      </a:xfrm>
                      <a:custGeom>
                        <a:rect b="b" l="l" r="r" t="t"/>
                        <a:pathLst>
                          <a:path extrusionOk="0" fill="none" h="884" w="9194">
                            <a:moveTo>
                              <a:pt x="0" y="883"/>
                            </a:moveTo>
                            <a:lnTo>
                              <a:pt x="91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5" name="Google Shape;6085;p44"/>
                      <p:cNvSpPr/>
                      <p:nvPr/>
                    </p:nvSpPr>
                    <p:spPr>
                      <a:xfrm>
                        <a:off x="4853645" y="3514100"/>
                        <a:ext cx="26175" cy="59184"/>
                      </a:xfrm>
                      <a:custGeom>
                        <a:rect b="b" l="l" r="r" t="t"/>
                        <a:pathLst>
                          <a:path extrusionOk="0" fill="none" h="7525" w="3328">
                            <a:moveTo>
                              <a:pt x="1" y="0"/>
                            </a:moveTo>
                            <a:lnTo>
                              <a:pt x="3328" y="75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6" name="Google Shape;6086;p44"/>
                      <p:cNvSpPr/>
                      <p:nvPr/>
                    </p:nvSpPr>
                    <p:spPr>
                      <a:xfrm>
                        <a:off x="4827392" y="3514100"/>
                        <a:ext cx="26261" cy="100381"/>
                      </a:xfrm>
                      <a:custGeom>
                        <a:rect b="b" l="l" r="r" t="t"/>
                        <a:pathLst>
                          <a:path extrusionOk="0" fill="none" h="12763" w="3339">
                            <a:moveTo>
                              <a:pt x="3339" y="0"/>
                            </a:moveTo>
                            <a:lnTo>
                              <a:pt x="0" y="127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087" name="Google Shape;6087;p44"/>
                      <p:cNvGrpSpPr/>
                      <p:nvPr/>
                    </p:nvGrpSpPr>
                    <p:grpSpPr>
                      <a:xfrm>
                        <a:off x="4579164" y="3203653"/>
                        <a:ext cx="1244833" cy="1020397"/>
                        <a:chOff x="4579164" y="3203653"/>
                        <a:chExt cx="1244833" cy="1020397"/>
                      </a:xfrm>
                    </p:grpSpPr>
                    <p:sp>
                      <p:nvSpPr>
                        <p:cNvPr id="6088" name="Google Shape;6088;p44"/>
                        <p:cNvSpPr/>
                        <p:nvPr/>
                      </p:nvSpPr>
                      <p:spPr>
                        <a:xfrm>
                          <a:off x="4879812" y="3466721"/>
                          <a:ext cx="74411" cy="106563"/>
                        </a:xfrm>
                        <a:custGeom>
                          <a:rect b="b" l="l" r="r" t="t"/>
                          <a:pathLst>
                            <a:path extrusionOk="0" fill="none" h="13549" w="9461">
                              <a:moveTo>
                                <a:pt x="1" y="13549"/>
                              </a:moveTo>
                              <a:lnTo>
                                <a:pt x="946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89" name="Google Shape;6089;p44"/>
                        <p:cNvSpPr/>
                        <p:nvPr/>
                      </p:nvSpPr>
                      <p:spPr>
                        <a:xfrm>
                          <a:off x="4954215" y="3408017"/>
                          <a:ext cx="105989" cy="58712"/>
                        </a:xfrm>
                        <a:custGeom>
                          <a:rect b="b" l="l" r="r" t="t"/>
                          <a:pathLst>
                            <a:path extrusionOk="0" fill="none" h="7465" w="13476">
                              <a:moveTo>
                                <a:pt x="0" y="7464"/>
                              </a:moveTo>
                              <a:lnTo>
                                <a:pt x="1347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0" name="Google Shape;6090;p44"/>
                        <p:cNvSpPr/>
                        <p:nvPr/>
                      </p:nvSpPr>
                      <p:spPr>
                        <a:xfrm>
                          <a:off x="4953924" y="3465195"/>
                          <a:ext cx="119792" cy="54811"/>
                        </a:xfrm>
                        <a:custGeom>
                          <a:rect b="b" l="l" r="r" t="t"/>
                          <a:pathLst>
                            <a:path extrusionOk="0" fill="none" h="6969" w="15231">
                              <a:moveTo>
                                <a:pt x="1" y="1"/>
                              </a:moveTo>
                              <a:lnTo>
                                <a:pt x="15231" y="696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1" name="Google Shape;6091;p44"/>
                        <p:cNvSpPr/>
                        <p:nvPr/>
                      </p:nvSpPr>
                      <p:spPr>
                        <a:xfrm>
                          <a:off x="5073708" y="3521045"/>
                          <a:ext cx="26938" cy="71839"/>
                        </a:xfrm>
                        <a:custGeom>
                          <a:rect b="b" l="l" r="r" t="t"/>
                          <a:pathLst>
                            <a:path extrusionOk="0" fill="none" h="9134" w="3425">
                              <a:moveTo>
                                <a:pt x="1" y="0"/>
                              </a:moveTo>
                              <a:lnTo>
                                <a:pt x="3424" y="913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2" name="Google Shape;6092;p44"/>
                        <p:cNvSpPr/>
                        <p:nvPr/>
                      </p:nvSpPr>
                      <p:spPr>
                        <a:xfrm>
                          <a:off x="5100637" y="3586309"/>
                          <a:ext cx="26741" cy="81167"/>
                        </a:xfrm>
                        <a:custGeom>
                          <a:rect b="b" l="l" r="r" t="t"/>
                          <a:pathLst>
                            <a:path extrusionOk="0" fill="none" h="10320" w="3400">
                              <a:moveTo>
                                <a:pt x="3399" y="1031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3" name="Google Shape;6093;p4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4" name="Google Shape;6094;p4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5" name="Google Shape;6095;p4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6" name="Google Shape;6096;p44"/>
                        <p:cNvSpPr/>
                        <p:nvPr/>
                      </p:nvSpPr>
                      <p:spPr>
                        <a:xfrm>
                          <a:off x="5100637" y="3507533"/>
                          <a:ext cx="99618" cy="78784"/>
                        </a:xfrm>
                        <a:custGeom>
                          <a:rect b="b" l="l" r="r" t="t"/>
                          <a:pathLst>
                            <a:path extrusionOk="0" fill="none" h="10017" w="12666">
                              <a:moveTo>
                                <a:pt x="0" y="10017"/>
                              </a:moveTo>
                              <a:lnTo>
                                <a:pt x="12665"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7" name="Google Shape;6097;p44"/>
                        <p:cNvSpPr/>
                        <p:nvPr/>
                      </p:nvSpPr>
                      <p:spPr>
                        <a:xfrm>
                          <a:off x="5200248" y="3501068"/>
                          <a:ext cx="156514" cy="6473"/>
                        </a:xfrm>
                        <a:custGeom>
                          <a:rect b="b" l="l" r="r" t="t"/>
                          <a:pathLst>
                            <a:path extrusionOk="0" fill="none" h="823" w="19900">
                              <a:moveTo>
                                <a:pt x="0" y="823"/>
                              </a:moveTo>
                              <a:lnTo>
                                <a:pt x="19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8" name="Google Shape;6098;p44"/>
                        <p:cNvSpPr/>
                        <p:nvPr/>
                      </p:nvSpPr>
                      <p:spPr>
                        <a:xfrm>
                          <a:off x="5127371" y="3507533"/>
                          <a:ext cx="72885" cy="155853"/>
                        </a:xfrm>
                        <a:custGeom>
                          <a:rect b="b" l="l" r="r" t="t"/>
                          <a:pathLst>
                            <a:path extrusionOk="0" fill="none" h="19816" w="9267">
                              <a:moveTo>
                                <a:pt x="9266" y="1"/>
                              </a:moveTo>
                              <a:lnTo>
                                <a:pt x="0" y="1981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099" name="Google Shape;6099;p44"/>
                        <p:cNvSpPr/>
                        <p:nvPr/>
                      </p:nvSpPr>
                      <p:spPr>
                        <a:xfrm>
                          <a:off x="5352947" y="3384139"/>
                          <a:ext cx="126265" cy="117692"/>
                        </a:xfrm>
                        <a:custGeom>
                          <a:rect b="b" l="l" r="r" t="t"/>
                          <a:pathLst>
                            <a:path extrusionOk="0" fill="none" h="14964" w="16054">
                              <a:moveTo>
                                <a:pt x="1" y="14964"/>
                              </a:moveTo>
                              <a:lnTo>
                                <a:pt x="1605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0" name="Google Shape;6100;p44"/>
                        <p:cNvSpPr/>
                        <p:nvPr/>
                      </p:nvSpPr>
                      <p:spPr>
                        <a:xfrm>
                          <a:off x="5356753" y="3246375"/>
                          <a:ext cx="61567" cy="254700"/>
                        </a:xfrm>
                        <a:custGeom>
                          <a:rect b="b" l="l" r="r" t="t"/>
                          <a:pathLst>
                            <a:path extrusionOk="0" fill="none" h="32384" w="7828">
                              <a:moveTo>
                                <a:pt x="1" y="32383"/>
                              </a:moveTo>
                              <a:lnTo>
                                <a:pt x="78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1" name="Google Shape;6101;p44"/>
                        <p:cNvSpPr/>
                        <p:nvPr/>
                      </p:nvSpPr>
                      <p:spPr>
                        <a:xfrm>
                          <a:off x="5352947" y="3486698"/>
                          <a:ext cx="141483" cy="10571"/>
                        </a:xfrm>
                        <a:custGeom>
                          <a:rect b="b" l="l" r="r" t="t"/>
                          <a:pathLst>
                            <a:path extrusionOk="0" fill="none" h="1344" w="17989">
                              <a:moveTo>
                                <a:pt x="1" y="1343"/>
                              </a:moveTo>
                              <a:lnTo>
                                <a:pt x="1798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2" name="Google Shape;6102;p44"/>
                        <p:cNvSpPr/>
                        <p:nvPr/>
                      </p:nvSpPr>
                      <p:spPr>
                        <a:xfrm>
                          <a:off x="5353898" y="3501068"/>
                          <a:ext cx="18089" cy="136725"/>
                        </a:xfrm>
                        <a:custGeom>
                          <a:rect b="b" l="l" r="r" t="t"/>
                          <a:pathLst>
                            <a:path extrusionOk="0" fill="none" h="17384" w="2300">
                              <a:moveTo>
                                <a:pt x="1" y="0"/>
                              </a:moveTo>
                              <a:lnTo>
                                <a:pt x="2299" y="1738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3" name="Google Shape;6103;p44"/>
                        <p:cNvSpPr/>
                        <p:nvPr/>
                      </p:nvSpPr>
                      <p:spPr>
                        <a:xfrm>
                          <a:off x="5206721" y="3620749"/>
                          <a:ext cx="102379" cy="98863"/>
                        </a:xfrm>
                        <a:custGeom>
                          <a:rect b="b" l="l" r="r" t="t"/>
                          <a:pathLst>
                            <a:path extrusionOk="0" fill="none" h="12570" w="13017">
                              <a:moveTo>
                                <a:pt x="0" y="1"/>
                              </a:moveTo>
                              <a:lnTo>
                                <a:pt x="13016" y="125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4" name="Google Shape;6104;p44"/>
                        <p:cNvSpPr/>
                        <p:nvPr/>
                      </p:nvSpPr>
                      <p:spPr>
                        <a:xfrm>
                          <a:off x="5293102" y="3715798"/>
                          <a:ext cx="15997" cy="101238"/>
                        </a:xfrm>
                        <a:custGeom>
                          <a:rect b="b" l="l" r="r" t="t"/>
                          <a:pathLst>
                            <a:path extrusionOk="0" fill="none" h="12872" w="2034">
                              <a:moveTo>
                                <a:pt x="2033" y="0"/>
                              </a:moveTo>
                              <a:lnTo>
                                <a:pt x="1" y="1287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5" name="Google Shape;6105;p44"/>
                        <p:cNvSpPr/>
                        <p:nvPr/>
                      </p:nvSpPr>
                      <p:spPr>
                        <a:xfrm>
                          <a:off x="5127371" y="3659854"/>
                          <a:ext cx="92862" cy="134539"/>
                        </a:xfrm>
                        <a:custGeom>
                          <a:rect b="b" l="l" r="r" t="t"/>
                          <a:pathLst>
                            <a:path extrusionOk="0" fill="none" h="17106" w="11807">
                              <a:moveTo>
                                <a:pt x="11807" y="17105"/>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6" name="Google Shape;6106;p44"/>
                        <p:cNvSpPr/>
                        <p:nvPr/>
                      </p:nvSpPr>
                      <p:spPr>
                        <a:xfrm>
                          <a:off x="5479203" y="3327149"/>
                          <a:ext cx="150615" cy="56998"/>
                        </a:xfrm>
                        <a:custGeom>
                          <a:rect b="b" l="l" r="r" t="t"/>
                          <a:pathLst>
                            <a:path extrusionOk="0" fill="none" h="7247" w="19150">
                              <a:moveTo>
                                <a:pt x="19149" y="0"/>
                              </a:moveTo>
                              <a:lnTo>
                                <a:pt x="0" y="72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7" name="Google Shape;6107;p44"/>
                        <p:cNvSpPr/>
                        <p:nvPr/>
                      </p:nvSpPr>
                      <p:spPr>
                        <a:xfrm>
                          <a:off x="5371980" y="3633790"/>
                          <a:ext cx="59373" cy="4003"/>
                        </a:xfrm>
                        <a:custGeom>
                          <a:rect b="b" l="l" r="r" t="t"/>
                          <a:pathLst>
                            <a:path extrusionOk="0" fill="none" h="509" w="7549">
                              <a:moveTo>
                                <a:pt x="0" y="508"/>
                              </a:moveTo>
                              <a:lnTo>
                                <a:pt x="754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8" name="Google Shape;6108;p44"/>
                        <p:cNvSpPr/>
                        <p:nvPr/>
                      </p:nvSpPr>
                      <p:spPr>
                        <a:xfrm>
                          <a:off x="5352947" y="3497261"/>
                          <a:ext cx="78406" cy="136536"/>
                        </a:xfrm>
                        <a:custGeom>
                          <a:rect b="b" l="l" r="r" t="t"/>
                          <a:pathLst>
                            <a:path extrusionOk="0" fill="none" h="17360" w="9969">
                              <a:moveTo>
                                <a:pt x="9969" y="17359"/>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09" name="Google Shape;6109;p44"/>
                        <p:cNvSpPr/>
                        <p:nvPr/>
                      </p:nvSpPr>
                      <p:spPr>
                        <a:xfrm>
                          <a:off x="4917296" y="3466721"/>
                          <a:ext cx="40733" cy="122356"/>
                        </a:xfrm>
                        <a:custGeom>
                          <a:rect b="b" l="l" r="r" t="t"/>
                          <a:pathLst>
                            <a:path extrusionOk="0" fill="none" h="15557" w="5179">
                              <a:moveTo>
                                <a:pt x="1" y="15557"/>
                              </a:moveTo>
                              <a:lnTo>
                                <a:pt x="517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0" name="Google Shape;6110;p44"/>
                        <p:cNvSpPr/>
                        <p:nvPr/>
                      </p:nvSpPr>
                      <p:spPr>
                        <a:xfrm>
                          <a:off x="5060203" y="3408017"/>
                          <a:ext cx="111416" cy="19513"/>
                        </a:xfrm>
                        <a:custGeom>
                          <a:rect b="b" l="l" r="r" t="t"/>
                          <a:pathLst>
                            <a:path extrusionOk="0" fill="none" h="2481" w="14166">
                              <a:moveTo>
                                <a:pt x="0" y="0"/>
                              </a:moveTo>
                              <a:lnTo>
                                <a:pt x="14165" y="248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1" name="Google Shape;6111;p44"/>
                        <p:cNvSpPr/>
                        <p:nvPr/>
                      </p:nvSpPr>
                      <p:spPr>
                        <a:xfrm>
                          <a:off x="5127371" y="3620749"/>
                          <a:ext cx="79358" cy="42636"/>
                        </a:xfrm>
                        <a:custGeom>
                          <a:rect b="b" l="l" r="r" t="t"/>
                          <a:pathLst>
                            <a:path extrusionOk="0" fill="none" h="5421" w="10090">
                              <a:moveTo>
                                <a:pt x="0" y="5420"/>
                              </a:moveTo>
                              <a:lnTo>
                                <a:pt x="1008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12" name="Google Shape;6112;p44"/>
                        <p:cNvGrpSpPr/>
                        <p:nvPr/>
                      </p:nvGrpSpPr>
                      <p:grpSpPr>
                        <a:xfrm>
                          <a:off x="4579164" y="3203653"/>
                          <a:ext cx="1244833" cy="1020397"/>
                          <a:chOff x="4579164" y="3203653"/>
                          <a:chExt cx="1244833" cy="1020397"/>
                        </a:xfrm>
                      </p:grpSpPr>
                      <p:sp>
                        <p:nvSpPr>
                          <p:cNvPr id="6113" name="Google Shape;6113;p44"/>
                          <p:cNvSpPr/>
                          <p:nvPr/>
                        </p:nvSpPr>
                        <p:spPr>
                          <a:xfrm>
                            <a:off x="4949551" y="3708185"/>
                            <a:ext cx="37972" cy="3815"/>
                          </a:xfrm>
                          <a:custGeom>
                            <a:rect b="b" l="l" r="r" t="t"/>
                            <a:pathLst>
                              <a:path extrusionOk="0" fill="none" h="485" w="4828">
                                <a:moveTo>
                                  <a:pt x="0" y="1"/>
                                </a:moveTo>
                                <a:lnTo>
                                  <a:pt x="4827" y="48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14" name="Google Shape;6114;p44"/>
                          <p:cNvGrpSpPr/>
                          <p:nvPr/>
                        </p:nvGrpSpPr>
                        <p:grpSpPr>
                          <a:xfrm>
                            <a:off x="4579164" y="3203653"/>
                            <a:ext cx="1244833" cy="1020397"/>
                            <a:chOff x="4579164" y="3203653"/>
                            <a:chExt cx="1244833" cy="1020397"/>
                          </a:xfrm>
                        </p:grpSpPr>
                        <p:sp>
                          <p:nvSpPr>
                            <p:cNvPr id="6115" name="Google Shape;6115;p44"/>
                            <p:cNvSpPr/>
                            <p:nvPr/>
                          </p:nvSpPr>
                          <p:spPr>
                            <a:xfrm>
                              <a:off x="4953357" y="3586309"/>
                              <a:ext cx="147288" cy="121884"/>
                            </a:xfrm>
                            <a:custGeom>
                              <a:rect b="b" l="l" r="r" t="t"/>
                              <a:pathLst>
                                <a:path extrusionOk="0" fill="none" h="15497" w="18727">
                                  <a:moveTo>
                                    <a:pt x="18726" y="1"/>
                                  </a:moveTo>
                                  <a:lnTo>
                                    <a:pt x="0" y="1549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6" name="Google Shape;6116;p44"/>
                            <p:cNvSpPr/>
                            <p:nvPr/>
                          </p:nvSpPr>
                          <p:spPr>
                            <a:xfrm>
                              <a:off x="4987515" y="3592876"/>
                              <a:ext cx="113130" cy="119123"/>
                            </a:xfrm>
                            <a:custGeom>
                              <a:rect b="b" l="l" r="r" t="t"/>
                              <a:pathLst>
                                <a:path extrusionOk="0" fill="none" h="15146" w="14384">
                                  <a:moveTo>
                                    <a:pt x="0" y="15146"/>
                                  </a:moveTo>
                                  <a:lnTo>
                                    <a:pt x="14383"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7" name="Google Shape;6117;p44"/>
                            <p:cNvSpPr/>
                            <p:nvPr/>
                          </p:nvSpPr>
                          <p:spPr>
                            <a:xfrm>
                              <a:off x="4913395" y="3708185"/>
                              <a:ext cx="39970" cy="45389"/>
                            </a:xfrm>
                            <a:custGeom>
                              <a:rect b="b" l="l" r="r" t="t"/>
                              <a:pathLst>
                                <a:path extrusionOk="0" fill="none" h="5771" w="5082">
                                  <a:moveTo>
                                    <a:pt x="1" y="5771"/>
                                  </a:moveTo>
                                  <a:lnTo>
                                    <a:pt x="508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8" name="Google Shape;6118;p44"/>
                            <p:cNvSpPr/>
                            <p:nvPr/>
                          </p:nvSpPr>
                          <p:spPr>
                            <a:xfrm>
                              <a:off x="4888943" y="3704378"/>
                              <a:ext cx="60616" cy="26080"/>
                            </a:xfrm>
                            <a:custGeom>
                              <a:rect b="b" l="l" r="r" t="t"/>
                              <a:pathLst>
                                <a:path extrusionOk="0" fill="none" h="3316" w="7707">
                                  <a:moveTo>
                                    <a:pt x="1" y="3315"/>
                                  </a:moveTo>
                                  <a:lnTo>
                                    <a:pt x="77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19" name="Google Shape;6119;p44"/>
                            <p:cNvSpPr/>
                            <p:nvPr/>
                          </p:nvSpPr>
                          <p:spPr>
                            <a:xfrm>
                              <a:off x="4917296" y="3589069"/>
                              <a:ext cx="32262" cy="119123"/>
                            </a:xfrm>
                            <a:custGeom>
                              <a:rect b="b" l="l" r="r" t="t"/>
                              <a:pathLst>
                                <a:path extrusionOk="0" fill="none" h="15146" w="4102">
                                  <a:moveTo>
                                    <a:pt x="1" y="1"/>
                                  </a:moveTo>
                                  <a:lnTo>
                                    <a:pt x="4101" y="15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0" name="Google Shape;6120;p44"/>
                            <p:cNvSpPr/>
                            <p:nvPr/>
                          </p:nvSpPr>
                          <p:spPr>
                            <a:xfrm>
                              <a:off x="4949551" y="3708185"/>
                              <a:ext cx="22840" cy="72885"/>
                            </a:xfrm>
                            <a:custGeom>
                              <a:rect b="b" l="l" r="r" t="t"/>
                              <a:pathLst>
                                <a:path extrusionOk="0" fill="none" h="9267" w="2904">
                                  <a:moveTo>
                                    <a:pt x="0" y="1"/>
                                  </a:moveTo>
                                  <a:lnTo>
                                    <a:pt x="2904" y="926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1" name="Google Shape;6121;p44"/>
                            <p:cNvSpPr/>
                            <p:nvPr/>
                          </p:nvSpPr>
                          <p:spPr>
                            <a:xfrm>
                              <a:off x="4912066" y="3752237"/>
                              <a:ext cx="60325" cy="28833"/>
                            </a:xfrm>
                            <a:custGeom>
                              <a:rect b="b" l="l" r="r" t="t"/>
                              <a:pathLst>
                                <a:path extrusionOk="0" fill="none" h="3666" w="7670">
                                  <a:moveTo>
                                    <a:pt x="0" y="1"/>
                                  </a:moveTo>
                                  <a:lnTo>
                                    <a:pt x="7670" y="36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22" name="Google Shape;6122;p44"/>
                            <p:cNvGrpSpPr/>
                            <p:nvPr/>
                          </p:nvGrpSpPr>
                          <p:grpSpPr>
                            <a:xfrm>
                              <a:off x="4579164" y="3203653"/>
                              <a:ext cx="1244833" cy="1020397"/>
                              <a:chOff x="4579164" y="3203653"/>
                              <a:chExt cx="1244833" cy="1020397"/>
                            </a:xfrm>
                          </p:grpSpPr>
                          <p:sp>
                            <p:nvSpPr>
                              <p:cNvPr id="6123" name="Google Shape;6123;p44"/>
                              <p:cNvSpPr/>
                              <p:nvPr/>
                            </p:nvSpPr>
                            <p:spPr>
                              <a:xfrm>
                                <a:off x="4590301" y="3738347"/>
                                <a:ext cx="92956" cy="91722"/>
                              </a:xfrm>
                              <a:custGeom>
                                <a:rect b="b" l="l" r="r" t="t"/>
                                <a:pathLst>
                                  <a:path extrusionOk="0" fill="none" h="11662" w="11819">
                                    <a:moveTo>
                                      <a:pt x="0" y="0"/>
                                    </a:moveTo>
                                    <a:lnTo>
                                      <a:pt x="11819" y="1166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4" name="Google Shape;6124;p44"/>
                              <p:cNvSpPr/>
                              <p:nvPr/>
                            </p:nvSpPr>
                            <p:spPr>
                              <a:xfrm>
                                <a:off x="4683250" y="3652241"/>
                                <a:ext cx="33591" cy="177828"/>
                              </a:xfrm>
                              <a:custGeom>
                                <a:rect b="b" l="l" r="r" t="t"/>
                                <a:pathLst>
                                  <a:path extrusionOk="0" fill="none" h="22610" w="4271">
                                    <a:moveTo>
                                      <a:pt x="1" y="22610"/>
                                    </a:moveTo>
                                    <a:lnTo>
                                      <a:pt x="427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5" name="Google Shape;6125;p44"/>
                              <p:cNvSpPr/>
                              <p:nvPr/>
                            </p:nvSpPr>
                            <p:spPr>
                              <a:xfrm>
                                <a:off x="4716833" y="3652241"/>
                                <a:ext cx="70982" cy="207707"/>
                              </a:xfrm>
                              <a:custGeom>
                                <a:rect b="b" l="l" r="r" t="t"/>
                                <a:pathLst>
                                  <a:path extrusionOk="0" fill="none" h="26409" w="9025">
                                    <a:moveTo>
                                      <a:pt x="1" y="1"/>
                                    </a:moveTo>
                                    <a:lnTo>
                                      <a:pt x="9025" y="2640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6" name="Google Shape;6126;p44"/>
                              <p:cNvSpPr/>
                              <p:nvPr/>
                            </p:nvSpPr>
                            <p:spPr>
                              <a:xfrm>
                                <a:off x="4813117" y="3694578"/>
                                <a:ext cx="44154" cy="139297"/>
                              </a:xfrm>
                              <a:custGeom>
                                <a:rect b="b" l="l" r="r" t="t"/>
                                <a:pathLst>
                                  <a:path extrusionOk="0" fill="none" h="17711" w="5614">
                                    <a:moveTo>
                                      <a:pt x="5614" y="1771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7" name="Google Shape;6127;p44"/>
                              <p:cNvSpPr/>
                              <p:nvPr/>
                            </p:nvSpPr>
                            <p:spPr>
                              <a:xfrm>
                                <a:off x="4787807" y="3694578"/>
                                <a:ext cx="25317" cy="165369"/>
                              </a:xfrm>
                              <a:custGeom>
                                <a:rect b="b" l="l" r="r" t="t"/>
                                <a:pathLst>
                                  <a:path extrusionOk="0" fill="none" h="21026" w="3219">
                                    <a:moveTo>
                                      <a:pt x="3219" y="1"/>
                                    </a:moveTo>
                                    <a:lnTo>
                                      <a:pt x="1" y="2102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8" name="Google Shape;6128;p44"/>
                              <p:cNvSpPr/>
                              <p:nvPr/>
                            </p:nvSpPr>
                            <p:spPr>
                              <a:xfrm>
                                <a:off x="4683250" y="3830061"/>
                                <a:ext cx="106374" cy="25223"/>
                              </a:xfrm>
                              <a:custGeom>
                                <a:rect b="b" l="l" r="r" t="t"/>
                                <a:pathLst>
                                  <a:path extrusionOk="0" fill="none" h="3207" w="13525">
                                    <a:moveTo>
                                      <a:pt x="1" y="1"/>
                                    </a:moveTo>
                                    <a:lnTo>
                                      <a:pt x="13525" y="320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29" name="Google Shape;6129;p44"/>
                              <p:cNvSpPr/>
                              <p:nvPr/>
                            </p:nvSpPr>
                            <p:spPr>
                              <a:xfrm>
                                <a:off x="4670980" y="3830061"/>
                                <a:ext cx="12277" cy="79263"/>
                              </a:xfrm>
                              <a:custGeom>
                                <a:rect b="b" l="l" r="r" t="t"/>
                                <a:pathLst>
                                  <a:path extrusionOk="0" fill="none" h="10078" w="1561">
                                    <a:moveTo>
                                      <a:pt x="1561" y="1"/>
                                    </a:moveTo>
                                    <a:lnTo>
                                      <a:pt x="0" y="1007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0" name="Google Shape;6130;p44"/>
                              <p:cNvSpPr/>
                              <p:nvPr/>
                            </p:nvSpPr>
                            <p:spPr>
                              <a:xfrm>
                                <a:off x="4583828" y="3830061"/>
                                <a:ext cx="99429" cy="34543"/>
                              </a:xfrm>
                              <a:custGeom>
                                <a:rect b="b" l="l" r="r" t="t"/>
                                <a:pathLst>
                                  <a:path extrusionOk="0" fill="none" h="4392" w="12642">
                                    <a:moveTo>
                                      <a:pt x="0" y="4392"/>
                                    </a:moveTo>
                                    <a:lnTo>
                                      <a:pt x="12642"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1" name="Google Shape;6131;p44"/>
                              <p:cNvSpPr/>
                              <p:nvPr/>
                            </p:nvSpPr>
                            <p:spPr>
                              <a:xfrm>
                                <a:off x="4683250" y="3830061"/>
                                <a:ext cx="50336" cy="117983"/>
                              </a:xfrm>
                              <a:custGeom>
                                <a:rect b="b" l="l" r="r" t="t"/>
                                <a:pathLst>
                                  <a:path extrusionOk="0" fill="none" h="15001" w="6400">
                                    <a:moveTo>
                                      <a:pt x="1" y="1"/>
                                    </a:moveTo>
                                    <a:lnTo>
                                      <a:pt x="6400" y="1500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2" name="Google Shape;6132;p44"/>
                              <p:cNvSpPr/>
                              <p:nvPr/>
                            </p:nvSpPr>
                            <p:spPr>
                              <a:xfrm>
                                <a:off x="4733578" y="3855276"/>
                                <a:ext cx="56046" cy="92768"/>
                              </a:xfrm>
                              <a:custGeom>
                                <a:rect b="b" l="l" r="r" t="t"/>
                                <a:pathLst>
                                  <a:path extrusionOk="0" fill="none" h="11795" w="7126">
                                    <a:moveTo>
                                      <a:pt x="1" y="11795"/>
                                    </a:moveTo>
                                    <a:lnTo>
                                      <a:pt x="712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3" name="Google Shape;6133;p44"/>
                              <p:cNvSpPr/>
                              <p:nvPr/>
                            </p:nvSpPr>
                            <p:spPr>
                              <a:xfrm>
                                <a:off x="4888943" y="3730450"/>
                                <a:ext cx="34928" cy="89252"/>
                              </a:xfrm>
                              <a:custGeom>
                                <a:rect b="b" l="l" r="r" t="t"/>
                                <a:pathLst>
                                  <a:path extrusionOk="0" fill="none" h="11348" w="4441">
                                    <a:moveTo>
                                      <a:pt x="4440" y="11347"/>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4" name="Google Shape;6134;p44"/>
                              <p:cNvSpPr/>
                              <p:nvPr/>
                            </p:nvSpPr>
                            <p:spPr>
                              <a:xfrm>
                                <a:off x="4590301" y="3667468"/>
                                <a:ext cx="49762" cy="70887"/>
                              </a:xfrm>
                              <a:custGeom>
                                <a:rect b="b" l="l" r="r" t="t"/>
                                <a:pathLst>
                                  <a:path extrusionOk="0" fill="none" h="9013" w="6327">
                                    <a:moveTo>
                                      <a:pt x="0" y="9012"/>
                                    </a:moveTo>
                                    <a:lnTo>
                                      <a:pt x="632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5" name="Google Shape;6135;p44"/>
                              <p:cNvSpPr/>
                              <p:nvPr/>
                            </p:nvSpPr>
                            <p:spPr>
                              <a:xfrm>
                                <a:off x="4640338" y="3648536"/>
                                <a:ext cx="80593" cy="20268"/>
                              </a:xfrm>
                              <a:custGeom>
                                <a:rect b="b" l="l" r="r" t="t"/>
                                <a:pathLst>
                                  <a:path extrusionOk="0" fill="none" h="2577" w="10247">
                                    <a:moveTo>
                                      <a:pt x="1" y="2577"/>
                                    </a:moveTo>
                                    <a:lnTo>
                                      <a:pt x="1024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36" name="Google Shape;6136;p44"/>
                              <p:cNvGrpSpPr/>
                              <p:nvPr/>
                            </p:nvGrpSpPr>
                            <p:grpSpPr>
                              <a:xfrm>
                                <a:off x="4579164" y="3203653"/>
                                <a:ext cx="1244833" cy="1020397"/>
                                <a:chOff x="4579164" y="3203653"/>
                                <a:chExt cx="1244833" cy="1020397"/>
                              </a:xfrm>
                            </p:grpSpPr>
                            <p:sp>
                              <p:nvSpPr>
                                <p:cNvPr id="6137" name="Google Shape;6137;p44"/>
                                <p:cNvSpPr/>
                                <p:nvPr/>
                              </p:nvSpPr>
                              <p:spPr>
                                <a:xfrm>
                                  <a:off x="4753083" y="3966015"/>
                                  <a:ext cx="92964" cy="53765"/>
                                </a:xfrm>
                                <a:custGeom>
                                  <a:rect b="b" l="l" r="r" t="t"/>
                                  <a:pathLst>
                                    <a:path extrusionOk="0" fill="none" h="6836" w="11820">
                                      <a:moveTo>
                                        <a:pt x="1" y="6836"/>
                                      </a:moveTo>
                                      <a:lnTo>
                                        <a:pt x="1181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8" name="Google Shape;6138;p44"/>
                                <p:cNvSpPr/>
                                <p:nvPr/>
                              </p:nvSpPr>
                              <p:spPr>
                                <a:xfrm>
                                  <a:off x="4846040" y="3952794"/>
                                  <a:ext cx="103519" cy="13135"/>
                                </a:xfrm>
                                <a:custGeom>
                                  <a:rect b="b" l="l" r="r" t="t"/>
                                  <a:pathLst>
                                    <a:path extrusionOk="0" fill="none" h="1670" w="13162">
                                      <a:moveTo>
                                        <a:pt x="13161" y="0"/>
                                      </a:moveTo>
                                      <a:lnTo>
                                        <a:pt x="0" y="167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39" name="Google Shape;6139;p44"/>
                                <p:cNvSpPr/>
                                <p:nvPr/>
                              </p:nvSpPr>
                              <p:spPr>
                                <a:xfrm>
                                  <a:off x="4846040" y="3962216"/>
                                  <a:ext cx="64800" cy="128066"/>
                                </a:xfrm>
                                <a:custGeom>
                                  <a:rect b="b" l="l" r="r" t="t"/>
                                  <a:pathLst>
                                    <a:path extrusionOk="0" fill="none" h="16283" w="8239">
                                      <a:moveTo>
                                        <a:pt x="0" y="0"/>
                                      </a:moveTo>
                                      <a:lnTo>
                                        <a:pt x="8238" y="1628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0" name="Google Shape;6140;p44"/>
                                <p:cNvSpPr/>
                                <p:nvPr/>
                              </p:nvSpPr>
                              <p:spPr>
                                <a:xfrm>
                                  <a:off x="4842233" y="3962216"/>
                                  <a:ext cx="3815" cy="164787"/>
                                </a:xfrm>
                                <a:custGeom>
                                  <a:rect b="b" l="l" r="r" t="t"/>
                                  <a:pathLst>
                                    <a:path extrusionOk="0" fill="none" h="20952" w="485">
                                      <a:moveTo>
                                        <a:pt x="0" y="20952"/>
                                      </a:moveTo>
                                      <a:lnTo>
                                        <a:pt x="48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1" name="Google Shape;6141;p44"/>
                                <p:cNvSpPr/>
                                <p:nvPr/>
                              </p:nvSpPr>
                              <p:spPr>
                                <a:xfrm>
                                  <a:off x="4842233" y="4123189"/>
                                  <a:ext cx="37587" cy="53002"/>
                                </a:xfrm>
                                <a:custGeom>
                                  <a:rect b="b" l="l" r="r" t="t"/>
                                  <a:pathLst>
                                    <a:path extrusionOk="0" fill="none" h="6739" w="4779">
                                      <a:moveTo>
                                        <a:pt x="4779" y="6739"/>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2" name="Google Shape;6142;p44"/>
                                <p:cNvSpPr/>
                                <p:nvPr/>
                              </p:nvSpPr>
                              <p:spPr>
                                <a:xfrm>
                                  <a:off x="4770779" y="4118525"/>
                                  <a:ext cx="71461" cy="4672"/>
                                </a:xfrm>
                                <a:custGeom>
                                  <a:rect b="b" l="l" r="r" t="t"/>
                                  <a:pathLst>
                                    <a:path extrusionOk="0" fill="none" h="594" w="9086">
                                      <a:moveTo>
                                        <a:pt x="9085" y="594"/>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3" name="Google Shape;6143;p44"/>
                                <p:cNvSpPr/>
                                <p:nvPr/>
                              </p:nvSpPr>
                              <p:spPr>
                                <a:xfrm>
                                  <a:off x="4842233" y="4090274"/>
                                  <a:ext cx="68606" cy="32923"/>
                                </a:xfrm>
                                <a:custGeom>
                                  <a:rect b="b" l="l" r="r" t="t"/>
                                  <a:pathLst>
                                    <a:path extrusionOk="0" fill="none" h="4186" w="8723">
                                      <a:moveTo>
                                        <a:pt x="0" y="4186"/>
                                      </a:moveTo>
                                      <a:lnTo>
                                        <a:pt x="872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44" name="Google Shape;6144;p44"/>
                                <p:cNvGrpSpPr/>
                                <p:nvPr/>
                              </p:nvGrpSpPr>
                              <p:grpSpPr>
                                <a:xfrm>
                                  <a:off x="4579164" y="3203653"/>
                                  <a:ext cx="1244833" cy="1020397"/>
                                  <a:chOff x="4579164" y="3203653"/>
                                  <a:chExt cx="1244833" cy="1020397"/>
                                </a:xfrm>
                              </p:grpSpPr>
                              <p:sp>
                                <p:nvSpPr>
                                  <p:cNvPr id="6145" name="Google Shape;6145;p44"/>
                                  <p:cNvSpPr/>
                                  <p:nvPr/>
                                </p:nvSpPr>
                                <p:spPr>
                                  <a:xfrm>
                                    <a:off x="4788476" y="3855276"/>
                                    <a:ext cx="57572" cy="110747"/>
                                  </a:xfrm>
                                  <a:custGeom>
                                    <a:rect b="b" l="l" r="r" t="t"/>
                                    <a:pathLst>
                                      <a:path extrusionOk="0" fill="none" h="14081" w="7320">
                                        <a:moveTo>
                                          <a:pt x="7319" y="14081"/>
                                        </a:moveTo>
                                        <a:lnTo>
                                          <a:pt x="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6" name="Google Shape;6146;p44"/>
                                  <p:cNvSpPr/>
                                  <p:nvPr/>
                                </p:nvSpPr>
                                <p:spPr>
                                  <a:xfrm>
                                    <a:off x="4846040" y="3833867"/>
                                    <a:ext cx="11231" cy="132156"/>
                                  </a:xfrm>
                                  <a:custGeom>
                                    <a:rect b="b" l="l" r="r" t="t"/>
                                    <a:pathLst>
                                      <a:path extrusionOk="0" fill="none" h="16803" w="1428">
                                        <a:moveTo>
                                          <a:pt x="0" y="16803"/>
                                        </a:moveTo>
                                        <a:lnTo>
                                          <a:pt x="1428"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7" name="Google Shape;6147;p44"/>
                                  <p:cNvSpPr/>
                                  <p:nvPr/>
                                </p:nvSpPr>
                                <p:spPr>
                                  <a:xfrm>
                                    <a:off x="4761554" y="3854796"/>
                                    <a:ext cx="26261" cy="164984"/>
                                  </a:xfrm>
                                  <a:custGeom>
                                    <a:rect b="b" l="l" r="r" t="t"/>
                                    <a:pathLst>
                                      <a:path extrusionOk="0" fill="none" h="20977" w="3339">
                                        <a:moveTo>
                                          <a:pt x="0" y="20977"/>
                                        </a:moveTo>
                                        <a:lnTo>
                                          <a:pt x="33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8" name="Google Shape;6148;p44"/>
                                  <p:cNvSpPr/>
                                  <p:nvPr/>
                                </p:nvSpPr>
                                <p:spPr>
                                  <a:xfrm>
                                    <a:off x="4846991" y="3818263"/>
                                    <a:ext cx="74025" cy="146242"/>
                                  </a:xfrm>
                                  <a:custGeom>
                                    <a:rect b="b" l="l" r="r" t="t"/>
                                    <a:pathLst>
                                      <a:path extrusionOk="0" fill="none" h="18594" w="9412">
                                        <a:moveTo>
                                          <a:pt x="0" y="18593"/>
                                        </a:moveTo>
                                        <a:lnTo>
                                          <a:pt x="941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49" name="Google Shape;6149;p44"/>
                                  <p:cNvSpPr/>
                                  <p:nvPr/>
                                </p:nvSpPr>
                                <p:spPr>
                                  <a:xfrm>
                                    <a:off x="4927191" y="3823305"/>
                                    <a:ext cx="22368" cy="129497"/>
                                  </a:xfrm>
                                  <a:custGeom>
                                    <a:rect b="b" l="l" r="r" t="t"/>
                                    <a:pathLst>
                                      <a:path extrusionOk="0" fill="none" h="16465" w="2844">
                                        <a:moveTo>
                                          <a:pt x="1" y="1"/>
                                        </a:moveTo>
                                        <a:lnTo>
                                          <a:pt x="2843" y="1646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150" name="Google Shape;6150;p44"/>
                                  <p:cNvGrpSpPr/>
                                  <p:nvPr/>
                                </p:nvGrpSpPr>
                                <p:grpSpPr>
                                  <a:xfrm>
                                    <a:off x="4579164" y="3203653"/>
                                    <a:ext cx="1244833" cy="1020397"/>
                                    <a:chOff x="4579164" y="3203653"/>
                                    <a:chExt cx="1244833" cy="1020397"/>
                                  </a:xfrm>
                                </p:grpSpPr>
                                <p:sp>
                                  <p:nvSpPr>
                                    <p:cNvPr id="6151" name="Google Shape;6151;p4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2" name="Google Shape;6152;p4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3" name="Google Shape;6153;p4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4" name="Google Shape;6154;p44"/>
                                    <p:cNvSpPr/>
                                    <p:nvPr/>
                                  </p:nvSpPr>
                                  <p:spPr>
                                    <a:xfrm>
                                      <a:off x="4972383" y="3756043"/>
                                      <a:ext cx="25412" cy="25026"/>
                                    </a:xfrm>
                                    <a:custGeom>
                                      <a:rect b="b" l="l" r="r" t="t"/>
                                      <a:pathLst>
                                        <a:path extrusionOk="0" fill="none" h="3182" w="3231">
                                          <a:moveTo>
                                            <a:pt x="1" y="3182"/>
                                          </a:moveTo>
                                          <a:lnTo>
                                            <a:pt x="3231"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6155" name="Google Shape;6155;p44"/>
                            <p:cNvSpPr/>
                            <p:nvPr/>
                          </p:nvSpPr>
                          <p:spPr>
                            <a:xfrm>
                              <a:off x="4890375" y="3688019"/>
                              <a:ext cx="5144" cy="43769"/>
                            </a:xfrm>
                            <a:custGeom>
                              <a:rect b="b" l="l" r="r" t="t"/>
                              <a:pathLst>
                                <a:path extrusionOk="0" fill="none" h="5565" w="654">
                                  <a:moveTo>
                                    <a:pt x="653" y="0"/>
                                  </a:moveTo>
                                  <a:lnTo>
                                    <a:pt x="0" y="5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6" name="Google Shape;6156;p44"/>
                            <p:cNvSpPr/>
                            <p:nvPr/>
                          </p:nvSpPr>
                          <p:spPr>
                            <a:xfrm>
                              <a:off x="4899317" y="3688019"/>
                              <a:ext cx="54048" cy="20174"/>
                            </a:xfrm>
                            <a:custGeom>
                              <a:rect b="b" l="l" r="r" t="t"/>
                              <a:pathLst>
                                <a:path extrusionOk="0" fill="none" h="2565" w="6872">
                                  <a:moveTo>
                                    <a:pt x="0" y="0"/>
                                  </a:moveTo>
                                  <a:lnTo>
                                    <a:pt x="6871" y="256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57" name="Google Shape;6157;p44"/>
                            <p:cNvSpPr/>
                            <p:nvPr/>
                          </p:nvSpPr>
                          <p:spPr>
                            <a:xfrm>
                              <a:off x="4862690" y="3700571"/>
                              <a:ext cx="27693" cy="31216"/>
                            </a:xfrm>
                            <a:custGeom>
                              <a:rect b="b" l="l" r="r" t="t"/>
                              <a:pathLst>
                                <a:path extrusionOk="0" fill="none" h="3969" w="3521">
                                  <a:moveTo>
                                    <a:pt x="0" y="1"/>
                                  </a:moveTo>
                                  <a:lnTo>
                                    <a:pt x="3520" y="396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6158" name="Google Shape;6158;p44"/>
                        <p:cNvSpPr/>
                        <p:nvPr/>
                      </p:nvSpPr>
                      <p:spPr>
                        <a:xfrm>
                          <a:off x="4953924" y="3297081"/>
                          <a:ext cx="146053" cy="168122"/>
                        </a:xfrm>
                        <a:custGeom>
                          <a:rect b="b" l="l" r="r" t="t"/>
                          <a:pathLst>
                            <a:path extrusionOk="0" fill="none" h="21376" w="18570">
                              <a:moveTo>
                                <a:pt x="1" y="21376"/>
                              </a:moveTo>
                              <a:lnTo>
                                <a:pt x="18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6159" name="Google Shape;6159;p44"/>
              <p:cNvGrpSpPr/>
              <p:nvPr/>
            </p:nvGrpSpPr>
            <p:grpSpPr>
              <a:xfrm>
                <a:off x="4595437" y="3598775"/>
                <a:ext cx="37776" cy="32451"/>
                <a:chOff x="4595437" y="3598775"/>
                <a:chExt cx="37776" cy="32451"/>
              </a:xfrm>
            </p:grpSpPr>
            <p:sp>
              <p:nvSpPr>
                <p:cNvPr id="6160" name="Google Shape;6160;p4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1" name="Google Shape;6161;p4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2" name="Google Shape;6162;p44"/>
              <p:cNvGrpSpPr/>
              <p:nvPr/>
            </p:nvGrpSpPr>
            <p:grpSpPr>
              <a:xfrm>
                <a:off x="4641864" y="3524443"/>
                <a:ext cx="37776" cy="32380"/>
                <a:chOff x="4641864" y="3524443"/>
                <a:chExt cx="37776" cy="32380"/>
              </a:xfrm>
            </p:grpSpPr>
            <p:sp>
              <p:nvSpPr>
                <p:cNvPr id="6163" name="Google Shape;6163;p4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4" name="Google Shape;6164;p4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5" name="Google Shape;6165;p44"/>
              <p:cNvGrpSpPr/>
              <p:nvPr/>
            </p:nvGrpSpPr>
            <p:grpSpPr>
              <a:xfrm>
                <a:off x="4648431" y="3893901"/>
                <a:ext cx="37776" cy="32357"/>
                <a:chOff x="4648431" y="3893901"/>
                <a:chExt cx="37776" cy="32357"/>
              </a:xfrm>
            </p:grpSpPr>
            <p:sp>
              <p:nvSpPr>
                <p:cNvPr id="6166" name="Google Shape;6166;p4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67" name="Google Shape;6167;p4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68" name="Google Shape;6168;p44"/>
              <p:cNvGrpSpPr/>
              <p:nvPr/>
            </p:nvGrpSpPr>
            <p:grpSpPr>
              <a:xfrm>
                <a:off x="4567752" y="3722908"/>
                <a:ext cx="37870" cy="32380"/>
                <a:chOff x="4567752" y="3722908"/>
                <a:chExt cx="37870" cy="32380"/>
              </a:xfrm>
            </p:grpSpPr>
            <p:sp>
              <p:nvSpPr>
                <p:cNvPr id="6169" name="Google Shape;6169;p4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0" name="Google Shape;6170;p4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1" name="Google Shape;6171;p44"/>
              <p:cNvGrpSpPr/>
              <p:nvPr/>
            </p:nvGrpSpPr>
            <p:grpSpPr>
              <a:xfrm>
                <a:off x="4617506" y="3652052"/>
                <a:ext cx="37783" cy="32357"/>
                <a:chOff x="4617506" y="3652052"/>
                <a:chExt cx="37783" cy="32357"/>
              </a:xfrm>
            </p:grpSpPr>
            <p:sp>
              <p:nvSpPr>
                <p:cNvPr id="6172" name="Google Shape;6172;p4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3" name="Google Shape;6173;p4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4" name="Google Shape;6174;p44"/>
              <p:cNvGrpSpPr/>
              <p:nvPr/>
            </p:nvGrpSpPr>
            <p:grpSpPr>
              <a:xfrm>
                <a:off x="4739005" y="3554149"/>
                <a:ext cx="37870" cy="32357"/>
                <a:chOff x="4739005" y="3554149"/>
                <a:chExt cx="37870" cy="32357"/>
              </a:xfrm>
            </p:grpSpPr>
            <p:sp>
              <p:nvSpPr>
                <p:cNvPr id="6175" name="Google Shape;6175;p4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6" name="Google Shape;6176;p4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77" name="Google Shape;6177;p44"/>
              <p:cNvGrpSpPr/>
              <p:nvPr/>
            </p:nvGrpSpPr>
            <p:grpSpPr>
              <a:xfrm>
                <a:off x="4806557" y="3630258"/>
                <a:ext cx="37776" cy="32364"/>
                <a:chOff x="4806557" y="3630258"/>
                <a:chExt cx="37776" cy="32364"/>
              </a:xfrm>
            </p:grpSpPr>
            <p:sp>
              <p:nvSpPr>
                <p:cNvPr id="6178" name="Google Shape;6178;p4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79" name="Google Shape;6179;p4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0" name="Google Shape;6180;p44"/>
              <p:cNvGrpSpPr/>
              <p:nvPr/>
            </p:nvGrpSpPr>
            <p:grpSpPr>
              <a:xfrm>
                <a:off x="4737007" y="4004357"/>
                <a:ext cx="37870" cy="32357"/>
                <a:chOff x="4737007" y="4004357"/>
                <a:chExt cx="37870" cy="32357"/>
              </a:xfrm>
            </p:grpSpPr>
            <p:sp>
              <p:nvSpPr>
                <p:cNvPr id="6181" name="Google Shape;6181;p4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2" name="Google Shape;6182;p4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3" name="Google Shape;6183;p44"/>
              <p:cNvGrpSpPr/>
              <p:nvPr/>
            </p:nvGrpSpPr>
            <p:grpSpPr>
              <a:xfrm>
                <a:off x="4773634" y="4208627"/>
                <a:ext cx="37776" cy="32357"/>
                <a:chOff x="4773634" y="4208627"/>
                <a:chExt cx="37776" cy="32357"/>
              </a:xfrm>
            </p:grpSpPr>
            <p:sp>
              <p:nvSpPr>
                <p:cNvPr id="6184" name="Google Shape;6184;p4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5" name="Google Shape;6185;p4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6" name="Google Shape;6186;p44"/>
              <p:cNvGrpSpPr/>
              <p:nvPr/>
            </p:nvGrpSpPr>
            <p:grpSpPr>
              <a:xfrm>
                <a:off x="4888282" y="4074764"/>
                <a:ext cx="37776" cy="32451"/>
                <a:chOff x="4888282" y="4074764"/>
                <a:chExt cx="37776" cy="32451"/>
              </a:xfrm>
            </p:grpSpPr>
            <p:sp>
              <p:nvSpPr>
                <p:cNvPr id="6187" name="Google Shape;6187;p4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88" name="Google Shape;6188;p4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89" name="Google Shape;6189;p44"/>
              <p:cNvGrpSpPr/>
              <p:nvPr/>
            </p:nvGrpSpPr>
            <p:grpSpPr>
              <a:xfrm>
                <a:off x="4901315" y="3804271"/>
                <a:ext cx="37776" cy="32364"/>
                <a:chOff x="4901315" y="3804271"/>
                <a:chExt cx="37776" cy="32364"/>
              </a:xfrm>
            </p:grpSpPr>
            <p:sp>
              <p:nvSpPr>
                <p:cNvPr id="6190" name="Google Shape;6190;p4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1" name="Google Shape;6191;p4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2" name="Google Shape;6192;p44"/>
              <p:cNvGrpSpPr/>
              <p:nvPr/>
            </p:nvGrpSpPr>
            <p:grpSpPr>
              <a:xfrm>
                <a:off x="4866394" y="3715035"/>
                <a:ext cx="37846" cy="32357"/>
                <a:chOff x="4866394" y="3715035"/>
                <a:chExt cx="37846" cy="32357"/>
              </a:xfrm>
            </p:grpSpPr>
            <p:sp>
              <p:nvSpPr>
                <p:cNvPr id="6193" name="Google Shape;6193;p4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4" name="Google Shape;6194;p4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5" name="Google Shape;6195;p44"/>
              <p:cNvGrpSpPr/>
              <p:nvPr/>
            </p:nvGrpSpPr>
            <p:grpSpPr>
              <a:xfrm>
                <a:off x="4979233" y="3839798"/>
                <a:ext cx="37878" cy="32420"/>
                <a:chOff x="4979233" y="3839798"/>
                <a:chExt cx="37878" cy="32420"/>
              </a:xfrm>
            </p:grpSpPr>
            <p:sp>
              <p:nvSpPr>
                <p:cNvPr id="6196" name="Google Shape;6196;p4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197" name="Google Shape;6197;p4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198" name="Google Shape;6198;p44"/>
              <p:cNvGrpSpPr/>
              <p:nvPr/>
            </p:nvGrpSpPr>
            <p:grpSpPr>
              <a:xfrm>
                <a:off x="4790662" y="3679147"/>
                <a:ext cx="37783" cy="32380"/>
                <a:chOff x="4790662" y="3679147"/>
                <a:chExt cx="37783" cy="32380"/>
              </a:xfrm>
            </p:grpSpPr>
            <p:sp>
              <p:nvSpPr>
                <p:cNvPr id="6199" name="Google Shape;6199;p4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0" name="Google Shape;6200;p4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01" name="Google Shape;6201;p44"/>
              <p:cNvGrpSpPr/>
              <p:nvPr/>
            </p:nvGrpSpPr>
            <p:grpSpPr>
              <a:xfrm>
                <a:off x="4857263" y="3557861"/>
                <a:ext cx="37776" cy="32357"/>
                <a:chOff x="4857263" y="3557861"/>
                <a:chExt cx="37776" cy="32357"/>
              </a:xfrm>
            </p:grpSpPr>
            <p:sp>
              <p:nvSpPr>
                <p:cNvPr id="6202" name="Google Shape;6202;p4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3" name="Google Shape;6203;p4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04" name="Google Shape;6204;p44"/>
              <p:cNvGrpSpPr/>
              <p:nvPr/>
            </p:nvGrpSpPr>
            <p:grpSpPr>
              <a:xfrm>
                <a:off x="4883902" y="3648033"/>
                <a:ext cx="37783" cy="32380"/>
                <a:chOff x="4883902" y="3648033"/>
                <a:chExt cx="37783" cy="32380"/>
              </a:xfrm>
            </p:grpSpPr>
            <p:sp>
              <p:nvSpPr>
                <p:cNvPr id="6205" name="Google Shape;6205;p4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6" name="Google Shape;6206;p4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07" name="Google Shape;6207;p44"/>
              <p:cNvGrpSpPr/>
              <p:nvPr/>
            </p:nvGrpSpPr>
            <p:grpSpPr>
              <a:xfrm>
                <a:off x="4907780" y="3347220"/>
                <a:ext cx="37878" cy="32357"/>
                <a:chOff x="4907780" y="3347220"/>
                <a:chExt cx="37878" cy="32357"/>
              </a:xfrm>
            </p:grpSpPr>
            <p:sp>
              <p:nvSpPr>
                <p:cNvPr id="6208" name="Google Shape;6208;p4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09" name="Google Shape;6209;p4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10" name="Google Shape;6210;p44"/>
              <p:cNvGrpSpPr/>
              <p:nvPr/>
            </p:nvGrpSpPr>
            <p:grpSpPr>
              <a:xfrm>
                <a:off x="5065048" y="3738150"/>
                <a:ext cx="37783" cy="32364"/>
                <a:chOff x="5065048" y="3738150"/>
                <a:chExt cx="37783" cy="32364"/>
              </a:xfrm>
            </p:grpSpPr>
            <p:sp>
              <p:nvSpPr>
                <p:cNvPr id="6211" name="Google Shape;6211;p4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2" name="Google Shape;6212;p4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13" name="Google Shape;6213;p44"/>
              <p:cNvGrpSpPr/>
              <p:nvPr/>
            </p:nvGrpSpPr>
            <p:grpSpPr>
              <a:xfrm>
                <a:off x="5071616" y="3284615"/>
                <a:ext cx="37783" cy="32357"/>
                <a:chOff x="5071616" y="3284615"/>
                <a:chExt cx="37783" cy="32357"/>
              </a:xfrm>
            </p:grpSpPr>
            <p:sp>
              <p:nvSpPr>
                <p:cNvPr id="6214" name="Google Shape;6214;p4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5" name="Google Shape;6215;p4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16" name="Google Shape;6216;p44"/>
              <p:cNvGrpSpPr/>
              <p:nvPr/>
            </p:nvGrpSpPr>
            <p:grpSpPr>
              <a:xfrm>
                <a:off x="5389291" y="3759921"/>
                <a:ext cx="37783" cy="32380"/>
                <a:chOff x="5389291" y="3759921"/>
                <a:chExt cx="37783" cy="32380"/>
              </a:xfrm>
            </p:grpSpPr>
            <p:sp>
              <p:nvSpPr>
                <p:cNvPr id="6217" name="Google Shape;6217;p4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18" name="Google Shape;6218;p4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19" name="Google Shape;6219;p44"/>
              <p:cNvGrpSpPr/>
              <p:nvPr/>
            </p:nvGrpSpPr>
            <p:grpSpPr>
              <a:xfrm>
                <a:off x="5431534" y="3632932"/>
                <a:ext cx="37878" cy="32451"/>
                <a:chOff x="5431534" y="3632932"/>
                <a:chExt cx="37878" cy="32451"/>
              </a:xfrm>
            </p:grpSpPr>
            <p:sp>
              <p:nvSpPr>
                <p:cNvPr id="6220" name="Google Shape;6220;p4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1" name="Google Shape;6221;p4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2" name="Google Shape;6222;p44"/>
              <p:cNvGrpSpPr/>
              <p:nvPr/>
            </p:nvGrpSpPr>
            <p:grpSpPr>
              <a:xfrm>
                <a:off x="5540755" y="3544829"/>
                <a:ext cx="37783" cy="32357"/>
                <a:chOff x="5540755" y="3544829"/>
                <a:chExt cx="37783" cy="32357"/>
              </a:xfrm>
            </p:grpSpPr>
            <p:sp>
              <p:nvSpPr>
                <p:cNvPr id="6223" name="Google Shape;6223;p4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4" name="Google Shape;6224;p4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5" name="Google Shape;6225;p44"/>
              <p:cNvGrpSpPr/>
              <p:nvPr/>
            </p:nvGrpSpPr>
            <p:grpSpPr>
              <a:xfrm>
                <a:off x="5579293" y="3412107"/>
                <a:ext cx="37776" cy="32357"/>
                <a:chOff x="5579293" y="3412107"/>
                <a:chExt cx="37776" cy="32357"/>
              </a:xfrm>
            </p:grpSpPr>
            <p:sp>
              <p:nvSpPr>
                <p:cNvPr id="6226" name="Google Shape;6226;p4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27" name="Google Shape;6227;p4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28" name="Google Shape;6228;p44"/>
              <p:cNvGrpSpPr/>
              <p:nvPr/>
            </p:nvGrpSpPr>
            <p:grpSpPr>
              <a:xfrm>
                <a:off x="5801346" y="3284615"/>
                <a:ext cx="37783" cy="32357"/>
                <a:chOff x="5801346" y="3284615"/>
                <a:chExt cx="37783" cy="32357"/>
              </a:xfrm>
            </p:grpSpPr>
            <p:sp>
              <p:nvSpPr>
                <p:cNvPr id="6229" name="Google Shape;6229;p4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0" name="Google Shape;6230;p4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1" name="Google Shape;6231;p44"/>
              <p:cNvGrpSpPr/>
              <p:nvPr/>
            </p:nvGrpSpPr>
            <p:grpSpPr>
              <a:xfrm>
                <a:off x="5763578" y="3399067"/>
                <a:ext cx="37776" cy="32364"/>
                <a:chOff x="5763578" y="3399067"/>
                <a:chExt cx="37776" cy="32364"/>
              </a:xfrm>
            </p:grpSpPr>
            <p:sp>
              <p:nvSpPr>
                <p:cNvPr id="6232" name="Google Shape;6232;p4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3" name="Google Shape;6233;p4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4" name="Google Shape;6234;p44"/>
              <p:cNvGrpSpPr/>
              <p:nvPr/>
            </p:nvGrpSpPr>
            <p:grpSpPr>
              <a:xfrm>
                <a:off x="5395858" y="3230952"/>
                <a:ext cx="37776" cy="32364"/>
                <a:chOff x="5395858" y="3230952"/>
                <a:chExt cx="37776" cy="32364"/>
              </a:xfrm>
            </p:grpSpPr>
            <p:sp>
              <p:nvSpPr>
                <p:cNvPr id="6235" name="Google Shape;6235;p4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6" name="Google Shape;6236;p4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37" name="Google Shape;6237;p44"/>
              <p:cNvGrpSpPr/>
              <p:nvPr/>
            </p:nvGrpSpPr>
            <p:grpSpPr>
              <a:xfrm>
                <a:off x="5264088" y="3188237"/>
                <a:ext cx="37776" cy="32357"/>
                <a:chOff x="5264088" y="3188237"/>
                <a:chExt cx="37776" cy="32357"/>
              </a:xfrm>
            </p:grpSpPr>
            <p:sp>
              <p:nvSpPr>
                <p:cNvPr id="6238" name="Google Shape;6238;p4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39" name="Google Shape;6239;p4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0" name="Google Shape;6240;p44"/>
              <p:cNvGrpSpPr/>
              <p:nvPr/>
            </p:nvGrpSpPr>
            <p:grpSpPr>
              <a:xfrm>
                <a:off x="5585758" y="3237425"/>
                <a:ext cx="37878" cy="32357"/>
                <a:chOff x="5585758" y="3237425"/>
                <a:chExt cx="37878" cy="32357"/>
              </a:xfrm>
            </p:grpSpPr>
            <p:sp>
              <p:nvSpPr>
                <p:cNvPr id="6241" name="Google Shape;6241;p4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2" name="Google Shape;6242;p4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3" name="Google Shape;6243;p44"/>
              <p:cNvGrpSpPr/>
              <p:nvPr/>
            </p:nvGrpSpPr>
            <p:grpSpPr>
              <a:xfrm>
                <a:off x="4874196" y="3291088"/>
                <a:ext cx="37878" cy="32451"/>
                <a:chOff x="4874196" y="3291088"/>
                <a:chExt cx="37878" cy="32451"/>
              </a:xfrm>
            </p:grpSpPr>
            <p:sp>
              <p:nvSpPr>
                <p:cNvPr id="6244" name="Google Shape;6244;p4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5" name="Google Shape;6245;p4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6" name="Google Shape;6246;p44"/>
              <p:cNvGrpSpPr/>
              <p:nvPr/>
            </p:nvGrpSpPr>
            <p:grpSpPr>
              <a:xfrm>
                <a:off x="5197770" y="3785466"/>
                <a:ext cx="37783" cy="32427"/>
                <a:chOff x="5197770" y="3785466"/>
                <a:chExt cx="37783" cy="32427"/>
              </a:xfrm>
            </p:grpSpPr>
            <p:sp>
              <p:nvSpPr>
                <p:cNvPr id="6247" name="Google Shape;6247;p4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48" name="Google Shape;6248;p4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49" name="Google Shape;6249;p44"/>
              <p:cNvGrpSpPr/>
              <p:nvPr/>
            </p:nvGrpSpPr>
            <p:grpSpPr>
              <a:xfrm>
                <a:off x="5177699" y="3492117"/>
                <a:ext cx="37776" cy="32357"/>
                <a:chOff x="5177699" y="3492117"/>
                <a:chExt cx="37776" cy="32357"/>
              </a:xfrm>
            </p:grpSpPr>
            <p:sp>
              <p:nvSpPr>
                <p:cNvPr id="6250" name="Google Shape;6250;p4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1" name="Google Shape;6251;p4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2" name="Google Shape;6252;p44"/>
              <p:cNvGrpSpPr/>
              <p:nvPr/>
            </p:nvGrpSpPr>
            <p:grpSpPr>
              <a:xfrm>
                <a:off x="5349431" y="3622346"/>
                <a:ext cx="37870" cy="32380"/>
                <a:chOff x="5349431" y="3622346"/>
                <a:chExt cx="37870" cy="32380"/>
              </a:xfrm>
            </p:grpSpPr>
            <p:sp>
              <p:nvSpPr>
                <p:cNvPr id="6253" name="Google Shape;6253;p4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4" name="Google Shape;6254;p4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5" name="Google Shape;6255;p44"/>
              <p:cNvGrpSpPr/>
              <p:nvPr/>
            </p:nvGrpSpPr>
            <p:grpSpPr>
              <a:xfrm>
                <a:off x="5068855" y="3563980"/>
                <a:ext cx="53954" cy="46223"/>
                <a:chOff x="5068855" y="3563980"/>
                <a:chExt cx="53954" cy="46223"/>
              </a:xfrm>
            </p:grpSpPr>
            <p:sp>
              <p:nvSpPr>
                <p:cNvPr id="6256" name="Google Shape;6256;p4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57" name="Google Shape;6257;p4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58" name="Google Shape;6258;p44"/>
              <p:cNvGrpSpPr/>
              <p:nvPr/>
            </p:nvGrpSpPr>
            <p:grpSpPr>
              <a:xfrm>
                <a:off x="5037654" y="3392507"/>
                <a:ext cx="37870" cy="32451"/>
                <a:chOff x="5037654" y="3392507"/>
                <a:chExt cx="37870" cy="32451"/>
              </a:xfrm>
            </p:grpSpPr>
            <p:sp>
              <p:nvSpPr>
                <p:cNvPr id="6259" name="Google Shape;6259;p4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0" name="Google Shape;6260;p4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1" name="Google Shape;6261;p44"/>
              <p:cNvGrpSpPr/>
              <p:nvPr/>
            </p:nvGrpSpPr>
            <p:grpSpPr>
              <a:xfrm>
                <a:off x="5456560" y="3368629"/>
                <a:ext cx="37870" cy="32451"/>
                <a:chOff x="5456560" y="3368629"/>
                <a:chExt cx="37870" cy="32451"/>
              </a:xfrm>
            </p:grpSpPr>
            <p:sp>
              <p:nvSpPr>
                <p:cNvPr id="6262" name="Google Shape;6262;p4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3" name="Google Shape;6263;p4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4" name="Google Shape;6264;p44"/>
              <p:cNvGrpSpPr/>
              <p:nvPr/>
            </p:nvGrpSpPr>
            <p:grpSpPr>
              <a:xfrm>
                <a:off x="4755749" y="3501516"/>
                <a:ext cx="46246" cy="39608"/>
                <a:chOff x="4755749" y="3501516"/>
                <a:chExt cx="46246" cy="39608"/>
              </a:xfrm>
            </p:grpSpPr>
            <p:sp>
              <p:nvSpPr>
                <p:cNvPr id="6265" name="Google Shape;6265;p4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6" name="Google Shape;6266;p4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67" name="Google Shape;6267;p44"/>
              <p:cNvGrpSpPr/>
              <p:nvPr/>
            </p:nvGrpSpPr>
            <p:grpSpPr>
              <a:xfrm>
                <a:off x="4681346" y="3485582"/>
                <a:ext cx="37783" cy="32427"/>
                <a:chOff x="4681346" y="3485582"/>
                <a:chExt cx="37783" cy="32427"/>
              </a:xfrm>
            </p:grpSpPr>
            <p:sp>
              <p:nvSpPr>
                <p:cNvPr id="6268" name="Google Shape;6268;p4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69" name="Google Shape;6269;p4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0" name="Google Shape;6270;p44"/>
              <p:cNvGrpSpPr/>
              <p:nvPr/>
            </p:nvGrpSpPr>
            <p:grpSpPr>
              <a:xfrm>
                <a:off x="4767067" y="3291088"/>
                <a:ext cx="37878" cy="32451"/>
                <a:chOff x="4767067" y="3291088"/>
                <a:chExt cx="37878" cy="32451"/>
              </a:xfrm>
            </p:grpSpPr>
            <p:sp>
              <p:nvSpPr>
                <p:cNvPr id="6271" name="Google Shape;6271;p4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2" name="Google Shape;6272;p4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3" name="Google Shape;6273;p44"/>
              <p:cNvGrpSpPr/>
              <p:nvPr/>
            </p:nvGrpSpPr>
            <p:grpSpPr>
              <a:xfrm>
                <a:off x="4687819" y="3405539"/>
                <a:ext cx="37776" cy="32451"/>
                <a:chOff x="4687819" y="3405539"/>
                <a:chExt cx="37776" cy="32451"/>
              </a:xfrm>
            </p:grpSpPr>
            <p:sp>
              <p:nvSpPr>
                <p:cNvPr id="6274" name="Google Shape;6274;p4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5" name="Google Shape;6275;p4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6" name="Google Shape;6276;p44"/>
              <p:cNvGrpSpPr/>
              <p:nvPr/>
            </p:nvGrpSpPr>
            <p:grpSpPr>
              <a:xfrm>
                <a:off x="4923101" y="3444809"/>
                <a:ext cx="52813" cy="45318"/>
                <a:chOff x="4923101" y="3444809"/>
                <a:chExt cx="52813" cy="45318"/>
              </a:xfrm>
            </p:grpSpPr>
            <p:sp>
              <p:nvSpPr>
                <p:cNvPr id="6277" name="Google Shape;6277;p4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78" name="Google Shape;6278;p4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79" name="Google Shape;6279;p44"/>
              <p:cNvGrpSpPr/>
              <p:nvPr/>
            </p:nvGrpSpPr>
            <p:grpSpPr>
              <a:xfrm>
                <a:off x="4846040" y="3654750"/>
                <a:ext cx="31405" cy="26993"/>
                <a:chOff x="4846040" y="3654750"/>
                <a:chExt cx="31405" cy="26993"/>
              </a:xfrm>
            </p:grpSpPr>
            <p:sp>
              <p:nvSpPr>
                <p:cNvPr id="6280" name="Google Shape;6280;p4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1" name="Google Shape;6281;p4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82" name="Google Shape;6282;p44"/>
              <p:cNvGrpSpPr/>
              <p:nvPr/>
            </p:nvGrpSpPr>
            <p:grpSpPr>
              <a:xfrm>
                <a:off x="4925673" y="3691700"/>
                <a:ext cx="40253" cy="34472"/>
                <a:chOff x="4925673" y="3691700"/>
                <a:chExt cx="40253" cy="34472"/>
              </a:xfrm>
            </p:grpSpPr>
            <p:sp>
              <p:nvSpPr>
                <p:cNvPr id="6283" name="Google Shape;6283;p4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4" name="Google Shape;6284;p4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85" name="Google Shape;6285;p44"/>
              <p:cNvGrpSpPr/>
              <p:nvPr/>
            </p:nvGrpSpPr>
            <p:grpSpPr>
              <a:xfrm>
                <a:off x="4894653" y="3740848"/>
                <a:ext cx="31405" cy="26906"/>
                <a:chOff x="4894653" y="3740848"/>
                <a:chExt cx="31405" cy="26906"/>
              </a:xfrm>
            </p:grpSpPr>
            <p:sp>
              <p:nvSpPr>
                <p:cNvPr id="6286" name="Google Shape;6286;p4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87" name="Google Shape;6287;p4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88" name="Google Shape;6288;p44"/>
              <p:cNvGrpSpPr/>
              <p:nvPr/>
            </p:nvGrpSpPr>
            <p:grpSpPr>
              <a:xfrm>
                <a:off x="4962300" y="3696348"/>
                <a:ext cx="38255" cy="32773"/>
                <a:chOff x="4962300" y="3696348"/>
                <a:chExt cx="38255" cy="32773"/>
              </a:xfrm>
            </p:grpSpPr>
            <p:sp>
              <p:nvSpPr>
                <p:cNvPr id="6289" name="Google Shape;6289;p4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0" name="Google Shape;6290;p4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1" name="Google Shape;6291;p44"/>
              <p:cNvGrpSpPr/>
              <p:nvPr/>
            </p:nvGrpSpPr>
            <p:grpSpPr>
              <a:xfrm>
                <a:off x="4980185" y="3743349"/>
                <a:ext cx="31499" cy="26969"/>
                <a:chOff x="4980185" y="3743349"/>
                <a:chExt cx="31499" cy="26969"/>
              </a:xfrm>
            </p:grpSpPr>
            <p:sp>
              <p:nvSpPr>
                <p:cNvPr id="6292" name="Google Shape;6292;p4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3" name="Google Shape;6293;p4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4" name="Google Shape;6294;p44"/>
              <p:cNvGrpSpPr/>
              <p:nvPr/>
            </p:nvGrpSpPr>
            <p:grpSpPr>
              <a:xfrm>
                <a:off x="5013768" y="3734312"/>
                <a:ext cx="31499" cy="26969"/>
                <a:chOff x="5013768" y="3734312"/>
                <a:chExt cx="31499" cy="26969"/>
              </a:xfrm>
            </p:grpSpPr>
            <p:sp>
              <p:nvSpPr>
                <p:cNvPr id="6295" name="Google Shape;6295;p4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6" name="Google Shape;6296;p4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297" name="Google Shape;6297;p44"/>
              <p:cNvGrpSpPr/>
              <p:nvPr/>
            </p:nvGrpSpPr>
            <p:grpSpPr>
              <a:xfrm>
                <a:off x="5036703" y="3764545"/>
                <a:ext cx="31499" cy="26898"/>
                <a:chOff x="5036703" y="3764545"/>
                <a:chExt cx="31499" cy="26898"/>
              </a:xfrm>
            </p:grpSpPr>
            <p:sp>
              <p:nvSpPr>
                <p:cNvPr id="6298" name="Google Shape;6298;p4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299" name="Google Shape;6299;p4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0" name="Google Shape;6300;p44"/>
              <p:cNvGrpSpPr/>
              <p:nvPr/>
            </p:nvGrpSpPr>
            <p:grpSpPr>
              <a:xfrm>
                <a:off x="4953546" y="3768352"/>
                <a:ext cx="31405" cy="26898"/>
                <a:chOff x="4953546" y="3768352"/>
                <a:chExt cx="31405" cy="26898"/>
              </a:xfrm>
            </p:grpSpPr>
            <p:sp>
              <p:nvSpPr>
                <p:cNvPr id="6301" name="Google Shape;6301;p4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2" name="Google Shape;6302;p4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3" name="Google Shape;6303;p44"/>
              <p:cNvGrpSpPr/>
              <p:nvPr/>
            </p:nvGrpSpPr>
            <p:grpSpPr>
              <a:xfrm>
                <a:off x="4964770" y="3814016"/>
                <a:ext cx="31499" cy="26993"/>
                <a:chOff x="4964770" y="3814016"/>
                <a:chExt cx="31499" cy="26993"/>
              </a:xfrm>
            </p:grpSpPr>
            <p:sp>
              <p:nvSpPr>
                <p:cNvPr id="6304" name="Google Shape;6304;p4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5" name="Google Shape;6305;p4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6" name="Google Shape;6306;p44"/>
              <p:cNvGrpSpPr/>
              <p:nvPr/>
            </p:nvGrpSpPr>
            <p:grpSpPr>
              <a:xfrm>
                <a:off x="4923290" y="3800504"/>
                <a:ext cx="31468" cy="26898"/>
                <a:chOff x="4923290" y="3800504"/>
                <a:chExt cx="31468" cy="26898"/>
              </a:xfrm>
            </p:grpSpPr>
            <p:sp>
              <p:nvSpPr>
                <p:cNvPr id="6307" name="Google Shape;6307;p4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08" name="Google Shape;6308;p4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09" name="Google Shape;6309;p44"/>
              <p:cNvGrpSpPr/>
              <p:nvPr/>
            </p:nvGrpSpPr>
            <p:grpSpPr>
              <a:xfrm>
                <a:off x="5108534" y="3650943"/>
                <a:ext cx="31405" cy="26993"/>
                <a:chOff x="5108534" y="3650943"/>
                <a:chExt cx="31405" cy="26993"/>
              </a:xfrm>
            </p:grpSpPr>
            <p:sp>
              <p:nvSpPr>
                <p:cNvPr id="6310" name="Google Shape;6310;p4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1" name="Google Shape;6311;p4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12" name="Google Shape;6312;p44"/>
              <p:cNvGrpSpPr/>
              <p:nvPr/>
            </p:nvGrpSpPr>
            <p:grpSpPr>
              <a:xfrm>
                <a:off x="5119380" y="3760739"/>
                <a:ext cx="31499" cy="26993"/>
                <a:chOff x="5119380" y="3760739"/>
                <a:chExt cx="31499" cy="26993"/>
              </a:xfrm>
            </p:grpSpPr>
            <p:sp>
              <p:nvSpPr>
                <p:cNvPr id="6313" name="Google Shape;6313;p4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4" name="Google Shape;6314;p4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15" name="Google Shape;6315;p44"/>
              <p:cNvGrpSpPr/>
              <p:nvPr/>
            </p:nvGrpSpPr>
            <p:grpSpPr>
              <a:xfrm>
                <a:off x="5119380" y="3788235"/>
                <a:ext cx="31499" cy="26993"/>
                <a:chOff x="5119380" y="3788235"/>
                <a:chExt cx="31499" cy="26993"/>
              </a:xfrm>
            </p:grpSpPr>
            <p:sp>
              <p:nvSpPr>
                <p:cNvPr id="6316" name="Google Shape;6316;p4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17" name="Google Shape;6317;p4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18" name="Google Shape;6318;p44"/>
              <p:cNvGrpSpPr/>
              <p:nvPr/>
            </p:nvGrpSpPr>
            <p:grpSpPr>
              <a:xfrm>
                <a:off x="5158005" y="3875284"/>
                <a:ext cx="31405" cy="27001"/>
                <a:chOff x="5158005" y="3875284"/>
                <a:chExt cx="31405" cy="27001"/>
              </a:xfrm>
            </p:grpSpPr>
            <p:sp>
              <p:nvSpPr>
                <p:cNvPr id="6319" name="Google Shape;6319;p4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0" name="Google Shape;6320;p4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1" name="Google Shape;6321;p44"/>
              <p:cNvGrpSpPr/>
              <p:nvPr/>
            </p:nvGrpSpPr>
            <p:grpSpPr>
              <a:xfrm>
                <a:off x="5233163" y="3764545"/>
                <a:ext cx="31499" cy="26898"/>
                <a:chOff x="5233163" y="3764545"/>
                <a:chExt cx="31499" cy="26898"/>
              </a:xfrm>
            </p:grpSpPr>
            <p:sp>
              <p:nvSpPr>
                <p:cNvPr id="6322" name="Google Shape;6322;p4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3" name="Google Shape;6323;p4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4" name="Google Shape;6324;p44"/>
              <p:cNvGrpSpPr/>
              <p:nvPr/>
            </p:nvGrpSpPr>
            <p:grpSpPr>
              <a:xfrm>
                <a:off x="5276168" y="3805545"/>
                <a:ext cx="31499" cy="26906"/>
                <a:chOff x="5276168" y="3805545"/>
                <a:chExt cx="31499" cy="26906"/>
              </a:xfrm>
            </p:grpSpPr>
            <p:sp>
              <p:nvSpPr>
                <p:cNvPr id="6325" name="Google Shape;6325;p4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6" name="Google Shape;6326;p4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27" name="Google Shape;6327;p44"/>
              <p:cNvGrpSpPr/>
              <p:nvPr/>
            </p:nvGrpSpPr>
            <p:grpSpPr>
              <a:xfrm>
                <a:off x="5294053" y="3851933"/>
                <a:ext cx="31405" cy="26945"/>
                <a:chOff x="5294053" y="3851933"/>
                <a:chExt cx="31405" cy="26945"/>
              </a:xfrm>
            </p:grpSpPr>
            <p:sp>
              <p:nvSpPr>
                <p:cNvPr id="6328" name="Google Shape;6328;p4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29" name="Google Shape;6329;p4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0" name="Google Shape;6330;p44"/>
              <p:cNvGrpSpPr/>
              <p:nvPr/>
            </p:nvGrpSpPr>
            <p:grpSpPr>
              <a:xfrm>
                <a:off x="5341723" y="3851902"/>
                <a:ext cx="31405" cy="26977"/>
                <a:chOff x="5341723" y="3851902"/>
                <a:chExt cx="31405" cy="26977"/>
              </a:xfrm>
            </p:grpSpPr>
            <p:sp>
              <p:nvSpPr>
                <p:cNvPr id="6331" name="Google Shape;6331;p4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2" name="Google Shape;6332;p4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3" name="Google Shape;6333;p44"/>
              <p:cNvGrpSpPr/>
              <p:nvPr/>
            </p:nvGrpSpPr>
            <p:grpSpPr>
              <a:xfrm>
                <a:off x="5054871" y="3507855"/>
                <a:ext cx="31405" cy="26993"/>
                <a:chOff x="5054871" y="3507855"/>
                <a:chExt cx="31405" cy="26993"/>
              </a:xfrm>
            </p:grpSpPr>
            <p:sp>
              <p:nvSpPr>
                <p:cNvPr id="6334" name="Google Shape;6334;p4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5" name="Google Shape;6335;p4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6" name="Google Shape;6336;p44"/>
              <p:cNvGrpSpPr/>
              <p:nvPr/>
            </p:nvGrpSpPr>
            <p:grpSpPr>
              <a:xfrm>
                <a:off x="4876579" y="3675325"/>
                <a:ext cx="31405" cy="26969"/>
                <a:chOff x="4876579" y="3675325"/>
                <a:chExt cx="31405" cy="26969"/>
              </a:xfrm>
            </p:grpSpPr>
            <p:sp>
              <p:nvSpPr>
                <p:cNvPr id="6337" name="Google Shape;6337;p4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38" name="Google Shape;6338;p4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39" name="Google Shape;6339;p44"/>
              <p:cNvGrpSpPr/>
              <p:nvPr/>
            </p:nvGrpSpPr>
            <p:grpSpPr>
              <a:xfrm>
                <a:off x="4842233" y="3688333"/>
                <a:ext cx="31405" cy="26993"/>
                <a:chOff x="4842233" y="3688333"/>
                <a:chExt cx="31405" cy="26993"/>
              </a:xfrm>
            </p:grpSpPr>
            <p:sp>
              <p:nvSpPr>
                <p:cNvPr id="6340" name="Google Shape;6340;p4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1" name="Google Shape;6341;p4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42" name="Google Shape;6342;p44"/>
              <p:cNvGrpSpPr/>
              <p:nvPr/>
            </p:nvGrpSpPr>
            <p:grpSpPr>
              <a:xfrm>
                <a:off x="5187876" y="3608032"/>
                <a:ext cx="31405" cy="27001"/>
                <a:chOff x="5187876" y="3608032"/>
                <a:chExt cx="31405" cy="27001"/>
              </a:xfrm>
            </p:grpSpPr>
            <p:sp>
              <p:nvSpPr>
                <p:cNvPr id="6343" name="Google Shape;6343;p4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4" name="Google Shape;6344;p4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45" name="Google Shape;6345;p4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6" name="Google Shape;6346;p4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47" name="Google Shape;6347;p44"/>
              <p:cNvGrpSpPr/>
              <p:nvPr/>
            </p:nvGrpSpPr>
            <p:grpSpPr>
              <a:xfrm>
                <a:off x="5269224" y="3304167"/>
                <a:ext cx="40253" cy="34402"/>
                <a:chOff x="5269224" y="3304167"/>
                <a:chExt cx="40253" cy="34402"/>
              </a:xfrm>
            </p:grpSpPr>
            <p:sp>
              <p:nvSpPr>
                <p:cNvPr id="6348" name="Google Shape;6348;p4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49" name="Google Shape;6349;p4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0" name="Google Shape;6350;p44"/>
              <p:cNvGrpSpPr/>
              <p:nvPr/>
            </p:nvGrpSpPr>
            <p:grpSpPr>
              <a:xfrm>
                <a:off x="5327354" y="3476615"/>
                <a:ext cx="49864" cy="42723"/>
                <a:chOff x="5327354" y="3476615"/>
                <a:chExt cx="49864" cy="42723"/>
              </a:xfrm>
            </p:grpSpPr>
            <p:sp>
              <p:nvSpPr>
                <p:cNvPr id="6351" name="Google Shape;6351;p4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2" name="Google Shape;6352;p4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53" name="Google Shape;6353;p4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4" name="Google Shape;6354;p4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55" name="Google Shape;6355;p44"/>
              <p:cNvGrpSpPr/>
              <p:nvPr/>
            </p:nvGrpSpPr>
            <p:grpSpPr>
              <a:xfrm>
                <a:off x="5341723" y="3775957"/>
                <a:ext cx="31405" cy="26898"/>
                <a:chOff x="5341723" y="3775957"/>
                <a:chExt cx="31405" cy="26898"/>
              </a:xfrm>
            </p:grpSpPr>
            <p:sp>
              <p:nvSpPr>
                <p:cNvPr id="6356" name="Google Shape;6356;p4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57" name="Google Shape;6357;p4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58" name="Google Shape;6358;p44"/>
              <p:cNvGrpSpPr/>
              <p:nvPr/>
            </p:nvGrpSpPr>
            <p:grpSpPr>
              <a:xfrm>
                <a:off x="5439053" y="3699274"/>
                <a:ext cx="31405" cy="26898"/>
                <a:chOff x="5439053" y="3699274"/>
                <a:chExt cx="31405" cy="26898"/>
              </a:xfrm>
            </p:grpSpPr>
            <p:sp>
              <p:nvSpPr>
                <p:cNvPr id="6359" name="Google Shape;6359;p4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0" name="Google Shape;6360;p4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61" name="Google Shape;6361;p44"/>
              <p:cNvGrpSpPr/>
              <p:nvPr/>
            </p:nvGrpSpPr>
            <p:grpSpPr>
              <a:xfrm>
                <a:off x="5412414" y="3622307"/>
                <a:ext cx="31499" cy="26993"/>
                <a:chOff x="5412414" y="3622307"/>
                <a:chExt cx="31499" cy="26993"/>
              </a:xfrm>
            </p:grpSpPr>
            <p:sp>
              <p:nvSpPr>
                <p:cNvPr id="6362" name="Google Shape;6362;p4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3" name="Google Shape;6363;p4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64" name="Google Shape;6364;p44"/>
              <p:cNvGrpSpPr/>
              <p:nvPr/>
            </p:nvGrpSpPr>
            <p:grpSpPr>
              <a:xfrm>
                <a:off x="5476254" y="3473949"/>
                <a:ext cx="26835" cy="26930"/>
                <a:chOff x="5476254" y="3473949"/>
                <a:chExt cx="26835" cy="26930"/>
              </a:xfrm>
            </p:grpSpPr>
            <p:sp>
              <p:nvSpPr>
                <p:cNvPr id="6365" name="Google Shape;6365;p4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6" name="Google Shape;6366;p4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67" name="Google Shape;6367;p44"/>
              <p:cNvGrpSpPr/>
              <p:nvPr/>
            </p:nvGrpSpPr>
            <p:grpSpPr>
              <a:xfrm>
                <a:off x="5564547" y="3481594"/>
                <a:ext cx="31397" cy="26898"/>
                <a:chOff x="5564547" y="3481594"/>
                <a:chExt cx="31397" cy="26898"/>
              </a:xfrm>
            </p:grpSpPr>
            <p:sp>
              <p:nvSpPr>
                <p:cNvPr id="6368" name="Google Shape;6368;p4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69" name="Google Shape;6369;p4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70" name="Google Shape;6370;p44"/>
              <p:cNvGrpSpPr/>
              <p:nvPr/>
            </p:nvGrpSpPr>
            <p:grpSpPr>
              <a:xfrm>
                <a:off x="5534101" y="3470174"/>
                <a:ext cx="31397" cy="26906"/>
                <a:chOff x="5534101" y="3470174"/>
                <a:chExt cx="31397" cy="26906"/>
              </a:xfrm>
            </p:grpSpPr>
            <p:sp>
              <p:nvSpPr>
                <p:cNvPr id="6371" name="Google Shape;6371;p4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2" name="Google Shape;6372;p4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73" name="Google Shape;6373;p44"/>
              <p:cNvGrpSpPr/>
              <p:nvPr/>
            </p:nvGrpSpPr>
            <p:grpSpPr>
              <a:xfrm>
                <a:off x="5610879" y="3314486"/>
                <a:ext cx="31499" cy="26938"/>
                <a:chOff x="5610879" y="3314486"/>
                <a:chExt cx="31499" cy="26938"/>
              </a:xfrm>
            </p:grpSpPr>
            <p:sp>
              <p:nvSpPr>
                <p:cNvPr id="6374" name="Google Shape;6374;p4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5" name="Google Shape;6375;p4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76" name="Google Shape;6376;p44"/>
              <p:cNvGrpSpPr/>
              <p:nvPr/>
            </p:nvGrpSpPr>
            <p:grpSpPr>
              <a:xfrm>
                <a:off x="4834525" y="3501382"/>
                <a:ext cx="31499" cy="26898"/>
                <a:chOff x="4834525" y="3501382"/>
                <a:chExt cx="31499" cy="26898"/>
              </a:xfrm>
            </p:grpSpPr>
            <p:sp>
              <p:nvSpPr>
                <p:cNvPr id="6377" name="Google Shape;6377;p4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78" name="Google Shape;6378;p4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79" name="Google Shape;6379;p44"/>
              <p:cNvGrpSpPr/>
              <p:nvPr/>
            </p:nvGrpSpPr>
            <p:grpSpPr>
              <a:xfrm>
                <a:off x="4898460" y="3580158"/>
                <a:ext cx="31405" cy="26898"/>
                <a:chOff x="4898460" y="3580158"/>
                <a:chExt cx="31405" cy="26898"/>
              </a:xfrm>
            </p:grpSpPr>
            <p:sp>
              <p:nvSpPr>
                <p:cNvPr id="6380" name="Google Shape;6380;p4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1" name="Google Shape;6381;p4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82" name="Google Shape;6382;p44"/>
              <p:cNvGrpSpPr/>
              <p:nvPr/>
            </p:nvGrpSpPr>
            <p:grpSpPr>
              <a:xfrm>
                <a:off x="4882667" y="3608032"/>
                <a:ext cx="31499" cy="27001"/>
                <a:chOff x="4882667" y="3608032"/>
                <a:chExt cx="31499" cy="27001"/>
              </a:xfrm>
            </p:grpSpPr>
            <p:sp>
              <p:nvSpPr>
                <p:cNvPr id="6383" name="Google Shape;6383;p4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4" name="Google Shape;6384;p4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85" name="Google Shape;6385;p44"/>
              <p:cNvGrpSpPr/>
              <p:nvPr/>
            </p:nvGrpSpPr>
            <p:grpSpPr>
              <a:xfrm>
                <a:off x="4843373" y="3631407"/>
                <a:ext cx="16273" cy="16186"/>
                <a:chOff x="4843373" y="3631407"/>
                <a:chExt cx="16273" cy="16186"/>
              </a:xfrm>
            </p:grpSpPr>
            <p:sp>
              <p:nvSpPr>
                <p:cNvPr id="6386" name="Google Shape;6386;p4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87" name="Google Shape;6387;p4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88" name="Google Shape;6388;p44"/>
              <p:cNvGrpSpPr/>
              <p:nvPr/>
            </p:nvGrpSpPr>
            <p:grpSpPr>
              <a:xfrm>
                <a:off x="4727773" y="3591578"/>
                <a:ext cx="31499" cy="26898"/>
                <a:chOff x="4727773" y="3591578"/>
                <a:chExt cx="31499" cy="26898"/>
              </a:xfrm>
            </p:grpSpPr>
            <p:sp>
              <p:nvSpPr>
                <p:cNvPr id="6389" name="Google Shape;6389;p4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0" name="Google Shape;6390;p4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391" name="Google Shape;6391;p4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2" name="Google Shape;6392;p4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393" name="Google Shape;6393;p44"/>
              <p:cNvGrpSpPr/>
              <p:nvPr/>
            </p:nvGrpSpPr>
            <p:grpSpPr>
              <a:xfrm>
                <a:off x="4609421" y="3577398"/>
                <a:ext cx="31499" cy="27001"/>
                <a:chOff x="4609421" y="3577398"/>
                <a:chExt cx="31499" cy="27001"/>
              </a:xfrm>
            </p:grpSpPr>
            <p:sp>
              <p:nvSpPr>
                <p:cNvPr id="6394" name="Google Shape;6394;p4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5" name="Google Shape;6395;p4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6" name="Google Shape;6396;p44"/>
              <p:cNvGrpSpPr/>
              <p:nvPr/>
            </p:nvGrpSpPr>
            <p:grpSpPr>
              <a:xfrm>
                <a:off x="4649289" y="3577398"/>
                <a:ext cx="31499" cy="27001"/>
                <a:chOff x="4649289" y="3577398"/>
                <a:chExt cx="31499" cy="27001"/>
              </a:xfrm>
            </p:grpSpPr>
            <p:sp>
              <p:nvSpPr>
                <p:cNvPr id="6397" name="Google Shape;6397;p4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398" name="Google Shape;6398;p4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399" name="Google Shape;6399;p44"/>
              <p:cNvGrpSpPr/>
              <p:nvPr/>
            </p:nvGrpSpPr>
            <p:grpSpPr>
              <a:xfrm>
                <a:off x="4605614" y="3639523"/>
                <a:ext cx="31499" cy="26906"/>
                <a:chOff x="4605614" y="3639523"/>
                <a:chExt cx="31499" cy="26906"/>
              </a:xfrm>
            </p:grpSpPr>
            <p:sp>
              <p:nvSpPr>
                <p:cNvPr id="6400" name="Google Shape;6400;p4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1" name="Google Shape;6401;p4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02" name="Google Shape;6402;p44"/>
              <p:cNvGrpSpPr/>
              <p:nvPr/>
            </p:nvGrpSpPr>
            <p:grpSpPr>
              <a:xfrm>
                <a:off x="4785149" y="3618846"/>
                <a:ext cx="26930" cy="26843"/>
                <a:chOff x="4785149" y="3618846"/>
                <a:chExt cx="26930" cy="26843"/>
              </a:xfrm>
            </p:grpSpPr>
            <p:sp>
              <p:nvSpPr>
                <p:cNvPr id="6403" name="Google Shape;6403;p4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4" name="Google Shape;6404;p4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05" name="Google Shape;6405;p44"/>
              <p:cNvGrpSpPr/>
              <p:nvPr/>
            </p:nvGrpSpPr>
            <p:grpSpPr>
              <a:xfrm>
                <a:off x="4810167" y="3601567"/>
                <a:ext cx="31405" cy="26898"/>
                <a:chOff x="4810167" y="3601567"/>
                <a:chExt cx="31405" cy="26898"/>
              </a:xfrm>
            </p:grpSpPr>
            <p:sp>
              <p:nvSpPr>
                <p:cNvPr id="6406" name="Google Shape;6406;p4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07" name="Google Shape;6407;p4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08" name="Google Shape;6408;p44"/>
              <p:cNvGrpSpPr/>
              <p:nvPr/>
            </p:nvGrpSpPr>
            <p:grpSpPr>
              <a:xfrm>
                <a:off x="4831002" y="3373230"/>
                <a:ext cx="31405" cy="26898"/>
                <a:chOff x="4831002" y="3373230"/>
                <a:chExt cx="31405" cy="26898"/>
              </a:xfrm>
            </p:grpSpPr>
            <p:sp>
              <p:nvSpPr>
                <p:cNvPr id="6409" name="Google Shape;6409;p4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0" name="Google Shape;6410;p4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1" name="Google Shape;6411;p44"/>
              <p:cNvGrpSpPr/>
              <p:nvPr/>
            </p:nvGrpSpPr>
            <p:grpSpPr>
              <a:xfrm>
                <a:off x="4719311" y="3355054"/>
                <a:ext cx="31499" cy="27001"/>
                <a:chOff x="4719311" y="3355054"/>
                <a:chExt cx="31499" cy="27001"/>
              </a:xfrm>
            </p:grpSpPr>
            <p:sp>
              <p:nvSpPr>
                <p:cNvPr id="6412" name="Google Shape;6412;p4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3" name="Google Shape;6413;p4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4" name="Google Shape;6414;p44"/>
              <p:cNvGrpSpPr/>
              <p:nvPr/>
            </p:nvGrpSpPr>
            <p:grpSpPr>
              <a:xfrm>
                <a:off x="4798755" y="3450260"/>
                <a:ext cx="26930" cy="26930"/>
                <a:chOff x="4798755" y="3450260"/>
                <a:chExt cx="26930" cy="26930"/>
              </a:xfrm>
            </p:grpSpPr>
            <p:sp>
              <p:nvSpPr>
                <p:cNvPr id="6415" name="Google Shape;6415;p4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6" name="Google Shape;6416;p4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17" name="Google Shape;6417;p44"/>
              <p:cNvGrpSpPr/>
              <p:nvPr/>
            </p:nvGrpSpPr>
            <p:grpSpPr>
              <a:xfrm>
                <a:off x="4645576" y="3467555"/>
                <a:ext cx="31405" cy="26953"/>
                <a:chOff x="4645576" y="3467555"/>
                <a:chExt cx="31405" cy="26953"/>
              </a:xfrm>
            </p:grpSpPr>
            <p:sp>
              <p:nvSpPr>
                <p:cNvPr id="6418" name="Google Shape;6418;p4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19" name="Google Shape;6419;p4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0" name="Google Shape;6420;p44"/>
              <p:cNvGrpSpPr/>
              <p:nvPr/>
            </p:nvGrpSpPr>
            <p:grpSpPr>
              <a:xfrm>
                <a:off x="4687631" y="3583965"/>
                <a:ext cx="31499" cy="26898"/>
                <a:chOff x="4687631" y="3583965"/>
                <a:chExt cx="31499" cy="26898"/>
              </a:xfrm>
            </p:grpSpPr>
            <p:sp>
              <p:nvSpPr>
                <p:cNvPr id="6421" name="Google Shape;6421;p4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2" name="Google Shape;6422;p4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3" name="Google Shape;6423;p44"/>
              <p:cNvGrpSpPr/>
              <p:nvPr/>
            </p:nvGrpSpPr>
            <p:grpSpPr>
              <a:xfrm>
                <a:off x="4719311" y="3471314"/>
                <a:ext cx="31499" cy="27001"/>
                <a:chOff x="4719311" y="3471314"/>
                <a:chExt cx="31499" cy="27001"/>
              </a:xfrm>
            </p:grpSpPr>
            <p:sp>
              <p:nvSpPr>
                <p:cNvPr id="6424" name="Google Shape;6424;p4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5" name="Google Shape;6425;p4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6" name="Google Shape;6426;p44"/>
              <p:cNvGrpSpPr/>
              <p:nvPr/>
            </p:nvGrpSpPr>
            <p:grpSpPr>
              <a:xfrm>
                <a:off x="4719311" y="3434404"/>
                <a:ext cx="31499" cy="26898"/>
                <a:chOff x="4719311" y="3434404"/>
                <a:chExt cx="31499" cy="26898"/>
              </a:xfrm>
            </p:grpSpPr>
            <p:sp>
              <p:nvSpPr>
                <p:cNvPr id="6427" name="Google Shape;6427;p4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28" name="Google Shape;6428;p4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29" name="Google Shape;6429;p44"/>
              <p:cNvGrpSpPr/>
              <p:nvPr/>
            </p:nvGrpSpPr>
            <p:grpSpPr>
              <a:xfrm>
                <a:off x="4768876" y="3401772"/>
                <a:ext cx="31499" cy="26898"/>
                <a:chOff x="4768876" y="3401772"/>
                <a:chExt cx="31499" cy="26898"/>
              </a:xfrm>
            </p:grpSpPr>
            <p:sp>
              <p:nvSpPr>
                <p:cNvPr id="6430" name="Google Shape;6430;p4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1" name="Google Shape;6431;p4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32" name="Google Shape;6432;p44"/>
              <p:cNvGrpSpPr/>
              <p:nvPr/>
            </p:nvGrpSpPr>
            <p:grpSpPr>
              <a:xfrm>
                <a:off x="4762214" y="3471377"/>
                <a:ext cx="26938" cy="26938"/>
                <a:chOff x="4762214" y="3471377"/>
                <a:chExt cx="26938" cy="26938"/>
              </a:xfrm>
            </p:grpSpPr>
            <p:sp>
              <p:nvSpPr>
                <p:cNvPr id="6433" name="Google Shape;6433;p4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4" name="Google Shape;6434;p4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35" name="Google Shape;6435;p44"/>
              <p:cNvGrpSpPr/>
              <p:nvPr/>
            </p:nvGrpSpPr>
            <p:grpSpPr>
              <a:xfrm>
                <a:off x="4790473" y="3344782"/>
                <a:ext cx="31405" cy="26898"/>
                <a:chOff x="4790473" y="3344782"/>
                <a:chExt cx="31405" cy="26898"/>
              </a:xfrm>
            </p:grpSpPr>
            <p:sp>
              <p:nvSpPr>
                <p:cNvPr id="6436" name="Google Shape;6436;p4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37" name="Google Shape;6437;p4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38" name="Google Shape;6438;p44"/>
              <p:cNvGrpSpPr/>
              <p:nvPr/>
            </p:nvGrpSpPr>
            <p:grpSpPr>
              <a:xfrm>
                <a:off x="4823774" y="3950733"/>
                <a:ext cx="37398" cy="32034"/>
                <a:chOff x="4823774" y="3950733"/>
                <a:chExt cx="37398" cy="32034"/>
              </a:xfrm>
            </p:grpSpPr>
            <p:sp>
              <p:nvSpPr>
                <p:cNvPr id="6439" name="Google Shape;6439;p4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0" name="Google Shape;6440;p4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41" name="Google Shape;6441;p44"/>
              <p:cNvGrpSpPr/>
              <p:nvPr/>
            </p:nvGrpSpPr>
            <p:grpSpPr>
              <a:xfrm>
                <a:off x="4823396" y="4110566"/>
                <a:ext cx="31405" cy="26906"/>
                <a:chOff x="4823396" y="4110566"/>
                <a:chExt cx="31405" cy="26906"/>
              </a:xfrm>
            </p:grpSpPr>
            <p:sp>
              <p:nvSpPr>
                <p:cNvPr id="6442" name="Google Shape;6442;p4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3" name="Google Shape;6443;p4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44" name="Google Shape;6444;p44"/>
              <p:cNvGrpSpPr/>
              <p:nvPr/>
            </p:nvGrpSpPr>
            <p:grpSpPr>
              <a:xfrm>
                <a:off x="4838332" y="3821150"/>
                <a:ext cx="31499" cy="26898"/>
                <a:chOff x="4838332" y="3821150"/>
                <a:chExt cx="31499" cy="26898"/>
              </a:xfrm>
            </p:grpSpPr>
            <p:sp>
              <p:nvSpPr>
                <p:cNvPr id="6445" name="Google Shape;6445;p4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6" name="Google Shape;6446;p4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47" name="Google Shape;6447;p44"/>
              <p:cNvGrpSpPr/>
              <p:nvPr/>
            </p:nvGrpSpPr>
            <p:grpSpPr>
              <a:xfrm>
                <a:off x="4661275" y="3815007"/>
                <a:ext cx="36824" cy="31523"/>
                <a:chOff x="4661275" y="3815007"/>
                <a:chExt cx="36824" cy="31523"/>
              </a:xfrm>
            </p:grpSpPr>
            <p:sp>
              <p:nvSpPr>
                <p:cNvPr id="6448" name="Google Shape;6448;p4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49" name="Google Shape;6449;p4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0" name="Google Shape;6450;p44"/>
              <p:cNvGrpSpPr/>
              <p:nvPr/>
            </p:nvGrpSpPr>
            <p:grpSpPr>
              <a:xfrm>
                <a:off x="4558998" y="3851037"/>
                <a:ext cx="33591" cy="28699"/>
                <a:chOff x="4558998" y="3851037"/>
                <a:chExt cx="33591" cy="28699"/>
              </a:xfrm>
            </p:grpSpPr>
            <p:sp>
              <p:nvSpPr>
                <p:cNvPr id="6451" name="Google Shape;6451;p4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2" name="Google Shape;6452;p4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3" name="Google Shape;6453;p44"/>
              <p:cNvGrpSpPr/>
              <p:nvPr/>
            </p:nvGrpSpPr>
            <p:grpSpPr>
              <a:xfrm>
                <a:off x="4696762" y="3638587"/>
                <a:ext cx="33591" cy="28794"/>
                <a:chOff x="4696762" y="3638587"/>
                <a:chExt cx="33591" cy="28794"/>
              </a:xfrm>
            </p:grpSpPr>
            <p:sp>
              <p:nvSpPr>
                <p:cNvPr id="6454" name="Google Shape;6454;p4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5" name="Google Shape;6455;p4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6" name="Google Shape;6456;p44"/>
              <p:cNvGrpSpPr/>
              <p:nvPr/>
            </p:nvGrpSpPr>
            <p:grpSpPr>
              <a:xfrm>
                <a:off x="4929479" y="3939140"/>
                <a:ext cx="33497" cy="28692"/>
                <a:chOff x="4929479" y="3939140"/>
                <a:chExt cx="33497" cy="28692"/>
              </a:xfrm>
            </p:grpSpPr>
            <p:sp>
              <p:nvSpPr>
                <p:cNvPr id="6457" name="Google Shape;6457;p4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58" name="Google Shape;6458;p4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59" name="Google Shape;6459;p44"/>
              <p:cNvGrpSpPr/>
              <p:nvPr/>
            </p:nvGrpSpPr>
            <p:grpSpPr>
              <a:xfrm>
                <a:off x="4907119" y="3986039"/>
                <a:ext cx="33497" cy="28699"/>
                <a:chOff x="4907119" y="3986039"/>
                <a:chExt cx="33497" cy="28699"/>
              </a:xfrm>
            </p:grpSpPr>
            <p:sp>
              <p:nvSpPr>
                <p:cNvPr id="6460" name="Google Shape;6460;p4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1" name="Google Shape;6461;p4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62" name="Google Shape;6462;p44"/>
              <p:cNvGrpSpPr/>
              <p:nvPr/>
            </p:nvGrpSpPr>
            <p:grpSpPr>
              <a:xfrm>
                <a:off x="4911783" y="4048102"/>
                <a:ext cx="33591" cy="28762"/>
                <a:chOff x="4911783" y="4048102"/>
                <a:chExt cx="33591" cy="28762"/>
              </a:xfrm>
            </p:grpSpPr>
            <p:sp>
              <p:nvSpPr>
                <p:cNvPr id="6463" name="Google Shape;6463;p4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4" name="Google Shape;6464;p4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465" name="Google Shape;6465;p4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6" name="Google Shape;6466;p4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467" name="Google Shape;6467;p44"/>
              <p:cNvGrpSpPr/>
              <p:nvPr/>
            </p:nvGrpSpPr>
            <p:grpSpPr>
              <a:xfrm>
                <a:off x="4762623" y="3837847"/>
                <a:ext cx="42416" cy="36273"/>
                <a:chOff x="4762623" y="3837847"/>
                <a:chExt cx="42416" cy="36273"/>
              </a:xfrm>
            </p:grpSpPr>
            <p:sp>
              <p:nvSpPr>
                <p:cNvPr id="6468" name="Google Shape;6468;p4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69" name="Google Shape;6469;p4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70" name="Google Shape;6470;p44"/>
              <p:cNvGrpSpPr/>
              <p:nvPr/>
            </p:nvGrpSpPr>
            <p:grpSpPr>
              <a:xfrm>
                <a:off x="4746044" y="4104966"/>
                <a:ext cx="33497" cy="28699"/>
                <a:chOff x="4746044" y="4104966"/>
                <a:chExt cx="33497" cy="28699"/>
              </a:xfrm>
            </p:grpSpPr>
            <p:sp>
              <p:nvSpPr>
                <p:cNvPr id="6471" name="Google Shape;6471;p4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2" name="Google Shape;6472;p4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473" name="Google Shape;6473;p44"/>
              <p:cNvGrpSpPr/>
              <p:nvPr/>
            </p:nvGrpSpPr>
            <p:grpSpPr>
              <a:xfrm>
                <a:off x="4859646" y="4162554"/>
                <a:ext cx="33591" cy="28762"/>
                <a:chOff x="4859646" y="4162554"/>
                <a:chExt cx="33591" cy="28762"/>
              </a:xfrm>
            </p:grpSpPr>
            <p:sp>
              <p:nvSpPr>
                <p:cNvPr id="6474" name="Google Shape;6474;p4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5" name="Google Shape;6475;p4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476" name="Google Shape;6476;p44"/>
            <p:cNvGrpSpPr/>
            <p:nvPr/>
          </p:nvGrpSpPr>
          <p:grpSpPr>
            <a:xfrm>
              <a:off x="3597785" y="3274438"/>
              <a:ext cx="855610" cy="1122099"/>
              <a:chOff x="3597785" y="3274438"/>
              <a:chExt cx="855610" cy="1122099"/>
            </a:xfrm>
          </p:grpSpPr>
          <p:grpSp>
            <p:nvGrpSpPr>
              <p:cNvPr id="6477" name="Google Shape;6477;p44"/>
              <p:cNvGrpSpPr/>
              <p:nvPr/>
            </p:nvGrpSpPr>
            <p:grpSpPr>
              <a:xfrm>
                <a:off x="3617857" y="3284717"/>
                <a:ext cx="826784" cy="1099165"/>
                <a:chOff x="3617857" y="3284717"/>
                <a:chExt cx="826784" cy="1099165"/>
              </a:xfrm>
            </p:grpSpPr>
            <p:sp>
              <p:nvSpPr>
                <p:cNvPr id="6478" name="Google Shape;6478;p4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79" name="Google Shape;6479;p4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0" name="Google Shape;6480;p44"/>
                <p:cNvSpPr/>
                <p:nvPr/>
              </p:nvSpPr>
              <p:spPr>
                <a:xfrm>
                  <a:off x="4230666" y="3943372"/>
                  <a:ext cx="15612" cy="77934"/>
                </a:xfrm>
                <a:custGeom>
                  <a:rect b="b" l="l" r="r" t="t"/>
                  <a:pathLst>
                    <a:path extrusionOk="0" fill="none" h="9909" w="1985">
                      <a:moveTo>
                        <a:pt x="1984" y="9908"/>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1" name="Google Shape;6481;p4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2" name="Google Shape;6482;p44"/>
                <p:cNvSpPr/>
                <p:nvPr/>
              </p:nvSpPr>
              <p:spPr>
                <a:xfrm>
                  <a:off x="4234473" y="3939573"/>
                  <a:ext cx="143953" cy="22171"/>
                </a:xfrm>
                <a:custGeom>
                  <a:rect b="b" l="l" r="r" t="t"/>
                  <a:pathLst>
                    <a:path extrusionOk="0" fill="none" h="2819" w="18303">
                      <a:moveTo>
                        <a:pt x="0" y="0"/>
                      </a:moveTo>
                      <a:lnTo>
                        <a:pt x="18303" y="2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3" name="Google Shape;6483;p44"/>
                <p:cNvSpPr/>
                <p:nvPr/>
              </p:nvSpPr>
              <p:spPr>
                <a:xfrm>
                  <a:off x="4300405" y="4023579"/>
                  <a:ext cx="24264" cy="112650"/>
                </a:xfrm>
                <a:custGeom>
                  <a:rect b="b" l="l" r="r" t="t"/>
                  <a:pathLst>
                    <a:path extrusionOk="0" fill="none" h="14323" w="3085">
                      <a:moveTo>
                        <a:pt x="0" y="14323"/>
                      </a:moveTo>
                      <a:lnTo>
                        <a:pt x="308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4" name="Google Shape;6484;p44"/>
                <p:cNvSpPr/>
                <p:nvPr/>
              </p:nvSpPr>
              <p:spPr>
                <a:xfrm>
                  <a:off x="4324661" y="4019772"/>
                  <a:ext cx="40544" cy="140154"/>
                </a:xfrm>
                <a:custGeom>
                  <a:rect b="b" l="l" r="r" t="t"/>
                  <a:pathLst>
                    <a:path extrusionOk="0" fill="none" h="17820" w="5155">
                      <a:moveTo>
                        <a:pt x="1" y="1"/>
                      </a:moveTo>
                      <a:lnTo>
                        <a:pt x="5154" y="1781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5" name="Google Shape;6485;p44"/>
                <p:cNvSpPr/>
                <p:nvPr/>
              </p:nvSpPr>
              <p:spPr>
                <a:xfrm>
                  <a:off x="4324661" y="4019772"/>
                  <a:ext cx="104282" cy="52522"/>
                </a:xfrm>
                <a:custGeom>
                  <a:rect b="b" l="l" r="r" t="t"/>
                  <a:pathLst>
                    <a:path extrusionOk="0" fill="none" h="6678" w="13259">
                      <a:moveTo>
                        <a:pt x="1" y="1"/>
                      </a:moveTo>
                      <a:lnTo>
                        <a:pt x="13259" y="667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6" name="Google Shape;6486;p44"/>
                <p:cNvSpPr/>
                <p:nvPr/>
              </p:nvSpPr>
              <p:spPr>
                <a:xfrm>
                  <a:off x="4328467" y="3989901"/>
                  <a:ext cx="113421" cy="29879"/>
                </a:xfrm>
                <a:custGeom>
                  <a:rect b="b" l="l" r="r" t="t"/>
                  <a:pathLst>
                    <a:path extrusionOk="0" fill="none" h="3799" w="14421">
                      <a:moveTo>
                        <a:pt x="14420" y="0"/>
                      </a:moveTo>
                      <a:lnTo>
                        <a:pt x="1" y="379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7" name="Google Shape;6487;p44"/>
                <p:cNvSpPr/>
                <p:nvPr/>
              </p:nvSpPr>
              <p:spPr>
                <a:xfrm>
                  <a:off x="4224193" y="4019772"/>
                  <a:ext cx="23886" cy="76975"/>
                </a:xfrm>
                <a:custGeom>
                  <a:rect b="b" l="l" r="r" t="t"/>
                  <a:pathLst>
                    <a:path extrusionOk="0" fill="none" h="9787" w="3037">
                      <a:moveTo>
                        <a:pt x="1" y="9787"/>
                      </a:moveTo>
                      <a:lnTo>
                        <a:pt x="303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8" name="Google Shape;6488;p44"/>
                <p:cNvSpPr/>
                <p:nvPr/>
              </p:nvSpPr>
              <p:spPr>
                <a:xfrm>
                  <a:off x="4248071" y="4019772"/>
                  <a:ext cx="52342" cy="116457"/>
                </a:xfrm>
                <a:custGeom>
                  <a:rect b="b" l="l" r="r" t="t"/>
                  <a:pathLst>
                    <a:path extrusionOk="0" fill="none" h="14807" w="6655">
                      <a:moveTo>
                        <a:pt x="1" y="1"/>
                      </a:moveTo>
                      <a:lnTo>
                        <a:pt x="6654" y="1480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89" name="Google Shape;6489;p44"/>
                <p:cNvSpPr/>
                <p:nvPr/>
              </p:nvSpPr>
              <p:spPr>
                <a:xfrm>
                  <a:off x="4300405" y="4138982"/>
                  <a:ext cx="6567" cy="119029"/>
                </a:xfrm>
                <a:custGeom>
                  <a:rect b="b" l="l" r="r" t="t"/>
                  <a:pathLst>
                    <a:path extrusionOk="0" fill="none" h="15134" w="835">
                      <a:moveTo>
                        <a:pt x="0" y="1"/>
                      </a:moveTo>
                      <a:lnTo>
                        <a:pt x="835" y="151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0" name="Google Shape;6490;p44"/>
                <p:cNvSpPr/>
                <p:nvPr/>
              </p:nvSpPr>
              <p:spPr>
                <a:xfrm>
                  <a:off x="4219726" y="4200164"/>
                  <a:ext cx="85343" cy="60513"/>
                </a:xfrm>
                <a:custGeom>
                  <a:rect b="b" l="l" r="r" t="t"/>
                  <a:pathLst>
                    <a:path extrusionOk="0" fill="none" h="7694" w="10851">
                      <a:moveTo>
                        <a:pt x="0" y="0"/>
                      </a:moveTo>
                      <a:lnTo>
                        <a:pt x="10851" y="76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1" name="Google Shape;6491;p44"/>
                <p:cNvSpPr/>
                <p:nvPr/>
              </p:nvSpPr>
              <p:spPr>
                <a:xfrm>
                  <a:off x="4223430" y="4137275"/>
                  <a:ext cx="81930" cy="15132"/>
                </a:xfrm>
                <a:custGeom>
                  <a:rect b="b" l="l" r="r" t="t"/>
                  <a:pathLst>
                    <a:path extrusionOk="0" fill="none" h="1924" w="10417">
                      <a:moveTo>
                        <a:pt x="1" y="1923"/>
                      </a:moveTo>
                      <a:lnTo>
                        <a:pt x="10416"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2" name="Google Shape;6492;p44"/>
                <p:cNvSpPr/>
                <p:nvPr/>
              </p:nvSpPr>
              <p:spPr>
                <a:xfrm>
                  <a:off x="4303638" y="4138982"/>
                  <a:ext cx="59947" cy="23894"/>
                </a:xfrm>
                <a:custGeom>
                  <a:rect b="b" l="l" r="r" t="t"/>
                  <a:pathLst>
                    <a:path extrusionOk="0" fill="none" h="3038" w="7622">
                      <a:moveTo>
                        <a:pt x="7621" y="3037"/>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3" name="Google Shape;6493;p44"/>
                <p:cNvSpPr/>
                <p:nvPr/>
              </p:nvSpPr>
              <p:spPr>
                <a:xfrm>
                  <a:off x="4201644" y="4267237"/>
                  <a:ext cx="39970" cy="77164"/>
                </a:xfrm>
                <a:custGeom>
                  <a:rect b="b" l="l" r="r" t="t"/>
                  <a:pathLst>
                    <a:path extrusionOk="0" fill="none" h="9811" w="5082">
                      <a:moveTo>
                        <a:pt x="1" y="0"/>
                      </a:moveTo>
                      <a:lnTo>
                        <a:pt x="5081" y="981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4" name="Google Shape;6494;p44"/>
                <p:cNvSpPr/>
                <p:nvPr/>
              </p:nvSpPr>
              <p:spPr>
                <a:xfrm>
                  <a:off x="4203831" y="4258003"/>
                  <a:ext cx="103142" cy="9241"/>
                </a:xfrm>
                <a:custGeom>
                  <a:rect b="b" l="l" r="r" t="t"/>
                  <a:pathLst>
                    <a:path extrusionOk="0" fill="none" h="1175" w="13114">
                      <a:moveTo>
                        <a:pt x="1" y="1174"/>
                      </a:moveTo>
                      <a:lnTo>
                        <a:pt x="1311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5" name="Google Shape;6495;p44"/>
                <p:cNvSpPr/>
                <p:nvPr/>
              </p:nvSpPr>
              <p:spPr>
                <a:xfrm>
                  <a:off x="4179001" y="3943372"/>
                  <a:ext cx="51673" cy="104951"/>
                </a:xfrm>
                <a:custGeom>
                  <a:rect b="b" l="l" r="r" t="t"/>
                  <a:pathLst>
                    <a:path extrusionOk="0" fill="none" h="13344" w="6570">
                      <a:moveTo>
                        <a:pt x="1" y="13344"/>
                      </a:moveTo>
                      <a:lnTo>
                        <a:pt x="656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6" name="Google Shape;6496;p44"/>
                <p:cNvSpPr/>
                <p:nvPr/>
              </p:nvSpPr>
              <p:spPr>
                <a:xfrm>
                  <a:off x="4248071" y="4019772"/>
                  <a:ext cx="76597" cy="8"/>
                </a:xfrm>
                <a:custGeom>
                  <a:rect b="b" l="l" r="r" t="t"/>
                  <a:pathLst>
                    <a:path extrusionOk="0" fill="none" h="1" w="9739">
                      <a:moveTo>
                        <a:pt x="1" y="1"/>
                      </a:moveTo>
                      <a:lnTo>
                        <a:pt x="9739"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7" name="Google Shape;6497;p44"/>
                <p:cNvSpPr/>
                <p:nvPr/>
              </p:nvSpPr>
              <p:spPr>
                <a:xfrm>
                  <a:off x="4219529" y="4138982"/>
                  <a:ext cx="84116" cy="63282"/>
                </a:xfrm>
                <a:custGeom>
                  <a:rect b="b" l="l" r="r" t="t"/>
                  <a:pathLst>
                    <a:path extrusionOk="0" fill="none" h="8046" w="10695">
                      <a:moveTo>
                        <a:pt x="1" y="8045"/>
                      </a:moveTo>
                      <a:lnTo>
                        <a:pt x="10694"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8" name="Google Shape;6498;p44"/>
                <p:cNvSpPr/>
                <p:nvPr/>
              </p:nvSpPr>
              <p:spPr>
                <a:xfrm>
                  <a:off x="3654964" y="3289853"/>
                  <a:ext cx="46820" cy="63848"/>
                </a:xfrm>
                <a:custGeom>
                  <a:rect b="b" l="l" r="r" t="t"/>
                  <a:pathLst>
                    <a:path extrusionOk="0" fill="none" h="8118" w="5953">
                      <a:moveTo>
                        <a:pt x="1" y="0"/>
                      </a:moveTo>
                      <a:lnTo>
                        <a:pt x="5952" y="8117"/>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499" name="Google Shape;6499;p44"/>
                <p:cNvSpPr/>
                <p:nvPr/>
              </p:nvSpPr>
              <p:spPr>
                <a:xfrm>
                  <a:off x="3619760" y="3353693"/>
                  <a:ext cx="85736" cy="36730"/>
                </a:xfrm>
                <a:custGeom>
                  <a:rect b="b" l="l" r="r" t="t"/>
                  <a:pathLst>
                    <a:path extrusionOk="0" fill="none" h="4670" w="10901">
                      <a:moveTo>
                        <a:pt x="1" y="4670"/>
                      </a:moveTo>
                      <a:lnTo>
                        <a:pt x="1090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0" name="Google Shape;6500;p44"/>
                <p:cNvSpPr/>
                <p:nvPr/>
              </p:nvSpPr>
              <p:spPr>
                <a:xfrm>
                  <a:off x="3703011" y="3354739"/>
                  <a:ext cx="70415" cy="79350"/>
                </a:xfrm>
                <a:custGeom>
                  <a:rect b="b" l="l" r="r" t="t"/>
                  <a:pathLst>
                    <a:path extrusionOk="0" fill="none" h="10089" w="8953">
                      <a:moveTo>
                        <a:pt x="1" y="0"/>
                      </a:moveTo>
                      <a:lnTo>
                        <a:pt x="8952" y="10089"/>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1" name="Google Shape;6501;p44"/>
                <p:cNvSpPr/>
                <p:nvPr/>
              </p:nvSpPr>
              <p:spPr>
                <a:xfrm>
                  <a:off x="3779884" y="3366443"/>
                  <a:ext cx="34449" cy="67647"/>
                </a:xfrm>
                <a:custGeom>
                  <a:rect b="b" l="l" r="r" t="t"/>
                  <a:pathLst>
                    <a:path extrusionOk="0" fill="none" h="8601" w="4380">
                      <a:moveTo>
                        <a:pt x="1" y="8601"/>
                      </a:moveTo>
                      <a:lnTo>
                        <a:pt x="438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2" name="Google Shape;6502;p44"/>
                <p:cNvSpPr/>
                <p:nvPr/>
              </p:nvSpPr>
              <p:spPr>
                <a:xfrm>
                  <a:off x="3701776" y="3353693"/>
                  <a:ext cx="116363" cy="12757"/>
                </a:xfrm>
                <a:custGeom>
                  <a:rect b="b" l="l" r="r" t="t"/>
                  <a:pathLst>
                    <a:path extrusionOk="0" fill="none" h="1622" w="14795">
                      <a:moveTo>
                        <a:pt x="14795" y="1621"/>
                      </a:moveTo>
                      <a:lnTo>
                        <a:pt x="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3" name="Google Shape;6503;p44"/>
                <p:cNvSpPr/>
                <p:nvPr/>
              </p:nvSpPr>
              <p:spPr>
                <a:xfrm>
                  <a:off x="3701776" y="3313063"/>
                  <a:ext cx="227204" cy="40638"/>
                </a:xfrm>
                <a:custGeom>
                  <a:rect b="b" l="l" r="r" t="t"/>
                  <a:pathLst>
                    <a:path extrusionOk="0" fill="none" h="5167" w="28888">
                      <a:moveTo>
                        <a:pt x="28887" y="1"/>
                      </a:moveTo>
                      <a:lnTo>
                        <a:pt x="0" y="51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4" name="Google Shape;6504;p44"/>
                <p:cNvSpPr/>
                <p:nvPr/>
              </p:nvSpPr>
              <p:spPr>
                <a:xfrm>
                  <a:off x="3888633" y="3313063"/>
                  <a:ext cx="40347" cy="114467"/>
                </a:xfrm>
                <a:custGeom>
                  <a:rect b="b" l="l" r="r" t="t"/>
                  <a:pathLst>
                    <a:path extrusionOk="0" fill="none" h="14554" w="5130">
                      <a:moveTo>
                        <a:pt x="5129" y="1"/>
                      </a:moveTo>
                      <a:lnTo>
                        <a:pt x="0" y="1455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5" name="Google Shape;6505;p44"/>
                <p:cNvSpPr/>
                <p:nvPr/>
              </p:nvSpPr>
              <p:spPr>
                <a:xfrm>
                  <a:off x="3814325" y="3366443"/>
                  <a:ext cx="74316" cy="61087"/>
                </a:xfrm>
                <a:custGeom>
                  <a:rect b="b" l="l" r="r" t="t"/>
                  <a:pathLst>
                    <a:path extrusionOk="0" fill="none" h="7767" w="9449">
                      <a:moveTo>
                        <a:pt x="1" y="0"/>
                      </a:moveTo>
                      <a:lnTo>
                        <a:pt x="9448" y="776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6" name="Google Shape;6506;p44"/>
                <p:cNvSpPr/>
                <p:nvPr/>
              </p:nvSpPr>
              <p:spPr>
                <a:xfrm>
                  <a:off x="3838399" y="3427522"/>
                  <a:ext cx="50242" cy="67749"/>
                </a:xfrm>
                <a:custGeom>
                  <a:rect b="b" l="l" r="r" t="t"/>
                  <a:pathLst>
                    <a:path extrusionOk="0" fill="none" h="8614" w="6388">
                      <a:moveTo>
                        <a:pt x="0" y="8613"/>
                      </a:moveTo>
                      <a:lnTo>
                        <a:pt x="638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7" name="Google Shape;6507;p44"/>
                <p:cNvSpPr/>
                <p:nvPr/>
              </p:nvSpPr>
              <p:spPr>
                <a:xfrm>
                  <a:off x="3814325" y="3313063"/>
                  <a:ext cx="114656" cy="53388"/>
                </a:xfrm>
                <a:custGeom>
                  <a:rect b="b" l="l" r="r" t="t"/>
                  <a:pathLst>
                    <a:path extrusionOk="0" fill="none" h="6788" w="14578">
                      <a:moveTo>
                        <a:pt x="1" y="6787"/>
                      </a:moveTo>
                      <a:lnTo>
                        <a:pt x="14577"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8" name="Google Shape;6508;p44"/>
                <p:cNvSpPr/>
                <p:nvPr/>
              </p:nvSpPr>
              <p:spPr>
                <a:xfrm>
                  <a:off x="3888633" y="3427522"/>
                  <a:ext cx="55377" cy="76212"/>
                </a:xfrm>
                <a:custGeom>
                  <a:rect b="b" l="l" r="r" t="t"/>
                  <a:pathLst>
                    <a:path extrusionOk="0" fill="none" h="9690" w="7041">
                      <a:moveTo>
                        <a:pt x="0" y="0"/>
                      </a:moveTo>
                      <a:lnTo>
                        <a:pt x="7041" y="969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09" name="Google Shape;6509;p44"/>
                <p:cNvSpPr/>
                <p:nvPr/>
              </p:nvSpPr>
              <p:spPr>
                <a:xfrm>
                  <a:off x="3944003" y="3406208"/>
                  <a:ext cx="40631" cy="97526"/>
                </a:xfrm>
                <a:custGeom>
                  <a:rect b="b" l="l" r="r" t="t"/>
                  <a:pathLst>
                    <a:path extrusionOk="0" fill="none" h="12400" w="5166">
                      <a:moveTo>
                        <a:pt x="1" y="12400"/>
                      </a:moveTo>
                      <a:lnTo>
                        <a:pt x="516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0" name="Google Shape;6510;p44"/>
                <p:cNvSpPr/>
                <p:nvPr/>
              </p:nvSpPr>
              <p:spPr>
                <a:xfrm>
                  <a:off x="3984625" y="3357500"/>
                  <a:ext cx="55291" cy="48716"/>
                </a:xfrm>
                <a:custGeom>
                  <a:rect b="b" l="l" r="r" t="t"/>
                  <a:pathLst>
                    <a:path extrusionOk="0" fill="none" h="6194" w="7030">
                      <a:moveTo>
                        <a:pt x="1" y="6194"/>
                      </a:moveTo>
                      <a:lnTo>
                        <a:pt x="7029"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1" name="Google Shape;6511;p44"/>
                <p:cNvSpPr/>
                <p:nvPr/>
              </p:nvSpPr>
              <p:spPr>
                <a:xfrm>
                  <a:off x="3888633" y="3406208"/>
                  <a:ext cx="96000" cy="21322"/>
                </a:xfrm>
                <a:custGeom>
                  <a:rect b="b" l="l" r="r" t="t"/>
                  <a:pathLst>
                    <a:path extrusionOk="0" fill="none" h="2711" w="12206">
                      <a:moveTo>
                        <a:pt x="0" y="2710"/>
                      </a:moveTo>
                      <a:lnTo>
                        <a:pt x="1220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2" name="Google Shape;6512;p44"/>
                <p:cNvSpPr/>
                <p:nvPr/>
              </p:nvSpPr>
              <p:spPr>
                <a:xfrm>
                  <a:off x="3984625" y="3406208"/>
                  <a:ext cx="42251" cy="136348"/>
                </a:xfrm>
                <a:custGeom>
                  <a:rect b="b" l="l" r="r" t="t"/>
                  <a:pathLst>
                    <a:path extrusionOk="0" fill="none" h="17336" w="5372">
                      <a:moveTo>
                        <a:pt x="1" y="1"/>
                      </a:moveTo>
                      <a:lnTo>
                        <a:pt x="5372" y="17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3" name="Google Shape;6513;p44"/>
                <p:cNvSpPr/>
                <p:nvPr/>
              </p:nvSpPr>
              <p:spPr>
                <a:xfrm>
                  <a:off x="4026868" y="3427522"/>
                  <a:ext cx="35597" cy="115033"/>
                </a:xfrm>
                <a:custGeom>
                  <a:rect b="b" l="l" r="r" t="t"/>
                  <a:pathLst>
                    <a:path extrusionOk="0" fill="none" h="14626" w="4526">
                      <a:moveTo>
                        <a:pt x="1" y="14625"/>
                      </a:moveTo>
                      <a:lnTo>
                        <a:pt x="4525"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4" name="Google Shape;6514;p44"/>
                <p:cNvSpPr/>
                <p:nvPr/>
              </p:nvSpPr>
              <p:spPr>
                <a:xfrm>
                  <a:off x="3876261" y="3542548"/>
                  <a:ext cx="150615" cy="52051"/>
                </a:xfrm>
                <a:custGeom>
                  <a:rect b="b" l="l" r="r" t="t"/>
                  <a:pathLst>
                    <a:path extrusionOk="0" fill="none" h="6618" w="19150">
                      <a:moveTo>
                        <a:pt x="1" y="6617"/>
                      </a:moveTo>
                      <a:lnTo>
                        <a:pt x="19150"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5" name="Google Shape;6515;p44"/>
                <p:cNvSpPr/>
                <p:nvPr/>
              </p:nvSpPr>
              <p:spPr>
                <a:xfrm>
                  <a:off x="4006702" y="3542548"/>
                  <a:ext cx="20174" cy="99044"/>
                </a:xfrm>
                <a:custGeom>
                  <a:rect b="b" l="l" r="r" t="t"/>
                  <a:pathLst>
                    <a:path extrusionOk="0" fill="none" h="12593" w="2565">
                      <a:moveTo>
                        <a:pt x="2565" y="0"/>
                      </a:moveTo>
                      <a:lnTo>
                        <a:pt x="0" y="1259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6" name="Google Shape;6516;p44"/>
                <p:cNvSpPr/>
                <p:nvPr/>
              </p:nvSpPr>
              <p:spPr>
                <a:xfrm>
                  <a:off x="3912700" y="3641584"/>
                  <a:ext cx="97817" cy="41779"/>
                </a:xfrm>
                <a:custGeom>
                  <a:rect b="b" l="l" r="r" t="t"/>
                  <a:pathLst>
                    <a:path extrusionOk="0" fill="none" h="5312" w="12437">
                      <a:moveTo>
                        <a:pt x="1" y="5311"/>
                      </a:moveTo>
                      <a:lnTo>
                        <a:pt x="12436"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7" name="Google Shape;6517;p44"/>
                <p:cNvSpPr/>
                <p:nvPr/>
              </p:nvSpPr>
              <p:spPr>
                <a:xfrm>
                  <a:off x="3875601" y="3503726"/>
                  <a:ext cx="68410" cy="89158"/>
                </a:xfrm>
                <a:custGeom>
                  <a:rect b="b" l="l" r="r" t="t"/>
                  <a:pathLst>
                    <a:path extrusionOk="0" fill="none" h="11336" w="8698">
                      <a:moveTo>
                        <a:pt x="8698" y="1"/>
                      </a:moveTo>
                      <a:lnTo>
                        <a:pt x="0" y="11335"/>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8" name="Google Shape;6518;p44"/>
                <p:cNvSpPr/>
                <p:nvPr/>
              </p:nvSpPr>
              <p:spPr>
                <a:xfrm>
                  <a:off x="3944003" y="3503726"/>
                  <a:ext cx="89441" cy="36163"/>
                </a:xfrm>
                <a:custGeom>
                  <a:rect b="b" l="l" r="r" t="t"/>
                  <a:pathLst>
                    <a:path extrusionOk="0" fill="none" h="4598" w="11372">
                      <a:moveTo>
                        <a:pt x="1" y="1"/>
                      </a:moveTo>
                      <a:lnTo>
                        <a:pt x="11372" y="459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19" name="Google Shape;6519;p44"/>
                <p:cNvSpPr/>
                <p:nvPr/>
              </p:nvSpPr>
              <p:spPr>
                <a:xfrm>
                  <a:off x="4033436" y="3490599"/>
                  <a:ext cx="132824" cy="49290"/>
                </a:xfrm>
                <a:custGeom>
                  <a:rect b="b" l="l" r="r" t="t"/>
                  <a:pathLst>
                    <a:path extrusionOk="0" fill="none" h="6267" w="16888">
                      <a:moveTo>
                        <a:pt x="1" y="6267"/>
                      </a:moveTo>
                      <a:lnTo>
                        <a:pt x="16888"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0" name="Google Shape;6520;p44"/>
                <p:cNvSpPr/>
                <p:nvPr/>
              </p:nvSpPr>
              <p:spPr>
                <a:xfrm>
                  <a:off x="4166252" y="3490599"/>
                  <a:ext cx="73459" cy="95528"/>
                </a:xfrm>
                <a:custGeom>
                  <a:rect b="b" l="l" r="r" t="t"/>
                  <a:pathLst>
                    <a:path extrusionOk="0" fill="none" h="12146" w="9340">
                      <a:moveTo>
                        <a:pt x="1" y="0"/>
                      </a:moveTo>
                      <a:lnTo>
                        <a:pt x="9339" y="12146"/>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1" name="Google Shape;6521;p44"/>
                <p:cNvSpPr/>
                <p:nvPr/>
              </p:nvSpPr>
              <p:spPr>
                <a:xfrm>
                  <a:off x="4027726" y="3539882"/>
                  <a:ext cx="211985" cy="39970"/>
                </a:xfrm>
                <a:custGeom>
                  <a:rect b="b" l="l" r="r" t="t"/>
                  <a:pathLst>
                    <a:path extrusionOk="0" fill="none" h="5082" w="26953">
                      <a:moveTo>
                        <a:pt x="26952" y="5081"/>
                      </a:moveTo>
                      <a:lnTo>
                        <a:pt x="1"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2" name="Google Shape;6522;p44"/>
                <p:cNvSpPr/>
                <p:nvPr/>
              </p:nvSpPr>
              <p:spPr>
                <a:xfrm>
                  <a:off x="4027726" y="3539882"/>
                  <a:ext cx="99720" cy="174878"/>
                </a:xfrm>
                <a:custGeom>
                  <a:rect b="b" l="l" r="r" t="t"/>
                  <a:pathLst>
                    <a:path extrusionOk="0" fill="none" h="22235" w="12679">
                      <a:moveTo>
                        <a:pt x="1" y="1"/>
                      </a:moveTo>
                      <a:lnTo>
                        <a:pt x="12678" y="2223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3" name="Google Shape;6523;p44"/>
                <p:cNvSpPr/>
                <p:nvPr/>
              </p:nvSpPr>
              <p:spPr>
                <a:xfrm>
                  <a:off x="4027726" y="3539882"/>
                  <a:ext cx="159754" cy="111707"/>
                </a:xfrm>
                <a:custGeom>
                  <a:rect b="b" l="l" r="r" t="t"/>
                  <a:pathLst>
                    <a:path extrusionOk="0" fill="none" h="14203" w="20312">
                      <a:moveTo>
                        <a:pt x="1" y="1"/>
                      </a:moveTo>
                      <a:lnTo>
                        <a:pt x="20311" y="142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4" name="Google Shape;6524;p44"/>
                <p:cNvSpPr/>
                <p:nvPr/>
              </p:nvSpPr>
              <p:spPr>
                <a:xfrm>
                  <a:off x="4006702" y="3641584"/>
                  <a:ext cx="120743" cy="73176"/>
                </a:xfrm>
                <a:custGeom>
                  <a:rect b="b" l="l" r="r" t="t"/>
                  <a:pathLst>
                    <a:path extrusionOk="0" fill="none" h="9304" w="15352">
                      <a:moveTo>
                        <a:pt x="0" y="1"/>
                      </a:moveTo>
                      <a:lnTo>
                        <a:pt x="15351" y="9303"/>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5" name="Google Shape;6525;p44"/>
                <p:cNvSpPr/>
                <p:nvPr/>
              </p:nvSpPr>
              <p:spPr>
                <a:xfrm>
                  <a:off x="4006702" y="3641584"/>
                  <a:ext cx="39773" cy="140249"/>
                </a:xfrm>
                <a:custGeom>
                  <a:rect b="b" l="l" r="r" t="t"/>
                  <a:pathLst>
                    <a:path extrusionOk="0" fill="none" h="17832" w="5057">
                      <a:moveTo>
                        <a:pt x="5057" y="17832"/>
                      </a:moveTo>
                      <a:lnTo>
                        <a:pt x="0"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6" name="Google Shape;6526;p44"/>
                <p:cNvSpPr/>
                <p:nvPr/>
              </p:nvSpPr>
              <p:spPr>
                <a:xfrm>
                  <a:off x="3996423" y="3784585"/>
                  <a:ext cx="51862" cy="10280"/>
                </a:xfrm>
                <a:custGeom>
                  <a:rect b="b" l="l" r="r" t="t"/>
                  <a:pathLst>
                    <a:path extrusionOk="0" fill="none" h="1307" w="6594">
                      <a:moveTo>
                        <a:pt x="1" y="1307"/>
                      </a:moveTo>
                      <a:lnTo>
                        <a:pt x="6594"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7" name="Google Shape;6527;p44"/>
                <p:cNvSpPr/>
                <p:nvPr/>
              </p:nvSpPr>
              <p:spPr>
                <a:xfrm>
                  <a:off x="4048277" y="3784585"/>
                  <a:ext cx="47583" cy="68890"/>
                </a:xfrm>
                <a:custGeom>
                  <a:rect b="b" l="l" r="r" t="t"/>
                  <a:pathLst>
                    <a:path extrusionOk="0" fill="none" h="8759" w="6050">
                      <a:moveTo>
                        <a:pt x="1" y="0"/>
                      </a:moveTo>
                      <a:lnTo>
                        <a:pt x="6049" y="8758"/>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8" name="Google Shape;6528;p44"/>
                <p:cNvSpPr/>
                <p:nvPr/>
              </p:nvSpPr>
              <p:spPr>
                <a:xfrm>
                  <a:off x="4095947" y="3788392"/>
                  <a:ext cx="10280" cy="64894"/>
                </a:xfrm>
                <a:custGeom>
                  <a:rect b="b" l="l" r="r" t="t"/>
                  <a:pathLst>
                    <a:path extrusionOk="0" fill="none" h="8251" w="1307">
                      <a:moveTo>
                        <a:pt x="0" y="8250"/>
                      </a:moveTo>
                      <a:lnTo>
                        <a:pt x="1307" y="0"/>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29" name="Google Shape;6529;p44"/>
                <p:cNvSpPr/>
                <p:nvPr/>
              </p:nvSpPr>
              <p:spPr>
                <a:xfrm>
                  <a:off x="4095852" y="3853467"/>
                  <a:ext cx="45672" cy="15895"/>
                </a:xfrm>
                <a:custGeom>
                  <a:rect b="b" l="l" r="r" t="t"/>
                  <a:pathLst>
                    <a:path extrusionOk="0" fill="none" h="2021" w="5807">
                      <a:moveTo>
                        <a:pt x="0" y="0"/>
                      </a:moveTo>
                      <a:lnTo>
                        <a:pt x="5807" y="202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0" name="Google Shape;6530;p44"/>
                <p:cNvSpPr/>
                <p:nvPr/>
              </p:nvSpPr>
              <p:spPr>
                <a:xfrm>
                  <a:off x="4138567" y="3868308"/>
                  <a:ext cx="16469" cy="101710"/>
                </a:xfrm>
                <a:custGeom>
                  <a:rect b="b" l="l" r="r" t="t"/>
                  <a:pathLst>
                    <a:path extrusionOk="0" fill="none" h="12932" w="2094">
                      <a:moveTo>
                        <a:pt x="1" y="1"/>
                      </a:moveTo>
                      <a:lnTo>
                        <a:pt x="2093" y="1293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1" name="Google Shape;6531;p44"/>
                <p:cNvSpPr/>
                <p:nvPr/>
              </p:nvSpPr>
              <p:spPr>
                <a:xfrm>
                  <a:off x="3875601" y="3592876"/>
                  <a:ext cx="131110" cy="48716"/>
                </a:xfrm>
                <a:custGeom>
                  <a:rect b="b" l="l" r="r" t="t"/>
                  <a:pathLst>
                    <a:path extrusionOk="0" fill="none" h="6194" w="16670">
                      <a:moveTo>
                        <a:pt x="0" y="0"/>
                      </a:moveTo>
                      <a:lnTo>
                        <a:pt x="16669" y="6194"/>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2" name="Google Shape;6532;p44"/>
                <p:cNvSpPr/>
                <p:nvPr/>
              </p:nvSpPr>
              <p:spPr>
                <a:xfrm>
                  <a:off x="4164828" y="3394410"/>
                  <a:ext cx="26458" cy="93153"/>
                </a:xfrm>
                <a:custGeom>
                  <a:rect b="b" l="l" r="r" t="t"/>
                  <a:pathLst>
                    <a:path extrusionOk="0" fill="none" h="11844" w="3364">
                      <a:moveTo>
                        <a:pt x="0" y="11843"/>
                      </a:moveTo>
                      <a:lnTo>
                        <a:pt x="3363" y="1"/>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3" name="Google Shape;6533;p44"/>
                <p:cNvSpPr/>
                <p:nvPr/>
              </p:nvSpPr>
              <p:spPr>
                <a:xfrm>
                  <a:off x="4191278" y="3394410"/>
                  <a:ext cx="86586" cy="52719"/>
                </a:xfrm>
                <a:custGeom>
                  <a:rect b="b" l="l" r="r" t="t"/>
                  <a:pathLst>
                    <a:path extrusionOk="0" fill="none" h="6703" w="11009">
                      <a:moveTo>
                        <a:pt x="0" y="1"/>
                      </a:moveTo>
                      <a:lnTo>
                        <a:pt x="11008" y="6702"/>
                      </a:lnTo>
                    </a:path>
                  </a:pathLst>
                </a:custGeom>
                <a:noFill/>
                <a:ln cap="flat" cmpd="sng" w="95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34" name="Google Shape;6534;p44"/>
              <p:cNvGrpSpPr/>
              <p:nvPr/>
            </p:nvGrpSpPr>
            <p:grpSpPr>
              <a:xfrm>
                <a:off x="4180904" y="4251758"/>
                <a:ext cx="37783" cy="32420"/>
                <a:chOff x="4180904" y="4251758"/>
                <a:chExt cx="37783" cy="32420"/>
              </a:xfrm>
            </p:grpSpPr>
            <p:sp>
              <p:nvSpPr>
                <p:cNvPr id="6535" name="Google Shape;6535;p4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6" name="Google Shape;6536;p4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37" name="Google Shape;6537;p44"/>
              <p:cNvGrpSpPr/>
              <p:nvPr/>
            </p:nvGrpSpPr>
            <p:grpSpPr>
              <a:xfrm>
                <a:off x="4201644" y="4081324"/>
                <a:ext cx="37783" cy="32364"/>
                <a:chOff x="4201644" y="4081324"/>
                <a:chExt cx="37783" cy="32364"/>
              </a:xfrm>
            </p:grpSpPr>
            <p:sp>
              <p:nvSpPr>
                <p:cNvPr id="6538" name="Google Shape;6538;p4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39" name="Google Shape;6539;p4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0" name="Google Shape;6540;p44"/>
              <p:cNvGrpSpPr/>
              <p:nvPr/>
            </p:nvGrpSpPr>
            <p:grpSpPr>
              <a:xfrm>
                <a:off x="4284416" y="3887428"/>
                <a:ext cx="37783" cy="32451"/>
                <a:chOff x="4284416" y="3887428"/>
                <a:chExt cx="37783" cy="32451"/>
              </a:xfrm>
            </p:grpSpPr>
            <p:sp>
              <p:nvSpPr>
                <p:cNvPr id="6541" name="Google Shape;6541;p4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2" name="Google Shape;6542;p4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3" name="Google Shape;6543;p44"/>
              <p:cNvGrpSpPr/>
              <p:nvPr/>
            </p:nvGrpSpPr>
            <p:grpSpPr>
              <a:xfrm>
                <a:off x="4223721" y="3860404"/>
                <a:ext cx="37870" cy="32364"/>
                <a:chOff x="4223721" y="3860404"/>
                <a:chExt cx="37870" cy="32364"/>
              </a:xfrm>
            </p:grpSpPr>
            <p:sp>
              <p:nvSpPr>
                <p:cNvPr id="6544" name="Google Shape;6544;p4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5" name="Google Shape;6545;p4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6" name="Google Shape;6546;p44"/>
              <p:cNvGrpSpPr/>
              <p:nvPr/>
            </p:nvGrpSpPr>
            <p:grpSpPr>
              <a:xfrm>
                <a:off x="4104889" y="3699242"/>
                <a:ext cx="37776" cy="32357"/>
                <a:chOff x="4104889" y="3699242"/>
                <a:chExt cx="37776" cy="32357"/>
              </a:xfrm>
            </p:grpSpPr>
            <p:sp>
              <p:nvSpPr>
                <p:cNvPr id="6547" name="Google Shape;6547;p4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48" name="Google Shape;6548;p4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49" name="Google Shape;6549;p44"/>
              <p:cNvGrpSpPr/>
              <p:nvPr/>
            </p:nvGrpSpPr>
            <p:grpSpPr>
              <a:xfrm>
                <a:off x="4143608" y="3475121"/>
                <a:ext cx="37878" cy="32420"/>
                <a:chOff x="4143608" y="3475121"/>
                <a:chExt cx="37878" cy="32420"/>
              </a:xfrm>
            </p:grpSpPr>
            <p:sp>
              <p:nvSpPr>
                <p:cNvPr id="6550" name="Google Shape;6550;p4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1" name="Google Shape;6551;p4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52" name="Google Shape;6552;p44"/>
              <p:cNvGrpSpPr/>
              <p:nvPr/>
            </p:nvGrpSpPr>
            <p:grpSpPr>
              <a:xfrm>
                <a:off x="4217248" y="3570893"/>
                <a:ext cx="37776" cy="32364"/>
                <a:chOff x="4217248" y="3570893"/>
                <a:chExt cx="37776" cy="32364"/>
              </a:xfrm>
            </p:grpSpPr>
            <p:sp>
              <p:nvSpPr>
                <p:cNvPr id="6553" name="Google Shape;6553;p4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4" name="Google Shape;6554;p4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55" name="Google Shape;6555;p44"/>
              <p:cNvGrpSpPr/>
              <p:nvPr/>
            </p:nvGrpSpPr>
            <p:grpSpPr>
              <a:xfrm>
                <a:off x="4255307" y="3431612"/>
                <a:ext cx="37776" cy="32451"/>
                <a:chOff x="4255307" y="3431612"/>
                <a:chExt cx="37776" cy="32451"/>
              </a:xfrm>
            </p:grpSpPr>
            <p:sp>
              <p:nvSpPr>
                <p:cNvPr id="6556" name="Google Shape;6556;p4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57" name="Google Shape;6557;p4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58" name="Google Shape;6558;p44"/>
              <p:cNvGrpSpPr/>
              <p:nvPr/>
            </p:nvGrpSpPr>
            <p:grpSpPr>
              <a:xfrm>
                <a:off x="3853052" y="3577398"/>
                <a:ext cx="37776" cy="32420"/>
                <a:chOff x="3853052" y="3577398"/>
                <a:chExt cx="37776" cy="32420"/>
              </a:xfrm>
            </p:grpSpPr>
            <p:sp>
              <p:nvSpPr>
                <p:cNvPr id="6559" name="Google Shape;6559;p4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0" name="Google Shape;6560;p4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61" name="Google Shape;6561;p44"/>
              <p:cNvGrpSpPr/>
              <p:nvPr/>
            </p:nvGrpSpPr>
            <p:grpSpPr>
              <a:xfrm>
                <a:off x="4039908" y="3412107"/>
                <a:ext cx="37776" cy="32357"/>
                <a:chOff x="4039908" y="3412107"/>
                <a:chExt cx="37776" cy="32357"/>
              </a:xfrm>
            </p:grpSpPr>
            <p:sp>
              <p:nvSpPr>
                <p:cNvPr id="6562" name="Google Shape;6562;p4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3" name="Google Shape;6563;p4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64" name="Google Shape;6564;p44"/>
              <p:cNvGrpSpPr/>
              <p:nvPr/>
            </p:nvGrpSpPr>
            <p:grpSpPr>
              <a:xfrm>
                <a:off x="4017360" y="3342061"/>
                <a:ext cx="37870" cy="32380"/>
                <a:chOff x="4017360" y="3342061"/>
                <a:chExt cx="37870" cy="32380"/>
              </a:xfrm>
            </p:grpSpPr>
            <p:sp>
              <p:nvSpPr>
                <p:cNvPr id="6565" name="Google Shape;6565;p4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6" name="Google Shape;6566;p4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567" name="Google Shape;6567;p4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68" name="Google Shape;6568;p4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569" name="Google Shape;6569;p44"/>
              <p:cNvGrpSpPr/>
              <p:nvPr/>
            </p:nvGrpSpPr>
            <p:grpSpPr>
              <a:xfrm>
                <a:off x="3750870" y="3418650"/>
                <a:ext cx="37776" cy="32380"/>
                <a:chOff x="3750870" y="3418650"/>
                <a:chExt cx="37776" cy="32380"/>
              </a:xfrm>
            </p:grpSpPr>
            <p:sp>
              <p:nvSpPr>
                <p:cNvPr id="6570" name="Google Shape;6570;p4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1" name="Google Shape;6571;p4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72" name="Google Shape;6572;p44"/>
              <p:cNvGrpSpPr/>
              <p:nvPr/>
            </p:nvGrpSpPr>
            <p:grpSpPr>
              <a:xfrm>
                <a:off x="3632509" y="3274438"/>
                <a:ext cx="37783" cy="32357"/>
                <a:chOff x="3632509" y="3274438"/>
                <a:chExt cx="37783" cy="32357"/>
              </a:xfrm>
            </p:grpSpPr>
            <p:sp>
              <p:nvSpPr>
                <p:cNvPr id="6573" name="Google Shape;6573;p4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4" name="Google Shape;6574;p4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75" name="Google Shape;6575;p44"/>
              <p:cNvGrpSpPr/>
              <p:nvPr/>
            </p:nvGrpSpPr>
            <p:grpSpPr>
              <a:xfrm>
                <a:off x="3906424" y="3297561"/>
                <a:ext cx="37776" cy="32451"/>
                <a:chOff x="3906424" y="3297561"/>
                <a:chExt cx="37776" cy="32451"/>
              </a:xfrm>
            </p:grpSpPr>
            <p:sp>
              <p:nvSpPr>
                <p:cNvPr id="6576" name="Google Shape;6576;p4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77" name="Google Shape;6577;p4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78" name="Google Shape;6578;p44"/>
              <p:cNvGrpSpPr/>
              <p:nvPr/>
            </p:nvGrpSpPr>
            <p:grpSpPr>
              <a:xfrm>
                <a:off x="3866084" y="3412107"/>
                <a:ext cx="37776" cy="32357"/>
                <a:chOff x="3866084" y="3412107"/>
                <a:chExt cx="37776" cy="32357"/>
              </a:xfrm>
            </p:grpSpPr>
            <p:sp>
              <p:nvSpPr>
                <p:cNvPr id="6579" name="Google Shape;6579;p4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0" name="Google Shape;6580;p4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81" name="Google Shape;6581;p44"/>
              <p:cNvGrpSpPr/>
              <p:nvPr/>
            </p:nvGrpSpPr>
            <p:grpSpPr>
              <a:xfrm>
                <a:off x="4023919" y="3766409"/>
                <a:ext cx="37783" cy="32357"/>
                <a:chOff x="4023919" y="3766409"/>
                <a:chExt cx="37783" cy="32357"/>
              </a:xfrm>
            </p:grpSpPr>
            <p:sp>
              <p:nvSpPr>
                <p:cNvPr id="6582" name="Google Shape;6582;p4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3" name="Google Shape;6583;p4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84" name="Google Shape;6584;p44"/>
              <p:cNvGrpSpPr/>
              <p:nvPr/>
            </p:nvGrpSpPr>
            <p:grpSpPr>
              <a:xfrm>
                <a:off x="3973882" y="3779449"/>
                <a:ext cx="37776" cy="32357"/>
                <a:chOff x="3973882" y="3779449"/>
                <a:chExt cx="37776" cy="32357"/>
              </a:xfrm>
            </p:grpSpPr>
            <p:sp>
              <p:nvSpPr>
                <p:cNvPr id="6585" name="Google Shape;6585;p4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6" name="Google Shape;6586;p4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87" name="Google Shape;6587;p44"/>
              <p:cNvGrpSpPr/>
              <p:nvPr/>
            </p:nvGrpSpPr>
            <p:grpSpPr>
              <a:xfrm>
                <a:off x="4073398" y="3838028"/>
                <a:ext cx="37776" cy="32380"/>
                <a:chOff x="4073398" y="3838028"/>
                <a:chExt cx="37776" cy="32380"/>
              </a:xfrm>
            </p:grpSpPr>
            <p:sp>
              <p:nvSpPr>
                <p:cNvPr id="6588" name="Google Shape;6588;p4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89" name="Google Shape;6589;p4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90" name="Google Shape;6590;p44"/>
              <p:cNvGrpSpPr/>
              <p:nvPr/>
            </p:nvGrpSpPr>
            <p:grpSpPr>
              <a:xfrm>
                <a:off x="4342672" y="4144496"/>
                <a:ext cx="37752" cy="32364"/>
                <a:chOff x="4342672" y="4144496"/>
                <a:chExt cx="37752" cy="32364"/>
              </a:xfrm>
            </p:grpSpPr>
            <p:sp>
              <p:nvSpPr>
                <p:cNvPr id="6591" name="Google Shape;6591;p4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2" name="Google Shape;6592;p4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93" name="Google Shape;6593;p44"/>
              <p:cNvGrpSpPr/>
              <p:nvPr/>
            </p:nvGrpSpPr>
            <p:grpSpPr>
              <a:xfrm>
                <a:off x="4406386" y="4056872"/>
                <a:ext cx="37783" cy="32364"/>
                <a:chOff x="4406386" y="4056872"/>
                <a:chExt cx="37783" cy="32364"/>
              </a:xfrm>
            </p:grpSpPr>
            <p:sp>
              <p:nvSpPr>
                <p:cNvPr id="6594" name="Google Shape;6594;p4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5" name="Google Shape;6595;p4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96" name="Google Shape;6596;p44"/>
              <p:cNvGrpSpPr/>
              <p:nvPr/>
            </p:nvGrpSpPr>
            <p:grpSpPr>
              <a:xfrm>
                <a:off x="4284416" y="4245254"/>
                <a:ext cx="37783" cy="32357"/>
                <a:chOff x="4284416" y="4245254"/>
                <a:chExt cx="37783" cy="32357"/>
              </a:xfrm>
            </p:grpSpPr>
            <p:sp>
              <p:nvSpPr>
                <p:cNvPr id="6597" name="Google Shape;6597;p4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598" name="Google Shape;6598;p4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599" name="Google Shape;6599;p44"/>
              <p:cNvGrpSpPr/>
              <p:nvPr/>
            </p:nvGrpSpPr>
            <p:grpSpPr>
              <a:xfrm>
                <a:off x="4219057" y="4331258"/>
                <a:ext cx="37776" cy="32364"/>
                <a:chOff x="4219057" y="4331258"/>
                <a:chExt cx="37776" cy="32364"/>
              </a:xfrm>
            </p:grpSpPr>
            <p:sp>
              <p:nvSpPr>
                <p:cNvPr id="6600" name="Google Shape;6600;p4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1" name="Google Shape;6601;p4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2" name="Google Shape;6602;p44"/>
              <p:cNvGrpSpPr/>
              <p:nvPr/>
            </p:nvGrpSpPr>
            <p:grpSpPr>
              <a:xfrm>
                <a:off x="4204122" y="4141688"/>
                <a:ext cx="33497" cy="28699"/>
                <a:chOff x="4204122" y="4141688"/>
                <a:chExt cx="33497" cy="28699"/>
              </a:xfrm>
            </p:grpSpPr>
            <p:sp>
              <p:nvSpPr>
                <p:cNvPr id="6603" name="Google Shape;6603;p4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4" name="Google Shape;6604;p4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5" name="Google Shape;6605;p44"/>
              <p:cNvGrpSpPr/>
              <p:nvPr/>
            </p:nvGrpSpPr>
            <p:grpSpPr>
              <a:xfrm>
                <a:off x="4301546" y="4003869"/>
                <a:ext cx="38916" cy="33324"/>
                <a:chOff x="4301546" y="4003869"/>
                <a:chExt cx="38916" cy="33324"/>
              </a:xfrm>
            </p:grpSpPr>
            <p:sp>
              <p:nvSpPr>
                <p:cNvPr id="6606" name="Google Shape;6606;p4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07" name="Google Shape;6607;p4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08" name="Google Shape;6608;p44"/>
              <p:cNvGrpSpPr/>
              <p:nvPr/>
            </p:nvGrpSpPr>
            <p:grpSpPr>
              <a:xfrm>
                <a:off x="4210681" y="3924669"/>
                <a:ext cx="36549" cy="31366"/>
                <a:chOff x="4210681" y="3924669"/>
                <a:chExt cx="36549" cy="31366"/>
              </a:xfrm>
            </p:grpSpPr>
            <p:sp>
              <p:nvSpPr>
                <p:cNvPr id="6609" name="Google Shape;6609;p4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0" name="Google Shape;6610;p4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11" name="Google Shape;6611;p44"/>
              <p:cNvGrpSpPr/>
              <p:nvPr/>
            </p:nvGrpSpPr>
            <p:grpSpPr>
              <a:xfrm>
                <a:off x="3987771" y="3628874"/>
                <a:ext cx="31499" cy="26993"/>
                <a:chOff x="3987771" y="3628874"/>
                <a:chExt cx="31499" cy="26993"/>
              </a:xfrm>
            </p:grpSpPr>
            <p:sp>
              <p:nvSpPr>
                <p:cNvPr id="6612" name="Google Shape;6612;p4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3" name="Google Shape;6613;p4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14" name="Google Shape;6614;p44"/>
              <p:cNvGrpSpPr/>
              <p:nvPr/>
            </p:nvGrpSpPr>
            <p:grpSpPr>
              <a:xfrm>
                <a:off x="4087382" y="3775674"/>
                <a:ext cx="31405" cy="26898"/>
                <a:chOff x="4087382" y="3775674"/>
                <a:chExt cx="31405" cy="26898"/>
              </a:xfrm>
            </p:grpSpPr>
            <p:sp>
              <p:nvSpPr>
                <p:cNvPr id="6615" name="Google Shape;6615;p4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6" name="Google Shape;6616;p4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17" name="Google Shape;6617;p44"/>
              <p:cNvGrpSpPr/>
              <p:nvPr/>
            </p:nvGrpSpPr>
            <p:grpSpPr>
              <a:xfrm>
                <a:off x="4118873" y="3856637"/>
                <a:ext cx="31405" cy="26906"/>
                <a:chOff x="4118873" y="3856637"/>
                <a:chExt cx="31405" cy="26906"/>
              </a:xfrm>
            </p:grpSpPr>
            <p:sp>
              <p:nvSpPr>
                <p:cNvPr id="6618" name="Google Shape;6618;p4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19" name="Google Shape;6619;p4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0" name="Google Shape;6620;p44"/>
              <p:cNvGrpSpPr/>
              <p:nvPr/>
            </p:nvGrpSpPr>
            <p:grpSpPr>
              <a:xfrm>
                <a:off x="4168541" y="3639523"/>
                <a:ext cx="31499" cy="26906"/>
                <a:chOff x="4168541" y="3639523"/>
                <a:chExt cx="31499" cy="26906"/>
              </a:xfrm>
            </p:grpSpPr>
            <p:sp>
              <p:nvSpPr>
                <p:cNvPr id="6621" name="Google Shape;6621;p4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2" name="Google Shape;6622;p4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3" name="Google Shape;6623;p44"/>
              <p:cNvGrpSpPr/>
              <p:nvPr/>
            </p:nvGrpSpPr>
            <p:grpSpPr>
              <a:xfrm>
                <a:off x="3965789" y="3393545"/>
                <a:ext cx="31405" cy="26945"/>
                <a:chOff x="3965789" y="3393545"/>
                <a:chExt cx="31405" cy="26945"/>
              </a:xfrm>
            </p:grpSpPr>
            <p:sp>
              <p:nvSpPr>
                <p:cNvPr id="6624" name="Google Shape;6624;p4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5" name="Google Shape;6625;p4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6" name="Google Shape;6626;p44"/>
              <p:cNvGrpSpPr/>
              <p:nvPr/>
            </p:nvGrpSpPr>
            <p:grpSpPr>
              <a:xfrm>
                <a:off x="3925166" y="3491008"/>
                <a:ext cx="31405" cy="27001"/>
                <a:chOff x="3925166" y="3491008"/>
                <a:chExt cx="31405" cy="27001"/>
              </a:xfrm>
            </p:grpSpPr>
            <p:sp>
              <p:nvSpPr>
                <p:cNvPr id="6627" name="Google Shape;6627;p4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28" name="Google Shape;6628;p4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29" name="Google Shape;6629;p44"/>
              <p:cNvGrpSpPr/>
              <p:nvPr/>
            </p:nvGrpSpPr>
            <p:grpSpPr>
              <a:xfrm>
                <a:off x="3682845" y="3340976"/>
                <a:ext cx="31397" cy="26898"/>
                <a:chOff x="3682845" y="3340976"/>
                <a:chExt cx="31397" cy="26898"/>
              </a:xfrm>
            </p:grpSpPr>
            <p:sp>
              <p:nvSpPr>
                <p:cNvPr id="6630" name="Google Shape;6630;p4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1" name="Google Shape;6631;p4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2" name="Google Shape;6632;p44"/>
              <p:cNvGrpSpPr/>
              <p:nvPr/>
            </p:nvGrpSpPr>
            <p:grpSpPr>
              <a:xfrm>
                <a:off x="3795393" y="3353725"/>
                <a:ext cx="31499" cy="26993"/>
                <a:chOff x="3795393" y="3353725"/>
                <a:chExt cx="31499" cy="26993"/>
              </a:xfrm>
            </p:grpSpPr>
            <p:sp>
              <p:nvSpPr>
                <p:cNvPr id="6633" name="Google Shape;6633;p4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4" name="Google Shape;6634;p4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5" name="Google Shape;6635;p44"/>
              <p:cNvGrpSpPr/>
              <p:nvPr/>
            </p:nvGrpSpPr>
            <p:grpSpPr>
              <a:xfrm>
                <a:off x="4176909" y="4363221"/>
                <a:ext cx="38924" cy="33316"/>
                <a:chOff x="4176909" y="4363221"/>
                <a:chExt cx="38924" cy="33316"/>
              </a:xfrm>
            </p:grpSpPr>
            <p:sp>
              <p:nvSpPr>
                <p:cNvPr id="6636" name="Google Shape;6636;p4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37" name="Google Shape;6637;p4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38" name="Google Shape;6638;p44"/>
              <p:cNvGrpSpPr/>
              <p:nvPr/>
            </p:nvGrpSpPr>
            <p:grpSpPr>
              <a:xfrm>
                <a:off x="4226191" y="4007660"/>
                <a:ext cx="33560" cy="28770"/>
                <a:chOff x="4226191" y="4007660"/>
                <a:chExt cx="33560" cy="28770"/>
              </a:xfrm>
            </p:grpSpPr>
            <p:sp>
              <p:nvSpPr>
                <p:cNvPr id="6639" name="Google Shape;6639;p4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0" name="Google Shape;6640;p4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41" name="Google Shape;6641;p44"/>
              <p:cNvGrpSpPr/>
              <p:nvPr/>
            </p:nvGrpSpPr>
            <p:grpSpPr>
              <a:xfrm>
                <a:off x="3597785" y="3377045"/>
                <a:ext cx="33591" cy="28699"/>
                <a:chOff x="3597785" y="3377045"/>
                <a:chExt cx="33591" cy="28699"/>
              </a:xfrm>
            </p:grpSpPr>
            <p:sp>
              <p:nvSpPr>
                <p:cNvPr id="6642" name="Google Shape;6642;p4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3" name="Google Shape;6643;p4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44" name="Google Shape;6644;p44"/>
              <p:cNvGrpSpPr/>
              <p:nvPr/>
            </p:nvGrpSpPr>
            <p:grpSpPr>
              <a:xfrm>
                <a:off x="3887870" y="3669796"/>
                <a:ext cx="33591" cy="28692"/>
                <a:chOff x="3887870" y="3669796"/>
                <a:chExt cx="33591" cy="28692"/>
              </a:xfrm>
            </p:grpSpPr>
            <p:sp>
              <p:nvSpPr>
                <p:cNvPr id="6645" name="Google Shape;6645;p4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6" name="Google Shape;6646;p4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47" name="Google Shape;6647;p44"/>
              <p:cNvGrpSpPr/>
              <p:nvPr/>
            </p:nvGrpSpPr>
            <p:grpSpPr>
              <a:xfrm>
                <a:off x="3818320" y="3481625"/>
                <a:ext cx="33497" cy="28770"/>
                <a:chOff x="3818320" y="3481625"/>
                <a:chExt cx="33497" cy="28770"/>
              </a:xfrm>
            </p:grpSpPr>
            <p:sp>
              <p:nvSpPr>
                <p:cNvPr id="6648" name="Google Shape;6648;p4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49" name="Google Shape;6649;p4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0" name="Google Shape;6650;p44"/>
              <p:cNvGrpSpPr/>
              <p:nvPr/>
            </p:nvGrpSpPr>
            <p:grpSpPr>
              <a:xfrm>
                <a:off x="4278139" y="4120948"/>
                <a:ext cx="37492" cy="32129"/>
                <a:chOff x="4278139" y="4120948"/>
                <a:chExt cx="37492" cy="32129"/>
              </a:xfrm>
            </p:grpSpPr>
            <p:sp>
              <p:nvSpPr>
                <p:cNvPr id="6651" name="Google Shape;6651;p4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2" name="Google Shape;6652;p4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3" name="Google Shape;6653;p44"/>
              <p:cNvGrpSpPr/>
              <p:nvPr/>
            </p:nvGrpSpPr>
            <p:grpSpPr>
              <a:xfrm>
                <a:off x="4419898" y="3977388"/>
                <a:ext cx="33497" cy="28692"/>
                <a:chOff x="4419898" y="3977388"/>
                <a:chExt cx="33497" cy="28692"/>
              </a:xfrm>
            </p:grpSpPr>
            <p:sp>
              <p:nvSpPr>
                <p:cNvPr id="6654" name="Google Shape;6654;p4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5" name="Google Shape;6655;p4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6" name="Google Shape;6656;p44"/>
              <p:cNvGrpSpPr/>
              <p:nvPr/>
            </p:nvGrpSpPr>
            <p:grpSpPr>
              <a:xfrm>
                <a:off x="4158930" y="4034684"/>
                <a:ext cx="33497" cy="28762"/>
                <a:chOff x="4158930" y="4034684"/>
                <a:chExt cx="33497" cy="28762"/>
              </a:xfrm>
            </p:grpSpPr>
            <p:sp>
              <p:nvSpPr>
                <p:cNvPr id="6657" name="Google Shape;6657;p4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58" name="Google Shape;6658;p4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59" name="Google Shape;6659;p44"/>
              <p:cNvGrpSpPr/>
              <p:nvPr/>
            </p:nvGrpSpPr>
            <p:grpSpPr>
              <a:xfrm>
                <a:off x="4134949" y="3957049"/>
                <a:ext cx="33497" cy="28770"/>
                <a:chOff x="4134949" y="3957049"/>
                <a:chExt cx="33497" cy="28770"/>
              </a:xfrm>
            </p:grpSpPr>
            <p:sp>
              <p:nvSpPr>
                <p:cNvPr id="6660" name="Google Shape;6660;p4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1" name="Google Shape;6661;p4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62" name="Google Shape;6662;p44"/>
              <p:cNvGrpSpPr/>
              <p:nvPr/>
            </p:nvGrpSpPr>
            <p:grpSpPr>
              <a:xfrm>
                <a:off x="4193653" y="4184403"/>
                <a:ext cx="43580" cy="37264"/>
                <a:chOff x="4193653" y="4184403"/>
                <a:chExt cx="43580" cy="37264"/>
              </a:xfrm>
            </p:grpSpPr>
            <p:sp>
              <p:nvSpPr>
                <p:cNvPr id="6663" name="Google Shape;6663;p4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4" name="Google Shape;6664;p4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65" name="Google Shape;6665;p44"/>
              <p:cNvGrpSpPr/>
              <p:nvPr/>
            </p:nvGrpSpPr>
            <p:grpSpPr>
              <a:xfrm>
                <a:off x="4343600" y="3943844"/>
                <a:ext cx="43580" cy="37312"/>
                <a:chOff x="4343600" y="3943844"/>
                <a:chExt cx="43580" cy="37312"/>
              </a:xfrm>
            </p:grpSpPr>
            <p:sp>
              <p:nvSpPr>
                <p:cNvPr id="6666" name="Google Shape;6666;p4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67" name="Google Shape;6667;p4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668" name="Google Shape;6668;p44"/>
              <p:cNvGrpSpPr/>
              <p:nvPr/>
            </p:nvGrpSpPr>
            <p:grpSpPr>
              <a:xfrm>
                <a:off x="4172339" y="3381693"/>
                <a:ext cx="31499" cy="27001"/>
                <a:chOff x="4172339" y="3381693"/>
                <a:chExt cx="31499" cy="27001"/>
              </a:xfrm>
            </p:grpSpPr>
            <p:sp>
              <p:nvSpPr>
                <p:cNvPr id="6669" name="Google Shape;6669;p4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670" name="Google Shape;6670;p4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74" name="Shape 6674"/>
        <p:cNvGrpSpPr/>
        <p:nvPr/>
      </p:nvGrpSpPr>
      <p:grpSpPr>
        <a:xfrm>
          <a:off x="0" y="0"/>
          <a:ext cx="0" cy="0"/>
          <a:chOff x="0" y="0"/>
          <a:chExt cx="0" cy="0"/>
        </a:xfrm>
      </p:grpSpPr>
      <p:grpSp>
        <p:nvGrpSpPr>
          <p:cNvPr id="6675" name="Google Shape;6675;p45"/>
          <p:cNvGrpSpPr/>
          <p:nvPr/>
        </p:nvGrpSpPr>
        <p:grpSpPr>
          <a:xfrm>
            <a:off x="729274" y="969759"/>
            <a:ext cx="2507799" cy="206238"/>
            <a:chOff x="106648" y="895722"/>
            <a:chExt cx="4481414" cy="374299"/>
          </a:xfrm>
        </p:grpSpPr>
        <p:grpSp>
          <p:nvGrpSpPr>
            <p:cNvPr id="6676" name="Google Shape;6676;p45"/>
            <p:cNvGrpSpPr/>
            <p:nvPr/>
          </p:nvGrpSpPr>
          <p:grpSpPr>
            <a:xfrm>
              <a:off x="2233276" y="895722"/>
              <a:ext cx="1082667" cy="223591"/>
              <a:chOff x="4808316" y="2800065"/>
              <a:chExt cx="1999386" cy="412910"/>
            </a:xfrm>
          </p:grpSpPr>
          <p:sp>
            <p:nvSpPr>
              <p:cNvPr id="6677" name="Google Shape;6677;p4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78" name="Google Shape;6678;p45"/>
              <p:cNvGrpSpPr/>
              <p:nvPr/>
            </p:nvGrpSpPr>
            <p:grpSpPr>
              <a:xfrm>
                <a:off x="4808316" y="2800065"/>
                <a:ext cx="92400" cy="411825"/>
                <a:chOff x="845575" y="2563700"/>
                <a:chExt cx="92400" cy="411825"/>
              </a:xfrm>
            </p:grpSpPr>
            <p:cxnSp>
              <p:nvCxnSpPr>
                <p:cNvPr id="6679" name="Google Shape;6679;p4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80" name="Google Shape;6680;p4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681" name="Google Shape;6681;p45"/>
            <p:cNvGrpSpPr/>
            <p:nvPr/>
          </p:nvGrpSpPr>
          <p:grpSpPr>
            <a:xfrm>
              <a:off x="106648" y="895722"/>
              <a:ext cx="1088401" cy="223591"/>
              <a:chOff x="881025" y="2800065"/>
              <a:chExt cx="2009975" cy="412910"/>
            </a:xfrm>
          </p:grpSpPr>
          <p:sp>
            <p:nvSpPr>
              <p:cNvPr id="6682" name="Google Shape;6682;p4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83" name="Google Shape;6683;p45"/>
              <p:cNvGrpSpPr/>
              <p:nvPr/>
            </p:nvGrpSpPr>
            <p:grpSpPr>
              <a:xfrm>
                <a:off x="881025" y="2800065"/>
                <a:ext cx="92400" cy="411825"/>
                <a:chOff x="845575" y="2563700"/>
                <a:chExt cx="92400" cy="411825"/>
              </a:xfrm>
            </p:grpSpPr>
            <p:cxnSp>
              <p:nvCxnSpPr>
                <p:cNvPr id="6684" name="Google Shape;6684;p4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85" name="Google Shape;6685;p4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686" name="Google Shape;6686;p45"/>
            <p:cNvGrpSpPr/>
            <p:nvPr/>
          </p:nvGrpSpPr>
          <p:grpSpPr>
            <a:xfrm>
              <a:off x="1172346" y="1047018"/>
              <a:ext cx="1083151" cy="223003"/>
              <a:chOff x="2849073" y="3079467"/>
              <a:chExt cx="2000279" cy="411825"/>
            </a:xfrm>
          </p:grpSpPr>
          <p:sp>
            <p:nvSpPr>
              <p:cNvPr id="6687" name="Google Shape;6687;p4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88" name="Google Shape;6688;p45"/>
              <p:cNvGrpSpPr/>
              <p:nvPr/>
            </p:nvGrpSpPr>
            <p:grpSpPr>
              <a:xfrm rot="10800000">
                <a:off x="2849073" y="3079467"/>
                <a:ext cx="92400" cy="411825"/>
                <a:chOff x="2070100" y="2563700"/>
                <a:chExt cx="92400" cy="411825"/>
              </a:xfrm>
            </p:grpSpPr>
            <p:cxnSp>
              <p:nvCxnSpPr>
                <p:cNvPr id="6689" name="Google Shape;6689;p4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90" name="Google Shape;6690;p4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691" name="Google Shape;6691;p45"/>
            <p:cNvGrpSpPr/>
            <p:nvPr/>
          </p:nvGrpSpPr>
          <p:grpSpPr>
            <a:xfrm>
              <a:off x="3290132" y="1047018"/>
              <a:ext cx="1297930" cy="223003"/>
              <a:chOff x="6760035" y="3079467"/>
              <a:chExt cx="2396915" cy="411825"/>
            </a:xfrm>
          </p:grpSpPr>
          <p:sp>
            <p:nvSpPr>
              <p:cNvPr id="6692" name="Google Shape;6692;p4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93" name="Google Shape;6693;p45"/>
              <p:cNvGrpSpPr/>
              <p:nvPr/>
            </p:nvGrpSpPr>
            <p:grpSpPr>
              <a:xfrm rot="10800000">
                <a:off x="6760035" y="3079467"/>
                <a:ext cx="92400" cy="411825"/>
                <a:chOff x="2070100" y="2563700"/>
                <a:chExt cx="92400" cy="411825"/>
              </a:xfrm>
            </p:grpSpPr>
            <p:cxnSp>
              <p:nvCxnSpPr>
                <p:cNvPr id="6694" name="Google Shape;6694;p4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695" name="Google Shape;6695;p4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6696" name="Google Shape;6696;p45"/>
          <p:cNvGrpSpPr/>
          <p:nvPr/>
        </p:nvGrpSpPr>
        <p:grpSpPr>
          <a:xfrm>
            <a:off x="2147036" y="3369130"/>
            <a:ext cx="1086701" cy="799429"/>
            <a:chOff x="2183288" y="3555572"/>
            <a:chExt cx="1136241" cy="835873"/>
          </a:xfrm>
        </p:grpSpPr>
        <p:sp>
          <p:nvSpPr>
            <p:cNvPr id="6697" name="Google Shape;6697;p4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698" name="Google Shape;6698;p45"/>
            <p:cNvGrpSpPr/>
            <p:nvPr/>
          </p:nvGrpSpPr>
          <p:grpSpPr>
            <a:xfrm>
              <a:off x="2205895" y="3637269"/>
              <a:ext cx="1089848" cy="724994"/>
              <a:chOff x="2205895" y="3637269"/>
              <a:chExt cx="1089848" cy="724994"/>
            </a:xfrm>
          </p:grpSpPr>
          <p:sp>
            <p:nvSpPr>
              <p:cNvPr id="6699" name="Google Shape;6699;p4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0" name="Google Shape;6700;p4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1" name="Google Shape;6701;p4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2" name="Google Shape;6702;p4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3" name="Google Shape;6703;p4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04" name="Google Shape;6704;p4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05" name="Google Shape;6705;p4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706" name="Google Shape;6706;p4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6707" name="Google Shape;6707;p45"/>
            <p:cNvGrpSpPr/>
            <p:nvPr/>
          </p:nvGrpSpPr>
          <p:grpSpPr>
            <a:xfrm>
              <a:off x="3173850" y="3779427"/>
              <a:ext cx="145678" cy="70048"/>
              <a:chOff x="3173850" y="3779427"/>
              <a:chExt cx="145678" cy="70048"/>
            </a:xfrm>
          </p:grpSpPr>
          <p:cxnSp>
            <p:nvCxnSpPr>
              <p:cNvPr id="6708" name="Google Shape;6708;p45"/>
              <p:cNvCxnSpPr/>
              <p:nvPr/>
            </p:nvCxnSpPr>
            <p:spPr>
              <a:xfrm rot="10800000">
                <a:off x="3173850" y="3817250"/>
                <a:ext cx="94500" cy="0"/>
              </a:xfrm>
              <a:prstGeom prst="straightConnector1">
                <a:avLst/>
              </a:prstGeom>
              <a:noFill/>
              <a:ln cap="flat" cmpd="sng" w="9525">
                <a:solidFill>
                  <a:srgbClr val="BAC8D3"/>
                </a:solidFill>
                <a:prstDash val="solid"/>
                <a:round/>
                <a:headEnd len="sm" w="sm" type="none"/>
                <a:tailEnd len="med" w="med" type="diamond"/>
              </a:ln>
            </p:spPr>
          </p:cxnSp>
          <p:sp>
            <p:nvSpPr>
              <p:cNvPr id="6709" name="Google Shape;6709;p4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10" name="Google Shape;6710;p45"/>
            <p:cNvGrpSpPr/>
            <p:nvPr/>
          </p:nvGrpSpPr>
          <p:grpSpPr>
            <a:xfrm>
              <a:off x="2183288" y="4139483"/>
              <a:ext cx="145133" cy="70048"/>
              <a:chOff x="2183288" y="4139484"/>
              <a:chExt cx="145133" cy="70048"/>
            </a:xfrm>
          </p:grpSpPr>
          <p:cxnSp>
            <p:nvCxnSpPr>
              <p:cNvPr id="6711" name="Google Shape;6711;p4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sm" w="sm" type="none"/>
              </a:ln>
            </p:spPr>
          </p:cxnSp>
          <p:sp>
            <p:nvSpPr>
              <p:cNvPr id="6712" name="Google Shape;6712;p4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13" name="Google Shape;6713;p4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714" name="Google Shape;6714;p4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sm" w="sm" type="none"/>
            </a:ln>
          </p:spPr>
        </p:cxnSp>
        <p:grpSp>
          <p:nvGrpSpPr>
            <p:cNvPr id="6715" name="Google Shape;6715;p45"/>
            <p:cNvGrpSpPr/>
            <p:nvPr/>
          </p:nvGrpSpPr>
          <p:grpSpPr>
            <a:xfrm>
              <a:off x="2943836" y="4268886"/>
              <a:ext cx="60717" cy="122559"/>
              <a:chOff x="2943836" y="4268886"/>
              <a:chExt cx="60717" cy="122559"/>
            </a:xfrm>
          </p:grpSpPr>
          <p:sp>
            <p:nvSpPr>
              <p:cNvPr id="6716" name="Google Shape;6716;p4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717" name="Google Shape;6717;p4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sm" w="sm" type="none"/>
              </a:ln>
            </p:spPr>
          </p:cxnSp>
        </p:grpSp>
      </p:grpSp>
      <p:grpSp>
        <p:nvGrpSpPr>
          <p:cNvPr id="6718" name="Google Shape;6718;p45"/>
          <p:cNvGrpSpPr/>
          <p:nvPr/>
        </p:nvGrpSpPr>
        <p:grpSpPr>
          <a:xfrm>
            <a:off x="3409981" y="1290129"/>
            <a:ext cx="1675870" cy="758252"/>
            <a:chOff x="3530532" y="1496185"/>
            <a:chExt cx="1562000" cy="706731"/>
          </a:xfrm>
        </p:grpSpPr>
        <p:cxnSp>
          <p:nvCxnSpPr>
            <p:cNvPr id="6719" name="Google Shape;6719;p45"/>
            <p:cNvCxnSpPr/>
            <p:nvPr/>
          </p:nvCxnSpPr>
          <p:spPr>
            <a:xfrm>
              <a:off x="3583832" y="1857562"/>
              <a:ext cx="1508700" cy="0"/>
            </a:xfrm>
            <a:prstGeom prst="straightConnector1">
              <a:avLst/>
            </a:prstGeom>
            <a:noFill/>
            <a:ln cap="flat" cmpd="sng" w="28575">
              <a:solidFill>
                <a:srgbClr val="A5B7C6"/>
              </a:solidFill>
              <a:prstDash val="solid"/>
              <a:round/>
              <a:headEnd len="sm" w="sm" type="none"/>
              <a:tailEnd len="med" w="med" type="triangle"/>
            </a:ln>
          </p:spPr>
        </p:cxnSp>
        <p:grpSp>
          <p:nvGrpSpPr>
            <p:cNvPr id="6720" name="Google Shape;6720;p45"/>
            <p:cNvGrpSpPr/>
            <p:nvPr/>
          </p:nvGrpSpPr>
          <p:grpSpPr>
            <a:xfrm>
              <a:off x="3530532" y="1496185"/>
              <a:ext cx="323430" cy="463587"/>
              <a:chOff x="3530532" y="1496185"/>
              <a:chExt cx="323430" cy="463587"/>
            </a:xfrm>
          </p:grpSpPr>
          <p:grpSp>
            <p:nvGrpSpPr>
              <p:cNvPr id="6721" name="Google Shape;6721;p45"/>
              <p:cNvGrpSpPr/>
              <p:nvPr/>
            </p:nvGrpSpPr>
            <p:grpSpPr>
              <a:xfrm>
                <a:off x="3567462" y="1496185"/>
                <a:ext cx="286500" cy="361376"/>
                <a:chOff x="3567462" y="1496185"/>
                <a:chExt cx="286500" cy="361376"/>
              </a:xfrm>
            </p:grpSpPr>
            <p:cxnSp>
              <p:nvCxnSpPr>
                <p:cNvPr id="6722" name="Google Shape;6722;p45"/>
                <p:cNvCxnSpPr/>
                <p:nvPr/>
              </p:nvCxnSpPr>
              <p:spPr>
                <a:xfrm rot="10800000">
                  <a:off x="3626630"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6723" name="Google Shape;6723;p4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4" name="Google Shape;6724;p4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25" name="Google Shape;6725;p45"/>
            <p:cNvGrpSpPr/>
            <p:nvPr/>
          </p:nvGrpSpPr>
          <p:grpSpPr>
            <a:xfrm>
              <a:off x="3891569" y="1779209"/>
              <a:ext cx="323945" cy="423707"/>
              <a:chOff x="3891569" y="1779209"/>
              <a:chExt cx="323945" cy="423707"/>
            </a:xfrm>
          </p:grpSpPr>
          <p:grpSp>
            <p:nvGrpSpPr>
              <p:cNvPr id="6726" name="Google Shape;6726;p45"/>
              <p:cNvGrpSpPr/>
              <p:nvPr/>
            </p:nvGrpSpPr>
            <p:grpSpPr>
              <a:xfrm>
                <a:off x="3929014" y="1881638"/>
                <a:ext cx="286500" cy="321278"/>
                <a:chOff x="3929014" y="1881638"/>
                <a:chExt cx="286500" cy="321278"/>
              </a:xfrm>
            </p:grpSpPr>
            <p:cxnSp>
              <p:nvCxnSpPr>
                <p:cNvPr id="6727" name="Google Shape;6727;p45"/>
                <p:cNvCxnSpPr/>
                <p:nvPr/>
              </p:nvCxnSpPr>
              <p:spPr>
                <a:xfrm rot="10800000">
                  <a:off x="3988388" y="1881638"/>
                  <a:ext cx="0" cy="291900"/>
                </a:xfrm>
                <a:prstGeom prst="straightConnector1">
                  <a:avLst/>
                </a:prstGeom>
                <a:noFill/>
                <a:ln cap="flat" cmpd="sng" w="28575">
                  <a:solidFill>
                    <a:srgbClr val="A5B7C6"/>
                  </a:solidFill>
                  <a:prstDash val="solid"/>
                  <a:round/>
                  <a:headEnd len="sm" w="sm" type="none"/>
                  <a:tailEnd len="sm" w="sm" type="none"/>
                </a:ln>
              </p:spPr>
            </p:cxnSp>
            <p:sp>
              <p:nvSpPr>
                <p:cNvPr id="6728" name="Google Shape;6728;p4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29" name="Google Shape;6729;p4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30" name="Google Shape;6730;p45"/>
            <p:cNvGrpSpPr/>
            <p:nvPr/>
          </p:nvGrpSpPr>
          <p:grpSpPr>
            <a:xfrm>
              <a:off x="4252606" y="1496185"/>
              <a:ext cx="324722" cy="463587"/>
              <a:chOff x="4252606" y="1496185"/>
              <a:chExt cx="324722" cy="463587"/>
            </a:xfrm>
          </p:grpSpPr>
          <p:grpSp>
            <p:nvGrpSpPr>
              <p:cNvPr id="6731" name="Google Shape;6731;p45"/>
              <p:cNvGrpSpPr/>
              <p:nvPr/>
            </p:nvGrpSpPr>
            <p:grpSpPr>
              <a:xfrm>
                <a:off x="4290828" y="1496185"/>
                <a:ext cx="286500" cy="361376"/>
                <a:chOff x="4290828" y="1496185"/>
                <a:chExt cx="286500" cy="361376"/>
              </a:xfrm>
            </p:grpSpPr>
            <p:cxnSp>
              <p:nvCxnSpPr>
                <p:cNvPr id="6732" name="Google Shape;6732;p45"/>
                <p:cNvCxnSpPr/>
                <p:nvPr/>
              </p:nvCxnSpPr>
              <p:spPr>
                <a:xfrm rot="10800000">
                  <a:off x="4349995" y="1565661"/>
                  <a:ext cx="0" cy="291900"/>
                </a:xfrm>
                <a:prstGeom prst="straightConnector1">
                  <a:avLst/>
                </a:prstGeom>
                <a:noFill/>
                <a:ln cap="flat" cmpd="sng" w="28575">
                  <a:solidFill>
                    <a:srgbClr val="A5B7C6"/>
                  </a:solidFill>
                  <a:prstDash val="solid"/>
                  <a:round/>
                  <a:headEnd len="sm" w="sm" type="none"/>
                  <a:tailEnd len="sm" w="sm" type="none"/>
                </a:ln>
              </p:spPr>
            </p:cxnSp>
            <p:sp>
              <p:nvSpPr>
                <p:cNvPr id="6733" name="Google Shape;6733;p4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34" name="Google Shape;6734;p4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35" name="Google Shape;6735;p45"/>
            <p:cNvGrpSpPr/>
            <p:nvPr/>
          </p:nvGrpSpPr>
          <p:grpSpPr>
            <a:xfrm>
              <a:off x="4613643" y="1763716"/>
              <a:ext cx="325308" cy="439200"/>
              <a:chOff x="4613643" y="1763716"/>
              <a:chExt cx="325308" cy="439200"/>
            </a:xfrm>
          </p:grpSpPr>
          <p:grpSp>
            <p:nvGrpSpPr>
              <p:cNvPr id="6736" name="Google Shape;6736;p45"/>
              <p:cNvGrpSpPr/>
              <p:nvPr/>
            </p:nvGrpSpPr>
            <p:grpSpPr>
              <a:xfrm>
                <a:off x="4652451" y="1879538"/>
                <a:ext cx="286500" cy="323378"/>
                <a:chOff x="4652451" y="1879538"/>
                <a:chExt cx="286500" cy="323378"/>
              </a:xfrm>
            </p:grpSpPr>
            <p:cxnSp>
              <p:nvCxnSpPr>
                <p:cNvPr id="6737" name="Google Shape;6737;p45"/>
                <p:cNvCxnSpPr/>
                <p:nvPr/>
              </p:nvCxnSpPr>
              <p:spPr>
                <a:xfrm rot="10800000">
                  <a:off x="4707486" y="1879538"/>
                  <a:ext cx="0" cy="294000"/>
                </a:xfrm>
                <a:prstGeom prst="straightConnector1">
                  <a:avLst/>
                </a:prstGeom>
                <a:noFill/>
                <a:ln cap="flat" cmpd="sng" w="28575">
                  <a:solidFill>
                    <a:srgbClr val="A5B7C6"/>
                  </a:solidFill>
                  <a:prstDash val="solid"/>
                  <a:round/>
                  <a:headEnd len="sm" w="sm" type="none"/>
                  <a:tailEnd len="sm" w="sm" type="none"/>
                </a:ln>
              </p:spPr>
            </p:cxnSp>
            <p:sp>
              <p:nvSpPr>
                <p:cNvPr id="6738" name="Google Shape;6738;p4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39" name="Google Shape;6739;p4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40" name="Google Shape;6740;p45"/>
          <p:cNvGrpSpPr/>
          <p:nvPr/>
        </p:nvGrpSpPr>
        <p:grpSpPr>
          <a:xfrm>
            <a:off x="3421841" y="2143755"/>
            <a:ext cx="1652173" cy="391518"/>
            <a:chOff x="3512551" y="2358270"/>
            <a:chExt cx="1597383" cy="378534"/>
          </a:xfrm>
        </p:grpSpPr>
        <p:cxnSp>
          <p:nvCxnSpPr>
            <p:cNvPr id="6741" name="Google Shape;6741;p45"/>
            <p:cNvCxnSpPr>
              <a:stCxn id="6742" idx="6"/>
              <a:endCxn id="6743" idx="2"/>
            </p:cNvCxnSpPr>
            <p:nvPr/>
          </p:nvCxnSpPr>
          <p:spPr>
            <a:xfrm>
              <a:off x="3738198" y="2553118"/>
              <a:ext cx="1146000" cy="0"/>
            </a:xfrm>
            <a:prstGeom prst="straightConnector1">
              <a:avLst/>
            </a:prstGeom>
            <a:noFill/>
            <a:ln cap="flat" cmpd="sng" w="19050">
              <a:solidFill>
                <a:srgbClr val="435D74"/>
              </a:solidFill>
              <a:prstDash val="solid"/>
              <a:round/>
              <a:headEnd len="sm" w="sm" type="none"/>
              <a:tailEnd len="sm" w="sm" type="none"/>
            </a:ln>
          </p:spPr>
        </p:cxnSp>
        <p:grpSp>
          <p:nvGrpSpPr>
            <p:cNvPr id="6744" name="Google Shape;6744;p45"/>
            <p:cNvGrpSpPr/>
            <p:nvPr/>
          </p:nvGrpSpPr>
          <p:grpSpPr>
            <a:xfrm>
              <a:off x="3512551" y="2358270"/>
              <a:ext cx="225647" cy="307714"/>
              <a:chOff x="2182679" y="2004714"/>
              <a:chExt cx="792300" cy="1080458"/>
            </a:xfrm>
          </p:grpSpPr>
          <p:cxnSp>
            <p:nvCxnSpPr>
              <p:cNvPr id="6745" name="Google Shape;6745;p45"/>
              <p:cNvCxnSpPr>
                <a:stCxn id="6746" idx="0"/>
              </p:cNvCxnSpPr>
              <p:nvPr/>
            </p:nvCxnSpPr>
            <p:spPr>
              <a:xfrm rot="10800000">
                <a:off x="2578961" y="2004714"/>
                <a:ext cx="0" cy="389100"/>
              </a:xfrm>
              <a:prstGeom prst="straightConnector1">
                <a:avLst/>
              </a:prstGeom>
              <a:noFill/>
              <a:ln cap="flat" cmpd="sng" w="9525">
                <a:solidFill>
                  <a:srgbClr val="435D74"/>
                </a:solidFill>
                <a:prstDash val="solid"/>
                <a:round/>
                <a:headEnd len="sm" w="sm" type="none"/>
                <a:tailEnd len="sm" w="sm" type="none"/>
              </a:ln>
            </p:spPr>
          </p:cxnSp>
          <p:sp>
            <p:nvSpPr>
              <p:cNvPr id="6742" name="Google Shape;6742;p4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46" name="Google Shape;6746;p4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47" name="Google Shape;6747;p45"/>
            <p:cNvGrpSpPr/>
            <p:nvPr/>
          </p:nvGrpSpPr>
          <p:grpSpPr>
            <a:xfrm>
              <a:off x="3969644" y="2440153"/>
              <a:ext cx="225853" cy="296651"/>
              <a:chOff x="3775710" y="1729289"/>
              <a:chExt cx="136500" cy="179289"/>
            </a:xfrm>
          </p:grpSpPr>
          <p:cxnSp>
            <p:nvCxnSpPr>
              <p:cNvPr id="6748" name="Google Shape;6748;p45"/>
              <p:cNvCxnSpPr/>
              <p:nvPr/>
            </p:nvCxnSpPr>
            <p:spPr>
              <a:xfrm>
                <a:off x="3843851" y="1848278"/>
                <a:ext cx="0" cy="60300"/>
              </a:xfrm>
              <a:prstGeom prst="straightConnector1">
                <a:avLst/>
              </a:prstGeom>
              <a:noFill/>
              <a:ln cap="flat" cmpd="sng" w="9525">
                <a:solidFill>
                  <a:srgbClr val="435D74"/>
                </a:solidFill>
                <a:prstDash val="solid"/>
                <a:round/>
                <a:headEnd len="sm" w="sm" type="none"/>
                <a:tailEnd len="sm" w="sm" type="none"/>
              </a:ln>
            </p:spPr>
          </p:cxnSp>
          <p:sp>
            <p:nvSpPr>
              <p:cNvPr id="6749" name="Google Shape;6749;p4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0" name="Google Shape;6750;p4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51" name="Google Shape;6751;p45"/>
            <p:cNvGrpSpPr/>
            <p:nvPr/>
          </p:nvGrpSpPr>
          <p:grpSpPr>
            <a:xfrm>
              <a:off x="4427051" y="2358270"/>
              <a:ext cx="225647" cy="307714"/>
              <a:chOff x="5393704" y="2004714"/>
              <a:chExt cx="792300" cy="1080458"/>
            </a:xfrm>
          </p:grpSpPr>
          <p:cxnSp>
            <p:nvCxnSpPr>
              <p:cNvPr id="6752" name="Google Shape;6752;p45"/>
              <p:cNvCxnSpPr>
                <a:stCxn id="6753" idx="0"/>
              </p:cNvCxnSpPr>
              <p:nvPr/>
            </p:nvCxnSpPr>
            <p:spPr>
              <a:xfrm rot="10800000">
                <a:off x="5789986" y="2004714"/>
                <a:ext cx="0" cy="389100"/>
              </a:xfrm>
              <a:prstGeom prst="straightConnector1">
                <a:avLst/>
              </a:prstGeom>
              <a:noFill/>
              <a:ln cap="flat" cmpd="sng" w="9525">
                <a:solidFill>
                  <a:srgbClr val="435D74"/>
                </a:solidFill>
                <a:prstDash val="solid"/>
                <a:round/>
                <a:headEnd len="sm" w="sm" type="none"/>
                <a:tailEnd len="sm" w="sm" type="none"/>
              </a:ln>
            </p:spPr>
          </p:cxnSp>
          <p:sp>
            <p:nvSpPr>
              <p:cNvPr id="6754" name="Google Shape;6754;p4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3" name="Google Shape;6753;p4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55" name="Google Shape;6755;p45"/>
            <p:cNvGrpSpPr/>
            <p:nvPr/>
          </p:nvGrpSpPr>
          <p:grpSpPr>
            <a:xfrm>
              <a:off x="4884287" y="2440252"/>
              <a:ext cx="225647" cy="296532"/>
              <a:chOff x="6999166" y="2292572"/>
              <a:chExt cx="792300" cy="1041192"/>
            </a:xfrm>
          </p:grpSpPr>
          <p:cxnSp>
            <p:nvCxnSpPr>
              <p:cNvPr id="6756" name="Google Shape;6756;p45"/>
              <p:cNvCxnSpPr/>
              <p:nvPr/>
            </p:nvCxnSpPr>
            <p:spPr>
              <a:xfrm>
                <a:off x="7395553" y="2983964"/>
                <a:ext cx="0" cy="349800"/>
              </a:xfrm>
              <a:prstGeom prst="straightConnector1">
                <a:avLst/>
              </a:prstGeom>
              <a:noFill/>
              <a:ln cap="flat" cmpd="sng" w="9525">
                <a:solidFill>
                  <a:srgbClr val="435D74"/>
                </a:solidFill>
                <a:prstDash val="solid"/>
                <a:round/>
                <a:headEnd len="sm" w="sm" type="none"/>
                <a:tailEnd len="sm" w="sm" type="none"/>
              </a:ln>
            </p:spPr>
          </p:cxnSp>
          <p:sp>
            <p:nvSpPr>
              <p:cNvPr id="6743" name="Google Shape;6743;p4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57" name="Google Shape;6757;p4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58" name="Google Shape;6758;p45"/>
          <p:cNvGrpSpPr/>
          <p:nvPr/>
        </p:nvGrpSpPr>
        <p:grpSpPr>
          <a:xfrm>
            <a:off x="6842649" y="979955"/>
            <a:ext cx="1581844" cy="732818"/>
            <a:chOff x="634175" y="2986275"/>
            <a:chExt cx="3147949" cy="1458344"/>
          </a:xfrm>
        </p:grpSpPr>
        <p:cxnSp>
          <p:nvCxnSpPr>
            <p:cNvPr id="6759" name="Google Shape;6759;p45"/>
            <p:cNvCxnSpPr>
              <a:stCxn id="6760" idx="4"/>
              <a:endCxn id="6761" idx="0"/>
            </p:cNvCxnSpPr>
            <p:nvPr/>
          </p:nvCxnSpPr>
          <p:spPr>
            <a:xfrm>
              <a:off x="929975" y="3577875"/>
              <a:ext cx="591300" cy="275100"/>
            </a:xfrm>
            <a:prstGeom prst="straightConnector1">
              <a:avLst/>
            </a:prstGeom>
            <a:noFill/>
            <a:ln cap="flat" cmpd="sng" w="19050">
              <a:solidFill>
                <a:srgbClr val="435D74"/>
              </a:solidFill>
              <a:prstDash val="solid"/>
              <a:round/>
              <a:headEnd len="sm" w="sm" type="none"/>
              <a:tailEnd len="sm" w="sm" type="none"/>
            </a:ln>
          </p:spPr>
        </p:cxnSp>
        <p:cxnSp>
          <p:nvCxnSpPr>
            <p:cNvPr id="6762" name="Google Shape;6762;p45"/>
            <p:cNvCxnSpPr>
              <a:stCxn id="6761" idx="0"/>
              <a:endCxn id="676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6764" name="Google Shape;6764;p45"/>
            <p:cNvCxnSpPr>
              <a:stCxn id="6763" idx="4"/>
              <a:endCxn id="6765" idx="0"/>
            </p:cNvCxnSpPr>
            <p:nvPr/>
          </p:nvCxnSpPr>
          <p:spPr>
            <a:xfrm>
              <a:off x="2208152" y="3577875"/>
              <a:ext cx="686700" cy="275100"/>
            </a:xfrm>
            <a:prstGeom prst="straightConnector1">
              <a:avLst/>
            </a:prstGeom>
            <a:noFill/>
            <a:ln cap="flat" cmpd="sng" w="19050">
              <a:solidFill>
                <a:srgbClr val="435D74"/>
              </a:solidFill>
              <a:prstDash val="solid"/>
              <a:round/>
              <a:headEnd len="sm" w="sm" type="none"/>
              <a:tailEnd len="sm" w="sm" type="none"/>
            </a:ln>
          </p:spPr>
        </p:cxnSp>
        <p:cxnSp>
          <p:nvCxnSpPr>
            <p:cNvPr id="6766" name="Google Shape;6766;p45"/>
            <p:cNvCxnSpPr>
              <a:stCxn id="6765" idx="0"/>
              <a:endCxn id="676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sm" w="sm" type="none"/>
              <a:tailEnd len="sm" w="sm" type="none"/>
            </a:ln>
          </p:spPr>
        </p:cxnSp>
        <p:sp>
          <p:nvSpPr>
            <p:cNvPr id="6767" name="Google Shape;6767;p4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6763" name="Google Shape;6763;p4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6760" name="Google Shape;6760;p4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6765" name="Google Shape;6765;p4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sp>
          <p:nvSpPr>
            <p:cNvPr id="6761" name="Google Shape;6761;p4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grpSp>
      <p:grpSp>
        <p:nvGrpSpPr>
          <p:cNvPr id="6768" name="Google Shape;6768;p45"/>
          <p:cNvGrpSpPr/>
          <p:nvPr/>
        </p:nvGrpSpPr>
        <p:grpSpPr>
          <a:xfrm>
            <a:off x="3410364" y="2674265"/>
            <a:ext cx="1675128" cy="313674"/>
            <a:chOff x="998425" y="1182125"/>
            <a:chExt cx="1065400" cy="199500"/>
          </a:xfrm>
        </p:grpSpPr>
        <p:sp>
          <p:nvSpPr>
            <p:cNvPr id="6769" name="Google Shape;6769;p4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0" name="Google Shape;6770;p4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1" name="Google Shape;6771;p4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2" name="Google Shape;6772;p4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3" name="Google Shape;6773;p4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74" name="Google Shape;6774;p45"/>
          <p:cNvGrpSpPr/>
          <p:nvPr/>
        </p:nvGrpSpPr>
        <p:grpSpPr>
          <a:xfrm>
            <a:off x="3410363" y="3630231"/>
            <a:ext cx="1675129" cy="525345"/>
            <a:chOff x="5194708" y="3484366"/>
            <a:chExt cx="3148148" cy="987304"/>
          </a:xfrm>
        </p:grpSpPr>
        <p:grpSp>
          <p:nvGrpSpPr>
            <p:cNvPr id="6775" name="Google Shape;6775;p45"/>
            <p:cNvGrpSpPr/>
            <p:nvPr/>
          </p:nvGrpSpPr>
          <p:grpSpPr>
            <a:xfrm>
              <a:off x="7531521" y="3484366"/>
              <a:ext cx="811335" cy="987304"/>
              <a:chOff x="3379425" y="1617275"/>
              <a:chExt cx="1090650" cy="1327200"/>
            </a:xfrm>
          </p:grpSpPr>
          <p:sp>
            <p:nvSpPr>
              <p:cNvPr id="6776" name="Google Shape;6776;p4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7" name="Google Shape;6777;p4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78" name="Google Shape;6778;p4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79" name="Google Shape;6779;p45"/>
            <p:cNvGrpSpPr/>
            <p:nvPr/>
          </p:nvGrpSpPr>
          <p:grpSpPr>
            <a:xfrm>
              <a:off x="6752546" y="3484366"/>
              <a:ext cx="811428" cy="987304"/>
              <a:chOff x="2332275" y="1617275"/>
              <a:chExt cx="1090775" cy="1327200"/>
            </a:xfrm>
          </p:grpSpPr>
          <p:sp>
            <p:nvSpPr>
              <p:cNvPr id="6780" name="Google Shape;6780;p4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1" name="Google Shape;6781;p4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2" name="Google Shape;6782;p4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3" name="Google Shape;6783;p45"/>
            <p:cNvGrpSpPr/>
            <p:nvPr/>
          </p:nvGrpSpPr>
          <p:grpSpPr>
            <a:xfrm>
              <a:off x="5973664" y="3484366"/>
              <a:ext cx="811335" cy="987304"/>
              <a:chOff x="1285250" y="1617275"/>
              <a:chExt cx="1090650" cy="1327200"/>
            </a:xfrm>
          </p:grpSpPr>
          <p:sp>
            <p:nvSpPr>
              <p:cNvPr id="6784" name="Google Shape;6784;p4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5" name="Google Shape;6785;p4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6" name="Google Shape;6786;p4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787" name="Google Shape;6787;p45"/>
            <p:cNvGrpSpPr/>
            <p:nvPr/>
          </p:nvGrpSpPr>
          <p:grpSpPr>
            <a:xfrm>
              <a:off x="5194708" y="3484366"/>
              <a:ext cx="811409" cy="987304"/>
              <a:chOff x="238125" y="1617275"/>
              <a:chExt cx="1090750" cy="1327200"/>
            </a:xfrm>
          </p:grpSpPr>
          <p:sp>
            <p:nvSpPr>
              <p:cNvPr id="6788" name="Google Shape;6788;p4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89" name="Google Shape;6789;p4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0" name="Google Shape;6790;p4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791" name="Google Shape;6791;p45"/>
          <p:cNvGrpSpPr/>
          <p:nvPr/>
        </p:nvGrpSpPr>
        <p:grpSpPr>
          <a:xfrm>
            <a:off x="6844048" y="2276120"/>
            <a:ext cx="1579046" cy="522230"/>
            <a:chOff x="6853641" y="2534077"/>
            <a:chExt cx="1515545" cy="501229"/>
          </a:xfrm>
        </p:grpSpPr>
        <p:grpSp>
          <p:nvGrpSpPr>
            <p:cNvPr id="6792" name="Google Shape;6792;p45"/>
            <p:cNvGrpSpPr/>
            <p:nvPr/>
          </p:nvGrpSpPr>
          <p:grpSpPr>
            <a:xfrm>
              <a:off x="6853641" y="2618923"/>
              <a:ext cx="1515545" cy="324557"/>
              <a:chOff x="6853641" y="2618923"/>
              <a:chExt cx="1515545" cy="324557"/>
            </a:xfrm>
          </p:grpSpPr>
          <p:sp>
            <p:nvSpPr>
              <p:cNvPr id="6793" name="Google Shape;6793;p4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4" name="Google Shape;6794;p4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5" name="Google Shape;6795;p4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6" name="Google Shape;6796;p4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7" name="Google Shape;6797;p4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798" name="Google Shape;6798;p4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799" name="Google Shape;6799;p4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0" name="Google Shape;6800;p4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1" name="Google Shape;6801;p4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2" name="Google Shape;6802;p4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03" name="Google Shape;6803;p45"/>
          <p:cNvGrpSpPr/>
          <p:nvPr/>
        </p:nvGrpSpPr>
        <p:grpSpPr>
          <a:xfrm>
            <a:off x="3438940" y="3151161"/>
            <a:ext cx="1617976" cy="346616"/>
            <a:chOff x="1808063" y="4294338"/>
            <a:chExt cx="3370782" cy="721817"/>
          </a:xfrm>
        </p:grpSpPr>
        <p:sp>
          <p:nvSpPr>
            <p:cNvPr id="6804" name="Google Shape;6804;p4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5" name="Google Shape;6805;p4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6" name="Google Shape;6806;p4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7" name="Google Shape;6807;p4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8" name="Google Shape;6808;p4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09" name="Google Shape;6809;p4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0" name="Google Shape;6810;p4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1" name="Google Shape;6811;p4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2" name="Google Shape;6812;p4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3" name="Google Shape;6813;p4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14" name="Google Shape;6814;p45"/>
          <p:cNvGrpSpPr/>
          <p:nvPr/>
        </p:nvGrpSpPr>
        <p:grpSpPr>
          <a:xfrm>
            <a:off x="5264936" y="3817911"/>
            <a:ext cx="1417067" cy="350605"/>
            <a:chOff x="4234950" y="2101012"/>
            <a:chExt cx="4219974" cy="1044091"/>
          </a:xfrm>
        </p:grpSpPr>
        <p:sp>
          <p:nvSpPr>
            <p:cNvPr id="6815" name="Google Shape;6815;p4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6" name="Google Shape;6816;p4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7" name="Google Shape;6817;p4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8" name="Google Shape;6818;p4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19" name="Google Shape;6819;p4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0" name="Google Shape;6820;p4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1" name="Google Shape;6821;p4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2" name="Google Shape;6822;p4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3" name="Google Shape;6823;p4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4" name="Google Shape;6824;p4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5" name="Google Shape;6825;p4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6" name="Google Shape;6826;p4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7" name="Google Shape;6827;p4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8" name="Google Shape;6828;p4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29" name="Google Shape;6829;p4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0" name="Google Shape;6830;p4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1" name="Google Shape;6831;p45"/>
          <p:cNvGrpSpPr/>
          <p:nvPr/>
        </p:nvGrpSpPr>
        <p:grpSpPr>
          <a:xfrm>
            <a:off x="6840408" y="1808668"/>
            <a:ext cx="1586327" cy="371557"/>
            <a:chOff x="1247650" y="2075423"/>
            <a:chExt cx="6648477" cy="1557238"/>
          </a:xfrm>
        </p:grpSpPr>
        <p:sp>
          <p:nvSpPr>
            <p:cNvPr id="6832" name="Google Shape;6832;p4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3" name="Google Shape;6833;p4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4" name="Google Shape;6834;p4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5" name="Google Shape;6835;p4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6" name="Google Shape;6836;p4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37" name="Google Shape;6837;p4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38" name="Google Shape;6838;p45"/>
          <p:cNvGrpSpPr/>
          <p:nvPr/>
        </p:nvGrpSpPr>
        <p:grpSpPr>
          <a:xfrm>
            <a:off x="5271678" y="961858"/>
            <a:ext cx="1415601" cy="1648534"/>
            <a:chOff x="1839112" y="2209163"/>
            <a:chExt cx="1918159" cy="2233785"/>
          </a:xfrm>
        </p:grpSpPr>
        <p:sp>
          <p:nvSpPr>
            <p:cNvPr id="6839" name="Google Shape;6839;p4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0" name="Google Shape;6840;p4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1" name="Google Shape;6841;p4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842" name="Google Shape;6842;p45"/>
            <p:cNvCxnSpPr>
              <a:stCxn id="6839" idx="6"/>
              <a:endCxn id="6840" idx="2"/>
            </p:cNvCxnSpPr>
            <p:nvPr/>
          </p:nvCxnSpPr>
          <p:spPr>
            <a:xfrm>
              <a:off x="2414212" y="2496713"/>
              <a:ext cx="768000" cy="600"/>
            </a:xfrm>
            <a:prstGeom prst="bentConnector3">
              <a:avLst>
                <a:gd fmla="val -511291" name="adj1"/>
              </a:avLst>
            </a:prstGeom>
            <a:noFill/>
            <a:ln cap="flat" cmpd="sng" w="19050">
              <a:solidFill>
                <a:srgbClr val="374957"/>
              </a:solidFill>
              <a:prstDash val="solid"/>
              <a:round/>
              <a:headEnd len="sm" w="sm" type="none"/>
              <a:tailEnd len="sm" w="sm" type="none"/>
            </a:ln>
          </p:spPr>
        </p:cxnSp>
        <p:cxnSp>
          <p:nvCxnSpPr>
            <p:cNvPr id="6843" name="Google Shape;6843;p45"/>
            <p:cNvCxnSpPr>
              <a:stCxn id="6840" idx="4"/>
              <a:endCxn id="6844" idx="0"/>
            </p:cNvCxnSpPr>
            <p:nvPr/>
          </p:nvCxnSpPr>
          <p:spPr>
            <a:xfrm rot="5400000">
              <a:off x="2669921" y="2240963"/>
              <a:ext cx="256500" cy="1343100"/>
            </a:xfrm>
            <a:prstGeom prst="bentConnector3">
              <a:avLst>
                <a:gd fmla="val 806262" name="adj1"/>
              </a:avLst>
            </a:prstGeom>
            <a:noFill/>
            <a:ln cap="flat" cmpd="sng" w="19050">
              <a:solidFill>
                <a:srgbClr val="374957"/>
              </a:solidFill>
              <a:prstDash val="solid"/>
              <a:round/>
              <a:headEnd len="sm" w="sm" type="none"/>
              <a:tailEnd len="sm" w="sm" type="none"/>
            </a:ln>
          </p:spPr>
        </p:cxnSp>
        <p:cxnSp>
          <p:nvCxnSpPr>
            <p:cNvPr id="6845" name="Google Shape;6845;p45"/>
            <p:cNvCxnSpPr>
              <a:stCxn id="6844" idx="6"/>
              <a:endCxn id="6841" idx="2"/>
            </p:cNvCxnSpPr>
            <p:nvPr/>
          </p:nvCxnSpPr>
          <p:spPr>
            <a:xfrm>
              <a:off x="2414212" y="3328316"/>
              <a:ext cx="768000" cy="600"/>
            </a:xfrm>
            <a:prstGeom prst="bentConnector3">
              <a:avLst>
                <a:gd fmla="val -511291" name="adj1"/>
              </a:avLst>
            </a:prstGeom>
            <a:noFill/>
            <a:ln cap="flat" cmpd="sng" w="19050">
              <a:solidFill>
                <a:srgbClr val="374957"/>
              </a:solidFill>
              <a:prstDash val="solid"/>
              <a:round/>
              <a:headEnd len="sm" w="sm" type="none"/>
              <a:tailEnd len="sm" w="sm" type="none"/>
            </a:ln>
          </p:spPr>
        </p:cxnSp>
        <p:cxnSp>
          <p:nvCxnSpPr>
            <p:cNvPr id="6846" name="Google Shape;6846;p45"/>
            <p:cNvCxnSpPr>
              <a:stCxn id="6841" idx="4"/>
              <a:endCxn id="6847" idx="0"/>
            </p:cNvCxnSpPr>
            <p:nvPr/>
          </p:nvCxnSpPr>
          <p:spPr>
            <a:xfrm rot="5400000">
              <a:off x="2672171" y="3070316"/>
              <a:ext cx="252000" cy="1343100"/>
            </a:xfrm>
            <a:prstGeom prst="bentConnector3">
              <a:avLst>
                <a:gd fmla="val 936600" name="adj1"/>
              </a:avLst>
            </a:prstGeom>
            <a:noFill/>
            <a:ln cap="flat" cmpd="sng" w="19050">
              <a:solidFill>
                <a:srgbClr val="374957"/>
              </a:solidFill>
              <a:prstDash val="solid"/>
              <a:round/>
              <a:headEnd len="sm" w="sm" type="none"/>
              <a:tailEnd len="sm" w="sm" type="none"/>
            </a:ln>
          </p:spPr>
        </p:cxnSp>
        <p:sp>
          <p:nvSpPr>
            <p:cNvPr id="6844" name="Google Shape;6844;p4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7" name="Google Shape;6847;p4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48" name="Google Shape;6848;p4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849" name="Google Shape;6849;p45"/>
            <p:cNvCxnSpPr>
              <a:endCxn id="6848" idx="2"/>
            </p:cNvCxnSpPr>
            <p:nvPr/>
          </p:nvCxnSpPr>
          <p:spPr>
            <a:xfrm>
              <a:off x="2413871" y="4154498"/>
              <a:ext cx="768300" cy="900"/>
            </a:xfrm>
            <a:prstGeom prst="bentConnector3">
              <a:avLst>
                <a:gd fmla="val -511076" name="adj1"/>
              </a:avLst>
            </a:prstGeom>
            <a:noFill/>
            <a:ln cap="flat" cmpd="sng" w="19050">
              <a:solidFill>
                <a:srgbClr val="374957"/>
              </a:solidFill>
              <a:prstDash val="solid"/>
              <a:round/>
              <a:headEnd len="sm" w="sm" type="none"/>
              <a:tailEnd len="sm" w="sm" type="none"/>
            </a:ln>
          </p:spPr>
        </p:cxnSp>
      </p:grpSp>
      <p:grpSp>
        <p:nvGrpSpPr>
          <p:cNvPr id="6850" name="Google Shape;6850;p45"/>
          <p:cNvGrpSpPr/>
          <p:nvPr/>
        </p:nvGrpSpPr>
        <p:grpSpPr>
          <a:xfrm>
            <a:off x="3428944" y="979942"/>
            <a:ext cx="1637968" cy="154942"/>
            <a:chOff x="238125" y="2506075"/>
            <a:chExt cx="7115411" cy="673075"/>
          </a:xfrm>
        </p:grpSpPr>
        <p:sp>
          <p:nvSpPr>
            <p:cNvPr id="6851" name="Google Shape;6851;p4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2" name="Google Shape;6852;p4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3" name="Google Shape;6853;p4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4" name="Google Shape;6854;p4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55" name="Google Shape;6855;p4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56" name="Google Shape;6856;p45"/>
          <p:cNvGrpSpPr/>
          <p:nvPr/>
        </p:nvGrpSpPr>
        <p:grpSpPr>
          <a:xfrm>
            <a:off x="1969680" y="1294660"/>
            <a:ext cx="1262932" cy="785408"/>
            <a:chOff x="548861" y="389676"/>
            <a:chExt cx="3843371" cy="2390164"/>
          </a:xfrm>
        </p:grpSpPr>
        <p:cxnSp>
          <p:nvCxnSpPr>
            <p:cNvPr id="6857" name="Google Shape;6857;p45"/>
            <p:cNvCxnSpPr/>
            <p:nvPr/>
          </p:nvCxnSpPr>
          <p:spPr>
            <a:xfrm flipH="1" rot="10800000">
              <a:off x="3486925" y="1918250"/>
              <a:ext cx="742200" cy="690300"/>
            </a:xfrm>
            <a:prstGeom prst="bentConnector3">
              <a:avLst>
                <a:gd fmla="val 378412" name="adj1"/>
              </a:avLst>
            </a:prstGeom>
            <a:noFill/>
            <a:ln cap="flat" cmpd="sng" w="9525">
              <a:solidFill>
                <a:srgbClr val="869FB2"/>
              </a:solidFill>
              <a:prstDash val="solid"/>
              <a:round/>
              <a:headEnd len="sm" w="sm" type="none"/>
              <a:tailEnd len="sm" w="sm" type="none"/>
            </a:ln>
          </p:spPr>
        </p:cxnSp>
        <p:cxnSp>
          <p:nvCxnSpPr>
            <p:cNvPr id="6858" name="Google Shape;6858;p45"/>
            <p:cNvCxnSpPr/>
            <p:nvPr/>
          </p:nvCxnSpPr>
          <p:spPr>
            <a:xfrm flipH="1" rot="-5400000">
              <a:off x="3486925" y="577350"/>
              <a:ext cx="650100" cy="650100"/>
            </a:xfrm>
            <a:prstGeom prst="bentConnector3">
              <a:avLst>
                <a:gd fmla="val -212491" name="adj1"/>
              </a:avLst>
            </a:prstGeom>
            <a:noFill/>
            <a:ln cap="flat" cmpd="sng" w="9525">
              <a:solidFill>
                <a:srgbClr val="869FB2"/>
              </a:solidFill>
              <a:prstDash val="solid"/>
              <a:round/>
              <a:headEnd len="sm" w="sm" type="none"/>
              <a:tailEnd len="sm" w="sm" type="none"/>
            </a:ln>
          </p:spPr>
        </p:cxnSp>
        <p:cxnSp>
          <p:nvCxnSpPr>
            <p:cNvPr id="6859" name="Google Shape;6859;p45"/>
            <p:cNvCxnSpPr/>
            <p:nvPr/>
          </p:nvCxnSpPr>
          <p:spPr>
            <a:xfrm>
              <a:off x="2725450" y="576000"/>
              <a:ext cx="1410600" cy="1800"/>
            </a:xfrm>
            <a:prstGeom prst="bentConnector3">
              <a:avLst>
                <a:gd fmla="val 160907" name="adj1"/>
              </a:avLst>
            </a:prstGeom>
            <a:noFill/>
            <a:ln cap="flat" cmpd="sng" w="9525">
              <a:solidFill>
                <a:srgbClr val="869FB2"/>
              </a:solidFill>
              <a:prstDash val="solid"/>
              <a:round/>
              <a:headEnd len="sm" w="sm" type="none"/>
              <a:tailEnd len="sm" w="sm" type="none"/>
            </a:ln>
          </p:spPr>
        </p:cxnSp>
        <p:cxnSp>
          <p:nvCxnSpPr>
            <p:cNvPr id="6860" name="Google Shape;6860;p45"/>
            <p:cNvCxnSpPr/>
            <p:nvPr/>
          </p:nvCxnSpPr>
          <p:spPr>
            <a:xfrm flipH="1" rot="10800000">
              <a:off x="756500" y="577975"/>
              <a:ext cx="1705500" cy="1049100"/>
            </a:xfrm>
            <a:prstGeom prst="bentConnector3">
              <a:avLst>
                <a:gd fmla="val -76488" name="adj1"/>
              </a:avLst>
            </a:prstGeom>
            <a:noFill/>
            <a:ln cap="flat" cmpd="sng" w="9525">
              <a:solidFill>
                <a:srgbClr val="BAC8D3"/>
              </a:solidFill>
              <a:prstDash val="solid"/>
              <a:round/>
              <a:headEnd len="sm" w="sm" type="none"/>
              <a:tailEnd len="sm" w="sm" type="none"/>
            </a:ln>
          </p:spPr>
        </p:cxnSp>
        <p:cxnSp>
          <p:nvCxnSpPr>
            <p:cNvPr id="6861" name="Google Shape;6861;p45"/>
            <p:cNvCxnSpPr/>
            <p:nvPr/>
          </p:nvCxnSpPr>
          <p:spPr>
            <a:xfrm>
              <a:off x="760067" y="1625791"/>
              <a:ext cx="1689000" cy="974100"/>
            </a:xfrm>
            <a:prstGeom prst="bentConnector3">
              <a:avLst>
                <a:gd fmla="val -78290" name="adj1"/>
              </a:avLst>
            </a:prstGeom>
            <a:noFill/>
            <a:ln cap="flat" cmpd="sng" w="9525">
              <a:solidFill>
                <a:srgbClr val="BAC8D3"/>
              </a:solidFill>
              <a:prstDash val="solid"/>
              <a:round/>
              <a:headEnd len="sm" w="sm" type="none"/>
              <a:tailEnd len="sm" w="sm" type="none"/>
            </a:ln>
          </p:spPr>
        </p:cxnSp>
        <p:sp>
          <p:nvSpPr>
            <p:cNvPr id="6862" name="Google Shape;6862;p4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6863" name="Google Shape;6863;p45"/>
            <p:cNvCxnSpPr/>
            <p:nvPr/>
          </p:nvCxnSpPr>
          <p:spPr>
            <a:xfrm>
              <a:off x="2725450" y="2609025"/>
              <a:ext cx="1416000" cy="1800"/>
            </a:xfrm>
            <a:prstGeom prst="bentConnector3">
              <a:avLst>
                <a:gd fmla="val 160874" name="adj1"/>
              </a:avLst>
            </a:prstGeom>
            <a:noFill/>
            <a:ln cap="flat" cmpd="sng" w="9525">
              <a:solidFill>
                <a:srgbClr val="869FB2"/>
              </a:solidFill>
              <a:prstDash val="solid"/>
              <a:round/>
              <a:headEnd len="sm" w="sm" type="none"/>
              <a:tailEnd len="sm" w="sm" type="none"/>
            </a:ln>
          </p:spPr>
        </p:cxnSp>
        <p:sp>
          <p:nvSpPr>
            <p:cNvPr id="6864" name="Google Shape;6864;p4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5" name="Google Shape;6865;p4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6" name="Google Shape;6866;p4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7" name="Google Shape;6867;p4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8" name="Google Shape;6868;p4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69" name="Google Shape;6869;p4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870" name="Google Shape;6870;p45"/>
          <p:cNvGrpSpPr/>
          <p:nvPr/>
        </p:nvGrpSpPr>
        <p:grpSpPr>
          <a:xfrm>
            <a:off x="757812" y="2401537"/>
            <a:ext cx="1412054" cy="633562"/>
            <a:chOff x="1187400" y="2529299"/>
            <a:chExt cx="6769193" cy="2241902"/>
          </a:xfrm>
        </p:grpSpPr>
        <p:sp>
          <p:nvSpPr>
            <p:cNvPr id="6871" name="Google Shape;6871;p4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2" name="Google Shape;6872;p4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3" name="Google Shape;6873;p4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4" name="Google Shape;6874;p4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5" name="Google Shape;6875;p4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6" name="Google Shape;6876;p4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sp>
          <p:nvSpPr>
            <p:cNvPr id="6877" name="Google Shape;6877;p4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Arial"/>
                <a:ea typeface="Arial"/>
                <a:cs typeface="Arial"/>
                <a:sym typeface="Arial"/>
              </a:endParaRPr>
            </a:p>
          </p:txBody>
        </p:sp>
        <p:cxnSp>
          <p:nvCxnSpPr>
            <p:cNvPr id="6878" name="Google Shape;6878;p45"/>
            <p:cNvCxnSpPr>
              <a:stCxn id="6871" idx="2"/>
              <a:endCxn id="6872" idx="0"/>
            </p:cNvCxnSpPr>
            <p:nvPr/>
          </p:nvCxnSpPr>
          <p:spPr>
            <a:xfrm flipH="1" rot="-5400000">
              <a:off x="5228543" y="2315249"/>
              <a:ext cx="457200" cy="1770300"/>
            </a:xfrm>
            <a:prstGeom prst="bentConnector3">
              <a:avLst>
                <a:gd fmla="val 521390" name="adj1"/>
              </a:avLst>
            </a:prstGeom>
            <a:noFill/>
            <a:ln cap="flat" cmpd="sng" w="9525">
              <a:solidFill>
                <a:srgbClr val="C2C2C2"/>
              </a:solidFill>
              <a:prstDash val="solid"/>
              <a:round/>
              <a:headEnd len="sm" w="sm" type="none"/>
              <a:tailEnd len="sm" w="sm" type="none"/>
            </a:ln>
          </p:spPr>
        </p:cxnSp>
        <p:cxnSp>
          <p:nvCxnSpPr>
            <p:cNvPr id="6879" name="Google Shape;6879;p45"/>
            <p:cNvCxnSpPr>
              <a:stCxn id="6873" idx="0"/>
              <a:endCxn id="6871" idx="2"/>
            </p:cNvCxnSpPr>
            <p:nvPr/>
          </p:nvCxnSpPr>
          <p:spPr>
            <a:xfrm rot="-5400000">
              <a:off x="3458247" y="2315250"/>
              <a:ext cx="457200" cy="1770300"/>
            </a:xfrm>
            <a:prstGeom prst="bentConnector3">
              <a:avLst>
                <a:gd fmla="val -421624" name="adj1"/>
              </a:avLst>
            </a:prstGeom>
            <a:noFill/>
            <a:ln cap="flat" cmpd="sng" w="9525">
              <a:solidFill>
                <a:srgbClr val="C2C2C2"/>
              </a:solidFill>
              <a:prstDash val="solid"/>
              <a:round/>
              <a:headEnd len="sm" w="sm" type="none"/>
              <a:tailEnd len="sm" w="sm" type="none"/>
            </a:ln>
          </p:spPr>
        </p:cxnSp>
        <p:cxnSp>
          <p:nvCxnSpPr>
            <p:cNvPr id="6880" name="Google Shape;6880;p45"/>
            <p:cNvCxnSpPr>
              <a:stCxn id="6873" idx="2"/>
              <a:endCxn id="6875" idx="0"/>
            </p:cNvCxnSpPr>
            <p:nvPr/>
          </p:nvCxnSpPr>
          <p:spPr>
            <a:xfrm flipH="1" rot="-5400000">
              <a:off x="2995647" y="3677550"/>
              <a:ext cx="457200" cy="845100"/>
            </a:xfrm>
            <a:prstGeom prst="bentConnector3">
              <a:avLst>
                <a:gd fmla="val 1020942" name="adj1"/>
              </a:avLst>
            </a:prstGeom>
            <a:noFill/>
            <a:ln cap="flat" cmpd="sng" w="9525">
              <a:solidFill>
                <a:srgbClr val="C2C2C2"/>
              </a:solidFill>
              <a:prstDash val="solid"/>
              <a:round/>
              <a:headEnd len="sm" w="sm" type="none"/>
              <a:tailEnd len="sm" w="sm" type="none"/>
            </a:ln>
          </p:spPr>
        </p:cxnSp>
        <p:cxnSp>
          <p:nvCxnSpPr>
            <p:cNvPr id="6881" name="Google Shape;6881;p45"/>
            <p:cNvCxnSpPr>
              <a:stCxn id="6874" idx="0"/>
              <a:endCxn id="6873" idx="2"/>
            </p:cNvCxnSpPr>
            <p:nvPr/>
          </p:nvCxnSpPr>
          <p:spPr>
            <a:xfrm rot="-5400000">
              <a:off x="2150400" y="3677551"/>
              <a:ext cx="457200" cy="845100"/>
            </a:xfrm>
            <a:prstGeom prst="bentConnector3">
              <a:avLst>
                <a:gd fmla="val -921176" name="adj1"/>
              </a:avLst>
            </a:prstGeom>
            <a:noFill/>
            <a:ln cap="flat" cmpd="sng" w="9525">
              <a:solidFill>
                <a:srgbClr val="C2C2C2"/>
              </a:solidFill>
              <a:prstDash val="solid"/>
              <a:round/>
              <a:headEnd len="sm" w="sm" type="none"/>
              <a:tailEnd len="sm" w="sm" type="none"/>
            </a:ln>
          </p:spPr>
        </p:cxnSp>
        <p:cxnSp>
          <p:nvCxnSpPr>
            <p:cNvPr id="6882" name="Google Shape;6882;p45"/>
            <p:cNvCxnSpPr>
              <a:stCxn id="6872" idx="2"/>
              <a:endCxn id="6877" idx="0"/>
            </p:cNvCxnSpPr>
            <p:nvPr/>
          </p:nvCxnSpPr>
          <p:spPr>
            <a:xfrm flipH="1" rot="-5400000">
              <a:off x="6536390" y="3677400"/>
              <a:ext cx="457200" cy="845400"/>
            </a:xfrm>
            <a:prstGeom prst="bentConnector3">
              <a:avLst>
                <a:gd fmla="val 1020942" name="adj1"/>
              </a:avLst>
            </a:prstGeom>
            <a:noFill/>
            <a:ln cap="flat" cmpd="sng" w="9525">
              <a:solidFill>
                <a:srgbClr val="C2C2C2"/>
              </a:solidFill>
              <a:prstDash val="solid"/>
              <a:round/>
              <a:headEnd len="sm" w="sm" type="none"/>
              <a:tailEnd len="sm" w="sm" type="none"/>
            </a:ln>
          </p:spPr>
        </p:cxnSp>
        <p:cxnSp>
          <p:nvCxnSpPr>
            <p:cNvPr id="6883" name="Google Shape;6883;p45"/>
            <p:cNvCxnSpPr>
              <a:stCxn id="6876" idx="0"/>
              <a:endCxn id="6872" idx="2"/>
            </p:cNvCxnSpPr>
            <p:nvPr/>
          </p:nvCxnSpPr>
          <p:spPr>
            <a:xfrm rot="-5400000">
              <a:off x="5691000" y="3677551"/>
              <a:ext cx="457200" cy="845100"/>
            </a:xfrm>
            <a:prstGeom prst="bentConnector3">
              <a:avLst>
                <a:gd fmla="val -921176" name="adj1"/>
              </a:avLst>
            </a:prstGeom>
            <a:noFill/>
            <a:ln cap="flat" cmpd="sng" w="9525">
              <a:solidFill>
                <a:srgbClr val="C2C2C2"/>
              </a:solidFill>
              <a:prstDash val="solid"/>
              <a:round/>
              <a:headEnd len="sm" w="sm" type="none"/>
              <a:tailEnd len="sm" w="sm" type="none"/>
            </a:ln>
          </p:spPr>
        </p:cxnSp>
      </p:grpSp>
      <p:grpSp>
        <p:nvGrpSpPr>
          <p:cNvPr id="6884" name="Google Shape;6884;p45"/>
          <p:cNvGrpSpPr/>
          <p:nvPr/>
        </p:nvGrpSpPr>
        <p:grpSpPr>
          <a:xfrm>
            <a:off x="6844058" y="2894246"/>
            <a:ext cx="1579035" cy="540873"/>
            <a:chOff x="6895650" y="3126697"/>
            <a:chExt cx="1436662" cy="492105"/>
          </a:xfrm>
        </p:grpSpPr>
        <p:sp>
          <p:nvSpPr>
            <p:cNvPr id="6885" name="Google Shape;6885;p4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6" name="Google Shape;6886;p4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7" name="Google Shape;6887;p4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8" name="Google Shape;6888;p4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89" name="Google Shape;6889;p4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890" name="Google Shape;6890;p45"/>
            <p:cNvGrpSpPr/>
            <p:nvPr/>
          </p:nvGrpSpPr>
          <p:grpSpPr>
            <a:xfrm>
              <a:off x="6995957" y="3335810"/>
              <a:ext cx="1230393" cy="71754"/>
              <a:chOff x="6995957" y="3287964"/>
              <a:chExt cx="1230393" cy="71754"/>
            </a:xfrm>
          </p:grpSpPr>
          <p:sp>
            <p:nvSpPr>
              <p:cNvPr id="6891" name="Google Shape;6891;p4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2" name="Google Shape;6892;p4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3" name="Google Shape;6893;p4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4" name="Google Shape;6894;p4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895" name="Google Shape;6895;p4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896" name="Google Shape;6896;p45"/>
          <p:cNvGrpSpPr/>
          <p:nvPr/>
        </p:nvGrpSpPr>
        <p:grpSpPr>
          <a:xfrm>
            <a:off x="6842640" y="3531009"/>
            <a:ext cx="1581862" cy="650624"/>
            <a:chOff x="6777990" y="3710194"/>
            <a:chExt cx="1646915" cy="677381"/>
          </a:xfrm>
        </p:grpSpPr>
        <p:grpSp>
          <p:nvGrpSpPr>
            <p:cNvPr id="6897" name="Google Shape;6897;p45"/>
            <p:cNvGrpSpPr/>
            <p:nvPr/>
          </p:nvGrpSpPr>
          <p:grpSpPr>
            <a:xfrm>
              <a:off x="6777990" y="3874492"/>
              <a:ext cx="411129" cy="513083"/>
              <a:chOff x="6777990" y="3874492"/>
              <a:chExt cx="411129" cy="513083"/>
            </a:xfrm>
          </p:grpSpPr>
          <p:cxnSp>
            <p:nvCxnSpPr>
              <p:cNvPr id="6898" name="Google Shape;6898;p45"/>
              <p:cNvCxnSpPr/>
              <p:nvPr/>
            </p:nvCxnSpPr>
            <p:spPr>
              <a:xfrm>
                <a:off x="6977019"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6899" name="Google Shape;6899;p4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0" name="Google Shape;6900;p45"/>
            <p:cNvGrpSpPr/>
            <p:nvPr/>
          </p:nvGrpSpPr>
          <p:grpSpPr>
            <a:xfrm>
              <a:off x="7188425" y="3710194"/>
              <a:ext cx="411123" cy="520535"/>
              <a:chOff x="7188425" y="3710194"/>
              <a:chExt cx="411123" cy="520535"/>
            </a:xfrm>
          </p:grpSpPr>
          <p:cxnSp>
            <p:nvCxnSpPr>
              <p:cNvPr id="6901" name="Google Shape;6901;p45"/>
              <p:cNvCxnSpPr/>
              <p:nvPr/>
            </p:nvCxnSpPr>
            <p:spPr>
              <a:xfrm rot="10800000">
                <a:off x="7393988" y="3710194"/>
                <a:ext cx="0" cy="170700"/>
              </a:xfrm>
              <a:prstGeom prst="straightConnector1">
                <a:avLst/>
              </a:prstGeom>
              <a:noFill/>
              <a:ln cap="flat" cmpd="sng" w="19050">
                <a:solidFill>
                  <a:srgbClr val="A5B7C6"/>
                </a:solidFill>
                <a:prstDash val="solid"/>
                <a:round/>
                <a:headEnd len="sm" w="sm" type="none"/>
                <a:tailEnd len="med" w="med" type="diamond"/>
              </a:ln>
            </p:spPr>
          </p:cxnSp>
          <p:sp>
            <p:nvSpPr>
              <p:cNvPr id="6902" name="Google Shape;6902;p4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3" name="Google Shape;6903;p45"/>
            <p:cNvGrpSpPr/>
            <p:nvPr/>
          </p:nvGrpSpPr>
          <p:grpSpPr>
            <a:xfrm>
              <a:off x="7603341" y="3874492"/>
              <a:ext cx="411474" cy="513083"/>
              <a:chOff x="7603341" y="3874492"/>
              <a:chExt cx="411474" cy="513083"/>
            </a:xfrm>
          </p:grpSpPr>
          <p:cxnSp>
            <p:nvCxnSpPr>
              <p:cNvPr id="6904" name="Google Shape;6904;p45"/>
              <p:cNvCxnSpPr/>
              <p:nvPr/>
            </p:nvCxnSpPr>
            <p:spPr>
              <a:xfrm>
                <a:off x="7809095" y="4216875"/>
                <a:ext cx="0" cy="170700"/>
              </a:xfrm>
              <a:prstGeom prst="straightConnector1">
                <a:avLst/>
              </a:prstGeom>
              <a:noFill/>
              <a:ln cap="flat" cmpd="sng" w="19050">
                <a:solidFill>
                  <a:srgbClr val="A5B7C6"/>
                </a:solidFill>
                <a:prstDash val="solid"/>
                <a:round/>
                <a:headEnd len="sm" w="sm" type="none"/>
                <a:tailEnd len="med" w="med" type="diamond"/>
              </a:ln>
            </p:spPr>
          </p:cxnSp>
          <p:sp>
            <p:nvSpPr>
              <p:cNvPr id="6905" name="Google Shape;6905;p4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06" name="Google Shape;6906;p45"/>
            <p:cNvGrpSpPr/>
            <p:nvPr/>
          </p:nvGrpSpPr>
          <p:grpSpPr>
            <a:xfrm>
              <a:off x="8013776" y="3722847"/>
              <a:ext cx="411129" cy="507882"/>
              <a:chOff x="8013776" y="3722847"/>
              <a:chExt cx="411129" cy="507882"/>
            </a:xfrm>
          </p:grpSpPr>
          <p:cxnSp>
            <p:nvCxnSpPr>
              <p:cNvPr id="6907" name="Google Shape;6907;p45"/>
              <p:cNvCxnSpPr/>
              <p:nvPr/>
            </p:nvCxnSpPr>
            <p:spPr>
              <a:xfrm rot="10800000">
                <a:off x="8219339" y="3722847"/>
                <a:ext cx="0" cy="169800"/>
              </a:xfrm>
              <a:prstGeom prst="straightConnector1">
                <a:avLst/>
              </a:prstGeom>
              <a:noFill/>
              <a:ln cap="flat" cmpd="sng" w="19050">
                <a:solidFill>
                  <a:srgbClr val="A5B7C6"/>
                </a:solidFill>
                <a:prstDash val="solid"/>
                <a:round/>
                <a:headEnd len="sm" w="sm" type="none"/>
                <a:tailEnd len="med" w="med" type="diamond"/>
              </a:ln>
            </p:spPr>
          </p:cxnSp>
          <p:sp>
            <p:nvSpPr>
              <p:cNvPr id="6908" name="Google Shape;6908;p4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909" name="Google Shape;6909;p45"/>
          <p:cNvGrpSpPr/>
          <p:nvPr/>
        </p:nvGrpSpPr>
        <p:grpSpPr>
          <a:xfrm>
            <a:off x="5262155" y="2703849"/>
            <a:ext cx="1421889" cy="1020604"/>
            <a:chOff x="5190863" y="2824811"/>
            <a:chExt cx="1544860" cy="1108870"/>
          </a:xfrm>
        </p:grpSpPr>
        <p:grpSp>
          <p:nvGrpSpPr>
            <p:cNvPr id="6910" name="Google Shape;6910;p45"/>
            <p:cNvGrpSpPr/>
            <p:nvPr/>
          </p:nvGrpSpPr>
          <p:grpSpPr>
            <a:xfrm>
              <a:off x="5938695" y="3176919"/>
              <a:ext cx="685760" cy="404739"/>
              <a:chOff x="5938695" y="3176919"/>
              <a:chExt cx="685760" cy="404739"/>
            </a:xfrm>
          </p:grpSpPr>
          <p:grpSp>
            <p:nvGrpSpPr>
              <p:cNvPr id="6911" name="Google Shape;6911;p45"/>
              <p:cNvGrpSpPr/>
              <p:nvPr/>
            </p:nvGrpSpPr>
            <p:grpSpPr>
              <a:xfrm>
                <a:off x="5938695" y="3176919"/>
                <a:ext cx="685760" cy="404739"/>
                <a:chOff x="5938695" y="3176919"/>
                <a:chExt cx="685760" cy="404739"/>
              </a:xfrm>
            </p:grpSpPr>
            <p:sp>
              <p:nvSpPr>
                <p:cNvPr id="6912" name="Google Shape;6912;p4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3" name="Google Shape;6913;p4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14" name="Google Shape;6914;p4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15" name="Google Shape;6915;p45"/>
            <p:cNvGrpSpPr/>
            <p:nvPr/>
          </p:nvGrpSpPr>
          <p:grpSpPr>
            <a:xfrm>
              <a:off x="5305233" y="3176835"/>
              <a:ext cx="685970" cy="404655"/>
              <a:chOff x="5305233" y="3176835"/>
              <a:chExt cx="685970" cy="404655"/>
            </a:xfrm>
          </p:grpSpPr>
          <p:grpSp>
            <p:nvGrpSpPr>
              <p:cNvPr id="6916" name="Google Shape;6916;p45"/>
              <p:cNvGrpSpPr/>
              <p:nvPr/>
            </p:nvGrpSpPr>
            <p:grpSpPr>
              <a:xfrm>
                <a:off x="5305233" y="3176835"/>
                <a:ext cx="685970" cy="404655"/>
                <a:chOff x="5305233" y="3176835"/>
                <a:chExt cx="685970" cy="404655"/>
              </a:xfrm>
            </p:grpSpPr>
            <p:sp>
              <p:nvSpPr>
                <p:cNvPr id="6917" name="Google Shape;6917;p4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18" name="Google Shape;6918;p4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19" name="Google Shape;6919;p4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0" name="Google Shape;6920;p4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21" name="Google Shape;6921;p45"/>
            <p:cNvGrpSpPr/>
            <p:nvPr/>
          </p:nvGrpSpPr>
          <p:grpSpPr>
            <a:xfrm>
              <a:off x="5657361" y="2824811"/>
              <a:ext cx="1078362" cy="404655"/>
              <a:chOff x="5657361" y="2824811"/>
              <a:chExt cx="1078362" cy="404655"/>
            </a:xfrm>
          </p:grpSpPr>
          <p:grpSp>
            <p:nvGrpSpPr>
              <p:cNvPr id="6922" name="Google Shape;6922;p45"/>
              <p:cNvGrpSpPr/>
              <p:nvPr/>
            </p:nvGrpSpPr>
            <p:grpSpPr>
              <a:xfrm>
                <a:off x="5657361" y="2824811"/>
                <a:ext cx="1078362" cy="404655"/>
                <a:chOff x="5657361" y="2824811"/>
                <a:chExt cx="1078362" cy="404655"/>
              </a:xfrm>
            </p:grpSpPr>
            <p:grpSp>
              <p:nvGrpSpPr>
                <p:cNvPr id="6923" name="Google Shape;6923;p45"/>
                <p:cNvGrpSpPr/>
                <p:nvPr/>
              </p:nvGrpSpPr>
              <p:grpSpPr>
                <a:xfrm>
                  <a:off x="5938485" y="2824811"/>
                  <a:ext cx="797238" cy="404655"/>
                  <a:chOff x="5938485" y="2824811"/>
                  <a:chExt cx="797238" cy="404655"/>
                </a:xfrm>
              </p:grpSpPr>
              <p:sp>
                <p:nvSpPr>
                  <p:cNvPr id="6924" name="Google Shape;6924;p4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25" name="Google Shape;6925;p4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6" name="Google Shape;6926;p4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6927" name="Google Shape;6927;p4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28" name="Google Shape;6928;p45"/>
            <p:cNvGrpSpPr/>
            <p:nvPr/>
          </p:nvGrpSpPr>
          <p:grpSpPr>
            <a:xfrm>
              <a:off x="5190863" y="3528942"/>
              <a:ext cx="1078025" cy="404739"/>
              <a:chOff x="5190863" y="3528942"/>
              <a:chExt cx="1078025" cy="404739"/>
            </a:xfrm>
          </p:grpSpPr>
          <p:sp>
            <p:nvSpPr>
              <p:cNvPr id="6929" name="Google Shape;6929;p4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30" name="Google Shape;6930;p45"/>
              <p:cNvGrpSpPr/>
              <p:nvPr/>
            </p:nvGrpSpPr>
            <p:grpSpPr>
              <a:xfrm>
                <a:off x="5190863" y="3528942"/>
                <a:ext cx="1078025" cy="404739"/>
                <a:chOff x="5190863" y="3528942"/>
                <a:chExt cx="1078025" cy="404739"/>
              </a:xfrm>
            </p:grpSpPr>
            <p:sp>
              <p:nvSpPr>
                <p:cNvPr id="6931" name="Google Shape;6931;p4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2" name="Google Shape;6932;p4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6933" name="Google Shape;6933;p45"/>
          <p:cNvGrpSpPr/>
          <p:nvPr/>
        </p:nvGrpSpPr>
        <p:grpSpPr>
          <a:xfrm>
            <a:off x="728162" y="1268317"/>
            <a:ext cx="1086719" cy="879487"/>
            <a:chOff x="803162" y="1474292"/>
            <a:chExt cx="1086719" cy="879487"/>
          </a:xfrm>
        </p:grpSpPr>
        <p:grpSp>
          <p:nvGrpSpPr>
            <p:cNvPr id="6934" name="Google Shape;6934;p45"/>
            <p:cNvGrpSpPr/>
            <p:nvPr/>
          </p:nvGrpSpPr>
          <p:grpSpPr>
            <a:xfrm>
              <a:off x="803162" y="1625948"/>
              <a:ext cx="445857" cy="576578"/>
              <a:chOff x="803162" y="1625948"/>
              <a:chExt cx="445857" cy="576578"/>
            </a:xfrm>
          </p:grpSpPr>
          <p:sp>
            <p:nvSpPr>
              <p:cNvPr id="6935" name="Google Shape;6935;p4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36" name="Google Shape;6936;p45"/>
              <p:cNvGrpSpPr/>
              <p:nvPr/>
            </p:nvGrpSpPr>
            <p:grpSpPr>
              <a:xfrm>
                <a:off x="1056023" y="1625948"/>
                <a:ext cx="192996" cy="576578"/>
                <a:chOff x="1056023" y="1625948"/>
                <a:chExt cx="192996" cy="576578"/>
              </a:xfrm>
            </p:grpSpPr>
            <p:sp>
              <p:nvSpPr>
                <p:cNvPr id="6937" name="Google Shape;6937;p4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8" name="Google Shape;6938;p4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39" name="Google Shape;6939;p4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0" name="Google Shape;6940;p4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1" name="Google Shape;6941;p4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6942" name="Google Shape;6942;p45"/>
            <p:cNvGrpSpPr/>
            <p:nvPr/>
          </p:nvGrpSpPr>
          <p:grpSpPr>
            <a:xfrm>
              <a:off x="1371406" y="1474292"/>
              <a:ext cx="518475" cy="879487"/>
              <a:chOff x="1398231" y="1474292"/>
              <a:chExt cx="518475" cy="879487"/>
            </a:xfrm>
          </p:grpSpPr>
          <p:grpSp>
            <p:nvGrpSpPr>
              <p:cNvPr id="6943" name="Google Shape;6943;p45"/>
              <p:cNvGrpSpPr/>
              <p:nvPr/>
            </p:nvGrpSpPr>
            <p:grpSpPr>
              <a:xfrm>
                <a:off x="1398231" y="1474292"/>
                <a:ext cx="518475" cy="341643"/>
                <a:chOff x="1398231" y="1474292"/>
                <a:chExt cx="518475" cy="341643"/>
              </a:xfrm>
            </p:grpSpPr>
            <p:sp>
              <p:nvSpPr>
                <p:cNvPr id="6944" name="Google Shape;6944;p4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45" name="Google Shape;6945;p45"/>
                <p:cNvGrpSpPr/>
                <p:nvPr/>
              </p:nvGrpSpPr>
              <p:grpSpPr>
                <a:xfrm>
                  <a:off x="1616453" y="1474292"/>
                  <a:ext cx="300253" cy="341643"/>
                  <a:chOff x="1616453" y="1475379"/>
                  <a:chExt cx="300253" cy="341643"/>
                </a:xfrm>
              </p:grpSpPr>
              <p:sp>
                <p:nvSpPr>
                  <p:cNvPr id="6946" name="Google Shape;6946;p4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7" name="Google Shape;6947;p4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8" name="Google Shape;6948;p4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49" name="Google Shape;6949;p4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0" name="Google Shape;6950;p4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1" name="Google Shape;6951;p4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2" name="Google Shape;6952;p4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53" name="Google Shape;6953;p45"/>
                  <p:cNvGrpSpPr/>
                  <p:nvPr/>
                </p:nvGrpSpPr>
                <p:grpSpPr>
                  <a:xfrm>
                    <a:off x="1839639" y="1475379"/>
                    <a:ext cx="77067" cy="341643"/>
                    <a:chOff x="1839639" y="1475379"/>
                    <a:chExt cx="77067" cy="341643"/>
                  </a:xfrm>
                </p:grpSpPr>
                <p:sp>
                  <p:nvSpPr>
                    <p:cNvPr id="6954" name="Google Shape;6954;p4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55" name="Google Shape;6955;p4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6956" name="Google Shape;6956;p45"/>
              <p:cNvGrpSpPr/>
              <p:nvPr/>
            </p:nvGrpSpPr>
            <p:grpSpPr>
              <a:xfrm>
                <a:off x="1398451" y="2012951"/>
                <a:ext cx="518255" cy="340828"/>
                <a:chOff x="1398451" y="2012951"/>
                <a:chExt cx="518255" cy="340828"/>
              </a:xfrm>
            </p:grpSpPr>
            <p:sp>
              <p:nvSpPr>
                <p:cNvPr id="6957" name="Google Shape;6957;p4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58" name="Google Shape;6958;p45"/>
                <p:cNvGrpSpPr/>
                <p:nvPr/>
              </p:nvGrpSpPr>
              <p:grpSpPr>
                <a:xfrm>
                  <a:off x="1616453" y="2012951"/>
                  <a:ext cx="300253" cy="340828"/>
                  <a:chOff x="1616453" y="2013538"/>
                  <a:chExt cx="300253" cy="340828"/>
                </a:xfrm>
              </p:grpSpPr>
              <p:sp>
                <p:nvSpPr>
                  <p:cNvPr id="6959" name="Google Shape;6959;p4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0" name="Google Shape;6960;p4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1" name="Google Shape;6961;p4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2" name="Google Shape;6962;p4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3" name="Google Shape;6963;p4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4" name="Google Shape;6964;p4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5" name="Google Shape;6965;p4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66" name="Google Shape;6966;p45"/>
                  <p:cNvGrpSpPr/>
                  <p:nvPr/>
                </p:nvGrpSpPr>
                <p:grpSpPr>
                  <a:xfrm>
                    <a:off x="1839639" y="2013538"/>
                    <a:ext cx="77067" cy="340828"/>
                    <a:chOff x="1839639" y="2013538"/>
                    <a:chExt cx="77067" cy="340828"/>
                  </a:xfrm>
                </p:grpSpPr>
                <p:sp>
                  <p:nvSpPr>
                    <p:cNvPr id="6967" name="Google Shape;6967;p4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68" name="Google Shape;6968;p4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grpSp>
        <p:nvGrpSpPr>
          <p:cNvPr id="6969" name="Google Shape;6969;p45"/>
          <p:cNvGrpSpPr/>
          <p:nvPr/>
        </p:nvGrpSpPr>
        <p:grpSpPr>
          <a:xfrm>
            <a:off x="724986" y="3399503"/>
            <a:ext cx="1368680" cy="682919"/>
            <a:chOff x="724986" y="3605478"/>
            <a:chExt cx="1368680" cy="682919"/>
          </a:xfrm>
        </p:grpSpPr>
        <p:grpSp>
          <p:nvGrpSpPr>
            <p:cNvPr id="6970" name="Google Shape;6970;p45"/>
            <p:cNvGrpSpPr/>
            <p:nvPr/>
          </p:nvGrpSpPr>
          <p:grpSpPr>
            <a:xfrm>
              <a:off x="1289102" y="3823629"/>
              <a:ext cx="240442" cy="250435"/>
              <a:chOff x="-165066" y="3843615"/>
              <a:chExt cx="221259" cy="230455"/>
            </a:xfrm>
          </p:grpSpPr>
          <p:sp>
            <p:nvSpPr>
              <p:cNvPr id="6971" name="Google Shape;6971;p4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2" name="Google Shape;6972;p4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3" name="Google Shape;6973;p4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4" name="Google Shape;6974;p4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5" name="Google Shape;6975;p4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6" name="Google Shape;6976;p4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7" name="Google Shape;6977;p4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8" name="Google Shape;6978;p4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79" name="Google Shape;6979;p4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0" name="Google Shape;6980;p4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1" name="Google Shape;6981;p4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2" name="Google Shape;6982;p4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3" name="Google Shape;6983;p4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4" name="Google Shape;6984;p4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5" name="Google Shape;6985;p4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6" name="Google Shape;6986;p4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7" name="Google Shape;6987;p4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8" name="Google Shape;6988;p4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89" name="Google Shape;6989;p4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0" name="Google Shape;6990;p4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1" name="Google Shape;6991;p45"/>
            <p:cNvGrpSpPr/>
            <p:nvPr/>
          </p:nvGrpSpPr>
          <p:grpSpPr>
            <a:xfrm>
              <a:off x="724986" y="3605478"/>
              <a:ext cx="1368680" cy="682919"/>
              <a:chOff x="724986" y="3605478"/>
              <a:chExt cx="1368680" cy="682919"/>
            </a:xfrm>
          </p:grpSpPr>
          <p:grpSp>
            <p:nvGrpSpPr>
              <p:cNvPr id="6992" name="Google Shape;6992;p45"/>
              <p:cNvGrpSpPr/>
              <p:nvPr/>
            </p:nvGrpSpPr>
            <p:grpSpPr>
              <a:xfrm>
                <a:off x="1498221" y="4047614"/>
                <a:ext cx="529172" cy="240783"/>
                <a:chOff x="1498221" y="4047614"/>
                <a:chExt cx="529172" cy="240783"/>
              </a:xfrm>
            </p:grpSpPr>
            <p:grpSp>
              <p:nvGrpSpPr>
                <p:cNvPr id="6993" name="Google Shape;6993;p45"/>
                <p:cNvGrpSpPr/>
                <p:nvPr/>
              </p:nvGrpSpPr>
              <p:grpSpPr>
                <a:xfrm>
                  <a:off x="1826655" y="4224370"/>
                  <a:ext cx="200738" cy="25631"/>
                  <a:chOff x="1826655" y="4224370"/>
                  <a:chExt cx="200738" cy="25631"/>
                </a:xfrm>
              </p:grpSpPr>
              <p:sp>
                <p:nvSpPr>
                  <p:cNvPr id="6994" name="Google Shape;6994;p4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6995" name="Google Shape;6995;p4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6996" name="Google Shape;6996;p45"/>
                <p:cNvGrpSpPr/>
                <p:nvPr/>
              </p:nvGrpSpPr>
              <p:grpSpPr>
                <a:xfrm>
                  <a:off x="1498221" y="4047614"/>
                  <a:ext cx="328445" cy="240783"/>
                  <a:chOff x="1498221" y="4047614"/>
                  <a:chExt cx="328445" cy="240783"/>
                </a:xfrm>
              </p:grpSpPr>
              <p:sp>
                <p:nvSpPr>
                  <p:cNvPr id="6997" name="Google Shape;6997;p4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6998" name="Google Shape;6998;p45"/>
                  <p:cNvGrpSpPr/>
                  <p:nvPr/>
                </p:nvGrpSpPr>
                <p:grpSpPr>
                  <a:xfrm>
                    <a:off x="1498221" y="4047614"/>
                    <a:ext cx="150566" cy="190415"/>
                    <a:chOff x="1498221" y="4047614"/>
                    <a:chExt cx="150566" cy="190415"/>
                  </a:xfrm>
                </p:grpSpPr>
                <p:sp>
                  <p:nvSpPr>
                    <p:cNvPr id="6999" name="Google Shape;6999;p4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0" name="Google Shape;7000;p4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001" name="Google Shape;7001;p45"/>
              <p:cNvGrpSpPr/>
              <p:nvPr/>
            </p:nvGrpSpPr>
            <p:grpSpPr>
              <a:xfrm>
                <a:off x="1560718" y="3800594"/>
                <a:ext cx="532948" cy="302090"/>
                <a:chOff x="1560718" y="3800594"/>
                <a:chExt cx="532948" cy="302090"/>
              </a:xfrm>
            </p:grpSpPr>
            <p:grpSp>
              <p:nvGrpSpPr>
                <p:cNvPr id="7002" name="Google Shape;7002;p45"/>
                <p:cNvGrpSpPr/>
                <p:nvPr/>
              </p:nvGrpSpPr>
              <p:grpSpPr>
                <a:xfrm>
                  <a:off x="1912179" y="3827344"/>
                  <a:ext cx="181487" cy="25631"/>
                  <a:chOff x="1912179" y="3827344"/>
                  <a:chExt cx="181487" cy="25631"/>
                </a:xfrm>
              </p:grpSpPr>
              <p:sp>
                <p:nvSpPr>
                  <p:cNvPr id="7003" name="Google Shape;7003;p4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4" name="Google Shape;7004;p4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5" name="Google Shape;7005;p45"/>
                <p:cNvGrpSpPr/>
                <p:nvPr/>
              </p:nvGrpSpPr>
              <p:grpSpPr>
                <a:xfrm>
                  <a:off x="1912179" y="4044504"/>
                  <a:ext cx="181487" cy="25622"/>
                  <a:chOff x="1912179" y="4044505"/>
                  <a:chExt cx="181487" cy="25622"/>
                </a:xfrm>
              </p:grpSpPr>
              <p:sp>
                <p:nvSpPr>
                  <p:cNvPr id="7006" name="Google Shape;7006;p4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07" name="Google Shape;7007;p4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08" name="Google Shape;7008;p45"/>
                <p:cNvGrpSpPr/>
                <p:nvPr/>
              </p:nvGrpSpPr>
              <p:grpSpPr>
                <a:xfrm>
                  <a:off x="1560718" y="3800594"/>
                  <a:ext cx="351472" cy="302090"/>
                  <a:chOff x="1560718" y="3800594"/>
                  <a:chExt cx="351472" cy="302090"/>
                </a:xfrm>
              </p:grpSpPr>
              <p:grpSp>
                <p:nvGrpSpPr>
                  <p:cNvPr id="7009" name="Google Shape;7009;p45"/>
                  <p:cNvGrpSpPr/>
                  <p:nvPr/>
                </p:nvGrpSpPr>
                <p:grpSpPr>
                  <a:xfrm>
                    <a:off x="1560718" y="3842857"/>
                    <a:ext cx="173587" cy="217131"/>
                    <a:chOff x="1560718" y="3842857"/>
                    <a:chExt cx="173587" cy="217131"/>
                  </a:xfrm>
                </p:grpSpPr>
                <p:sp>
                  <p:nvSpPr>
                    <p:cNvPr id="7010" name="Google Shape;7010;p4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1" name="Google Shape;7011;p4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2" name="Google Shape;7012;p4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13" name="Google Shape;7013;p4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4" name="Google Shape;7014;p4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7015" name="Google Shape;7015;p4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16" name="Google Shape;7016;p45"/>
              <p:cNvGrpSpPr/>
              <p:nvPr/>
            </p:nvGrpSpPr>
            <p:grpSpPr>
              <a:xfrm>
                <a:off x="785350" y="3605478"/>
                <a:ext cx="535311" cy="249245"/>
                <a:chOff x="785350" y="3605478"/>
                <a:chExt cx="535311" cy="249245"/>
              </a:xfrm>
            </p:grpSpPr>
            <p:grpSp>
              <p:nvGrpSpPr>
                <p:cNvPr id="7017" name="Google Shape;7017;p45"/>
                <p:cNvGrpSpPr/>
                <p:nvPr/>
              </p:nvGrpSpPr>
              <p:grpSpPr>
                <a:xfrm>
                  <a:off x="785350" y="3605478"/>
                  <a:ext cx="376191" cy="102736"/>
                  <a:chOff x="785350" y="3605478"/>
                  <a:chExt cx="376191" cy="102736"/>
                </a:xfrm>
              </p:grpSpPr>
              <p:sp>
                <p:nvSpPr>
                  <p:cNvPr id="7018" name="Google Shape;7018;p4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19" name="Google Shape;7019;p4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0" name="Google Shape;7020;p4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1" name="Google Shape;7021;p45"/>
                <p:cNvGrpSpPr/>
                <p:nvPr/>
              </p:nvGrpSpPr>
              <p:grpSpPr>
                <a:xfrm>
                  <a:off x="1161530" y="3655851"/>
                  <a:ext cx="159131" cy="198872"/>
                  <a:chOff x="1161530" y="3655851"/>
                  <a:chExt cx="159131" cy="198872"/>
                </a:xfrm>
              </p:grpSpPr>
              <p:sp>
                <p:nvSpPr>
                  <p:cNvPr id="7022" name="Google Shape;7022;p4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3" name="Google Shape;7023;p4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024" name="Google Shape;7024;p45"/>
              <p:cNvGrpSpPr/>
              <p:nvPr/>
            </p:nvGrpSpPr>
            <p:grpSpPr>
              <a:xfrm>
                <a:off x="785350" y="4047614"/>
                <a:ext cx="535311" cy="240783"/>
                <a:chOff x="785350" y="4047614"/>
                <a:chExt cx="535311" cy="240783"/>
              </a:xfrm>
            </p:grpSpPr>
            <p:grpSp>
              <p:nvGrpSpPr>
                <p:cNvPr id="7025" name="Google Shape;7025;p45"/>
                <p:cNvGrpSpPr/>
                <p:nvPr/>
              </p:nvGrpSpPr>
              <p:grpSpPr>
                <a:xfrm>
                  <a:off x="1161636" y="4047614"/>
                  <a:ext cx="159025" cy="190415"/>
                  <a:chOff x="1161636" y="4047614"/>
                  <a:chExt cx="159025" cy="190415"/>
                </a:xfrm>
              </p:grpSpPr>
              <p:sp>
                <p:nvSpPr>
                  <p:cNvPr id="7026" name="Google Shape;7026;p4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27" name="Google Shape;7027;p4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28" name="Google Shape;7028;p45"/>
                <p:cNvGrpSpPr/>
                <p:nvPr/>
              </p:nvGrpSpPr>
              <p:grpSpPr>
                <a:xfrm>
                  <a:off x="785350" y="4185661"/>
                  <a:ext cx="376191" cy="102736"/>
                  <a:chOff x="785350" y="4185661"/>
                  <a:chExt cx="376191" cy="102736"/>
                </a:xfrm>
              </p:grpSpPr>
              <p:sp>
                <p:nvSpPr>
                  <p:cNvPr id="7029" name="Google Shape;7029;p4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0" name="Google Shape;7030;p4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1" name="Google Shape;7031;p4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032" name="Google Shape;7032;p45"/>
              <p:cNvGrpSpPr/>
              <p:nvPr/>
            </p:nvGrpSpPr>
            <p:grpSpPr>
              <a:xfrm>
                <a:off x="1501054" y="3605478"/>
                <a:ext cx="526339" cy="249240"/>
                <a:chOff x="1501054" y="3605478"/>
                <a:chExt cx="526339" cy="249240"/>
              </a:xfrm>
            </p:grpSpPr>
            <p:grpSp>
              <p:nvGrpSpPr>
                <p:cNvPr id="7033" name="Google Shape;7033;p45"/>
                <p:cNvGrpSpPr/>
                <p:nvPr/>
              </p:nvGrpSpPr>
              <p:grpSpPr>
                <a:xfrm>
                  <a:off x="1834208" y="3643867"/>
                  <a:ext cx="193185" cy="25622"/>
                  <a:chOff x="1834208" y="3643867"/>
                  <a:chExt cx="193185" cy="25622"/>
                </a:xfrm>
              </p:grpSpPr>
              <p:sp>
                <p:nvSpPr>
                  <p:cNvPr id="7034" name="Google Shape;7034;p4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35" name="Google Shape;7035;p4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36" name="Google Shape;7036;p45"/>
                <p:cNvGrpSpPr/>
                <p:nvPr/>
              </p:nvGrpSpPr>
              <p:grpSpPr>
                <a:xfrm>
                  <a:off x="1501054" y="3605478"/>
                  <a:ext cx="333164" cy="249240"/>
                  <a:chOff x="1501054" y="3605478"/>
                  <a:chExt cx="333164" cy="249240"/>
                </a:xfrm>
              </p:grpSpPr>
              <p:sp>
                <p:nvSpPr>
                  <p:cNvPr id="7037" name="Google Shape;7037;p4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038" name="Google Shape;7038;p45"/>
                  <p:cNvGrpSpPr/>
                  <p:nvPr/>
                </p:nvGrpSpPr>
                <p:grpSpPr>
                  <a:xfrm>
                    <a:off x="1501054" y="3655851"/>
                    <a:ext cx="155286" cy="198867"/>
                    <a:chOff x="1501054" y="3655851"/>
                    <a:chExt cx="155286" cy="198867"/>
                  </a:xfrm>
                </p:grpSpPr>
                <p:sp>
                  <p:nvSpPr>
                    <p:cNvPr id="7039" name="Google Shape;7039;p4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0" name="Google Shape;7040;p4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041" name="Google Shape;7041;p45"/>
              <p:cNvGrpSpPr/>
              <p:nvPr/>
            </p:nvGrpSpPr>
            <p:grpSpPr>
              <a:xfrm>
                <a:off x="724986" y="3800594"/>
                <a:ext cx="532949" cy="302090"/>
                <a:chOff x="724986" y="3800594"/>
                <a:chExt cx="532949" cy="302090"/>
              </a:xfrm>
            </p:grpSpPr>
            <p:grpSp>
              <p:nvGrpSpPr>
                <p:cNvPr id="7042" name="Google Shape;7042;p45"/>
                <p:cNvGrpSpPr/>
                <p:nvPr/>
              </p:nvGrpSpPr>
              <p:grpSpPr>
                <a:xfrm>
                  <a:off x="724986" y="4044367"/>
                  <a:ext cx="181314" cy="25626"/>
                  <a:chOff x="724986" y="4044367"/>
                  <a:chExt cx="181314" cy="25626"/>
                </a:xfrm>
              </p:grpSpPr>
              <p:sp>
                <p:nvSpPr>
                  <p:cNvPr id="7043" name="Google Shape;7043;p4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4" name="Google Shape;7044;p4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45" name="Google Shape;7045;p45"/>
                <p:cNvGrpSpPr/>
                <p:nvPr/>
              </p:nvGrpSpPr>
              <p:grpSpPr>
                <a:xfrm>
                  <a:off x="906290" y="3800594"/>
                  <a:ext cx="351645" cy="302090"/>
                  <a:chOff x="906290" y="3800594"/>
                  <a:chExt cx="351645" cy="302090"/>
                </a:xfrm>
              </p:grpSpPr>
              <p:grpSp>
                <p:nvGrpSpPr>
                  <p:cNvPr id="7046" name="Google Shape;7046;p45"/>
                  <p:cNvGrpSpPr/>
                  <p:nvPr/>
                </p:nvGrpSpPr>
                <p:grpSpPr>
                  <a:xfrm>
                    <a:off x="1084172" y="3842857"/>
                    <a:ext cx="173763" cy="217131"/>
                    <a:chOff x="1084172" y="3842857"/>
                    <a:chExt cx="173763" cy="217131"/>
                  </a:xfrm>
                </p:grpSpPr>
                <p:grpSp>
                  <p:nvGrpSpPr>
                    <p:cNvPr id="7047" name="Google Shape;7047;p45"/>
                    <p:cNvGrpSpPr/>
                    <p:nvPr/>
                  </p:nvGrpSpPr>
                  <p:grpSpPr>
                    <a:xfrm>
                      <a:off x="1156862" y="3936509"/>
                      <a:ext cx="101073" cy="25622"/>
                      <a:chOff x="1156862" y="3936509"/>
                      <a:chExt cx="101073" cy="25622"/>
                    </a:xfrm>
                  </p:grpSpPr>
                  <p:sp>
                    <p:nvSpPr>
                      <p:cNvPr id="7048" name="Google Shape;7048;p4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49" name="Google Shape;7049;p4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50" name="Google Shape;7050;p4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051" name="Google Shape;7051;p4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2" name="Google Shape;7052;p4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053" name="Google Shape;7053;p45"/>
                <p:cNvGrpSpPr/>
                <p:nvPr/>
              </p:nvGrpSpPr>
              <p:grpSpPr>
                <a:xfrm>
                  <a:off x="724986" y="3830189"/>
                  <a:ext cx="189533" cy="25626"/>
                  <a:chOff x="724986" y="3830189"/>
                  <a:chExt cx="189533" cy="25626"/>
                </a:xfrm>
              </p:grpSpPr>
              <p:sp>
                <p:nvSpPr>
                  <p:cNvPr id="7054" name="Google Shape;7054;p4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5" name="Google Shape;7055;p4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grpSp>
        <p:nvGrpSpPr>
          <p:cNvPr id="7056" name="Google Shape;7056;p45"/>
          <p:cNvGrpSpPr/>
          <p:nvPr/>
        </p:nvGrpSpPr>
        <p:grpSpPr>
          <a:xfrm>
            <a:off x="2253298" y="2249665"/>
            <a:ext cx="948701" cy="935378"/>
            <a:chOff x="2253298" y="2428317"/>
            <a:chExt cx="948701" cy="935378"/>
          </a:xfrm>
        </p:grpSpPr>
        <p:sp>
          <p:nvSpPr>
            <p:cNvPr id="7057" name="Google Shape;7057;p4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8" name="Google Shape;7058;p4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59" name="Google Shape;7059;p4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0" name="Google Shape;7060;p4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1" name="Google Shape;7061;p4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2" name="Google Shape;7062;p4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3" name="Google Shape;7063;p4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4" name="Google Shape;7064;p4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5" name="Google Shape;7065;p4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6" name="Google Shape;7066;p4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7" name="Google Shape;7067;p4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8" name="Google Shape;7068;p4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69" name="Google Shape;7069;p4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0" name="Google Shape;7070;p4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1" name="Google Shape;7071;p4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2" name="Google Shape;7072;p4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3" name="Google Shape;7073;p4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4" name="Google Shape;7074;p4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5" name="Google Shape;7075;p4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6" name="Google Shape;7076;p4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7" name="Google Shape;7077;p4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8" name="Google Shape;7078;p4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79" name="Google Shape;7079;p4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0" name="Google Shape;7080;p4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1" name="Google Shape;7081;p4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2" name="Google Shape;7082;p4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3" name="Google Shape;7083;p4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4" name="Google Shape;7084;p4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5" name="Google Shape;7085;p4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6" name="Google Shape;7086;p4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7" name="Google Shape;7087;p4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8" name="Google Shape;7088;p4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089" name="Google Shape;7089;p4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93" name="Shape 7093"/>
        <p:cNvGrpSpPr/>
        <p:nvPr/>
      </p:nvGrpSpPr>
      <p:grpSpPr>
        <a:xfrm>
          <a:off x="0" y="0"/>
          <a:ext cx="0" cy="0"/>
          <a:chOff x="0" y="0"/>
          <a:chExt cx="0" cy="0"/>
        </a:xfrm>
      </p:grpSpPr>
      <p:graphicFrame>
        <p:nvGraphicFramePr>
          <p:cNvPr id="7094" name="Google Shape;7094;p46"/>
          <p:cNvGraphicFramePr/>
          <p:nvPr/>
        </p:nvGraphicFramePr>
        <p:xfrm>
          <a:off x="3342575" y="2130450"/>
          <a:ext cx="3000000" cy="3000000"/>
        </p:xfrm>
        <a:graphic>
          <a:graphicData uri="http://schemas.openxmlformats.org/drawingml/2006/table">
            <a:tbl>
              <a:tblPr>
                <a:noFill/>
                <a:tableStyleId>{AF6EAD25-8D9A-4E4C-BB34-D0152557046D}</a:tableStyleId>
              </a:tblPr>
              <a:tblGrid>
                <a:gridCol w="590850"/>
                <a:gridCol w="590850"/>
                <a:gridCol w="590850"/>
                <a:gridCol w="590850"/>
              </a:tblGrid>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095" name="Google Shape;7095;p46"/>
          <p:cNvGrpSpPr/>
          <p:nvPr/>
        </p:nvGrpSpPr>
        <p:grpSpPr>
          <a:xfrm>
            <a:off x="3339744" y="952977"/>
            <a:ext cx="2363393" cy="1017867"/>
            <a:chOff x="3292400" y="1219146"/>
            <a:chExt cx="2615240" cy="1110239"/>
          </a:xfrm>
        </p:grpSpPr>
        <p:sp>
          <p:nvSpPr>
            <p:cNvPr id="7096" name="Google Shape;7096;p4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097" name="Google Shape;7097;p4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098" name="Google Shape;7098;p4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JANUARY</a:t>
              </a:r>
              <a:endParaRPr b="0" i="0" sz="200" u="none" cap="none" strike="noStrike">
                <a:solidFill>
                  <a:srgbClr val="FFFFFF"/>
                </a:solidFill>
                <a:latin typeface="Arial"/>
                <a:ea typeface="Arial"/>
                <a:cs typeface="Arial"/>
                <a:sym typeface="Arial"/>
              </a:endParaRPr>
            </a:p>
          </p:txBody>
        </p:sp>
        <p:sp>
          <p:nvSpPr>
            <p:cNvPr id="7099" name="Google Shape;7099;p4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FEBRUARY</a:t>
              </a:r>
              <a:endParaRPr b="0" i="0" sz="200" u="none" cap="none" strike="noStrike">
                <a:solidFill>
                  <a:srgbClr val="FFFFFF"/>
                </a:solidFill>
                <a:latin typeface="Arial"/>
                <a:ea typeface="Arial"/>
                <a:cs typeface="Arial"/>
                <a:sym typeface="Arial"/>
              </a:endParaRPr>
            </a:p>
          </p:txBody>
        </p:sp>
        <p:sp>
          <p:nvSpPr>
            <p:cNvPr id="7100" name="Google Shape;7100;p4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MARCH</a:t>
              </a:r>
              <a:endParaRPr b="0" i="0" sz="200" u="none" cap="none" strike="noStrike">
                <a:solidFill>
                  <a:srgbClr val="FFFFFF"/>
                </a:solidFill>
                <a:latin typeface="Arial"/>
                <a:ea typeface="Arial"/>
                <a:cs typeface="Arial"/>
                <a:sym typeface="Arial"/>
              </a:endParaRPr>
            </a:p>
          </p:txBody>
        </p:sp>
        <p:sp>
          <p:nvSpPr>
            <p:cNvPr id="7101" name="Google Shape;7101;p4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APRIL</a:t>
              </a:r>
              <a:endParaRPr b="0" i="0" sz="200" u="none" cap="none" strike="noStrike">
                <a:solidFill>
                  <a:srgbClr val="FFFFFF"/>
                </a:solidFill>
                <a:latin typeface="Arial"/>
                <a:ea typeface="Arial"/>
                <a:cs typeface="Arial"/>
                <a:sym typeface="Arial"/>
              </a:endParaRPr>
            </a:p>
          </p:txBody>
        </p:sp>
        <p:sp>
          <p:nvSpPr>
            <p:cNvPr id="7102" name="Google Shape;7102;p4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MAY</a:t>
              </a:r>
              <a:endParaRPr b="0" i="0" sz="200" u="none" cap="none" strike="noStrike">
                <a:solidFill>
                  <a:srgbClr val="FFFFFF"/>
                </a:solidFill>
                <a:latin typeface="Arial"/>
                <a:ea typeface="Arial"/>
                <a:cs typeface="Arial"/>
                <a:sym typeface="Arial"/>
              </a:endParaRPr>
            </a:p>
          </p:txBody>
        </p:sp>
        <p:sp>
          <p:nvSpPr>
            <p:cNvPr id="7103" name="Google Shape;7103;p4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JUNE</a:t>
              </a:r>
              <a:endParaRPr b="0" i="0" sz="200" u="none" cap="none" strike="noStrike">
                <a:solidFill>
                  <a:srgbClr val="FFFFFF"/>
                </a:solidFill>
                <a:latin typeface="Arial"/>
                <a:ea typeface="Arial"/>
                <a:cs typeface="Arial"/>
                <a:sym typeface="Arial"/>
              </a:endParaRPr>
            </a:p>
          </p:txBody>
        </p:sp>
        <p:sp>
          <p:nvSpPr>
            <p:cNvPr id="7104" name="Google Shape;7104;p4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1</a:t>
              </a:r>
              <a:endParaRPr b="0" i="0" sz="200" u="none" cap="none" strike="noStrike">
                <a:solidFill>
                  <a:srgbClr val="FFFFFF"/>
                </a:solidFill>
                <a:latin typeface="Arial"/>
                <a:ea typeface="Arial"/>
                <a:cs typeface="Arial"/>
                <a:sym typeface="Arial"/>
              </a:endParaRPr>
            </a:p>
          </p:txBody>
        </p:sp>
        <p:sp>
          <p:nvSpPr>
            <p:cNvPr id="7105" name="Google Shape;7105;p4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PHASE 2</a:t>
              </a:r>
              <a:endParaRPr b="0" i="0" sz="200" u="none" cap="none" strike="noStrike">
                <a:solidFill>
                  <a:srgbClr val="FFFFFF"/>
                </a:solidFill>
                <a:latin typeface="Arial"/>
                <a:ea typeface="Arial"/>
                <a:cs typeface="Arial"/>
                <a:sym typeface="Arial"/>
              </a:endParaRPr>
            </a:p>
          </p:txBody>
        </p:sp>
        <p:sp>
          <p:nvSpPr>
            <p:cNvPr id="7106" name="Google Shape;7106;p4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7107" name="Google Shape;7107;p4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sp>
          <p:nvSpPr>
            <p:cNvPr id="7108" name="Google Shape;7108;p4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1</a:t>
              </a:r>
              <a:endParaRPr b="0" i="0" sz="200" u="none" cap="none" strike="noStrike">
                <a:solidFill>
                  <a:srgbClr val="FFFFFF"/>
                </a:solidFill>
                <a:latin typeface="Arial"/>
                <a:ea typeface="Arial"/>
                <a:cs typeface="Arial"/>
                <a:sym typeface="Arial"/>
              </a:endParaRPr>
            </a:p>
          </p:txBody>
        </p:sp>
        <p:sp>
          <p:nvSpPr>
            <p:cNvPr id="7109" name="Google Shape;7109;p4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marR="0" rtl="0" algn="r">
                <a:lnSpc>
                  <a:spcPct val="115000"/>
                </a:lnSpc>
                <a:spcBef>
                  <a:spcPts val="0"/>
                </a:spcBef>
                <a:spcAft>
                  <a:spcPts val="1600"/>
                </a:spcAft>
                <a:buClr>
                  <a:srgbClr val="000000"/>
                </a:buClr>
                <a:buSzPts val="200"/>
                <a:buFont typeface="Arial"/>
                <a:buNone/>
              </a:pPr>
              <a:r>
                <a:rPr b="0" i="0" lang="en" sz="200" u="none" cap="none" strike="noStrike">
                  <a:solidFill>
                    <a:srgbClr val="FFFFFF"/>
                  </a:solidFill>
                  <a:latin typeface="Arial"/>
                  <a:ea typeface="Arial"/>
                  <a:cs typeface="Arial"/>
                  <a:sym typeface="Arial"/>
                </a:rPr>
                <a:t>Task 2</a:t>
              </a:r>
              <a:endParaRPr b="0" i="0" sz="200" u="none" cap="none" strike="noStrike">
                <a:solidFill>
                  <a:srgbClr val="FFFFFF"/>
                </a:solidFill>
                <a:latin typeface="Arial"/>
                <a:ea typeface="Arial"/>
                <a:cs typeface="Arial"/>
                <a:sym typeface="Arial"/>
              </a:endParaRPr>
            </a:p>
          </p:txBody>
        </p:sp>
        <p:grpSp>
          <p:nvGrpSpPr>
            <p:cNvPr id="7110" name="Google Shape;7110;p46"/>
            <p:cNvGrpSpPr/>
            <p:nvPr/>
          </p:nvGrpSpPr>
          <p:grpSpPr>
            <a:xfrm>
              <a:off x="3748438" y="1378608"/>
              <a:ext cx="2159202" cy="903971"/>
              <a:chOff x="1683525" y="2179850"/>
              <a:chExt cx="4519050" cy="2134525"/>
            </a:xfrm>
          </p:grpSpPr>
          <p:sp>
            <p:nvSpPr>
              <p:cNvPr id="7111" name="Google Shape;7111;p4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2" name="Google Shape;7112;p4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3" name="Google Shape;7113;p4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4" name="Google Shape;7114;p4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5" name="Google Shape;7115;p4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6" name="Google Shape;7116;p4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7" name="Google Shape;7117;p4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8" name="Google Shape;7118;p4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19" name="Google Shape;7119;p4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20" name="Google Shape;7120;p4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21" name="Google Shape;7121;p4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sp>
            <p:nvSpPr>
              <p:cNvPr id="7122" name="Google Shape;7122;p4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FFFFFF"/>
                  </a:solidFill>
                  <a:latin typeface="Arial"/>
                  <a:ea typeface="Arial"/>
                  <a:cs typeface="Arial"/>
                  <a:sym typeface="Arial"/>
                </a:endParaRPr>
              </a:p>
            </p:txBody>
          </p:sp>
        </p:grpSp>
      </p:grpSp>
      <p:graphicFrame>
        <p:nvGraphicFramePr>
          <p:cNvPr id="7123" name="Google Shape;7123;p46"/>
          <p:cNvGraphicFramePr/>
          <p:nvPr/>
        </p:nvGraphicFramePr>
        <p:xfrm>
          <a:off x="5935838" y="2130450"/>
          <a:ext cx="3000000" cy="3000000"/>
        </p:xfrm>
        <a:graphic>
          <a:graphicData uri="http://schemas.openxmlformats.org/drawingml/2006/table">
            <a:tbl>
              <a:tblPr>
                <a:noFill/>
                <a:tableStyleId>{AF6EAD25-8D9A-4E4C-BB34-D0152557046D}</a:tableStyleId>
              </a:tblPr>
              <a:tblGrid>
                <a:gridCol w="622825"/>
                <a:gridCol w="622825"/>
                <a:gridCol w="622825"/>
                <a:gridCol w="622825"/>
              </a:tblGrid>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marR="0" rtl="0" algn="ctr">
                        <a:lnSpc>
                          <a:spcPct val="100000"/>
                        </a:lnSpc>
                        <a:spcBef>
                          <a:spcPts val="0"/>
                        </a:spcBef>
                        <a:spcAft>
                          <a:spcPts val="0"/>
                        </a:spcAft>
                        <a:buClr>
                          <a:srgbClr val="000000"/>
                        </a:buClr>
                        <a:buSzPts val="200"/>
                        <a:buFont typeface="Arial"/>
                        <a:buNone/>
                      </a:pPr>
                      <a:r>
                        <a:t/>
                      </a:r>
                      <a:endParaRPr b="1" sz="200" u="none" cap="none" strike="noStrike">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5"/>
                      </a:srgbClr>
                    </a:solidFill>
                  </a:tcPr>
                </a:tc>
              </a:tr>
            </a:tbl>
          </a:graphicData>
        </a:graphic>
      </p:graphicFrame>
      <p:grpSp>
        <p:nvGrpSpPr>
          <p:cNvPr id="7124" name="Google Shape;7124;p46"/>
          <p:cNvGrpSpPr/>
          <p:nvPr/>
        </p:nvGrpSpPr>
        <p:grpSpPr>
          <a:xfrm>
            <a:off x="5913087" y="3189047"/>
            <a:ext cx="2519825" cy="1001454"/>
            <a:chOff x="1906114" y="789980"/>
            <a:chExt cx="1487676" cy="606868"/>
          </a:xfrm>
        </p:grpSpPr>
        <p:cxnSp>
          <p:nvCxnSpPr>
            <p:cNvPr id="7125" name="Google Shape;7125;p46"/>
            <p:cNvCxnSpPr/>
            <p:nvPr/>
          </p:nvCxnSpPr>
          <p:spPr>
            <a:xfrm rot="10800000">
              <a:off x="2109981" y="1180903"/>
              <a:ext cx="1280400" cy="0"/>
            </a:xfrm>
            <a:prstGeom prst="straightConnector1">
              <a:avLst/>
            </a:prstGeom>
            <a:noFill/>
            <a:ln cap="flat" cmpd="sng" w="9525">
              <a:solidFill>
                <a:srgbClr val="B3C3CE"/>
              </a:solidFill>
              <a:prstDash val="solid"/>
              <a:round/>
              <a:headEnd len="sm" w="sm" type="none"/>
              <a:tailEnd len="sm" w="sm" type="none"/>
            </a:ln>
          </p:spPr>
        </p:cxnSp>
        <p:cxnSp>
          <p:nvCxnSpPr>
            <p:cNvPr id="7126" name="Google Shape;7126;p46"/>
            <p:cNvCxnSpPr/>
            <p:nvPr/>
          </p:nvCxnSpPr>
          <p:spPr>
            <a:xfrm rot="10800000">
              <a:off x="2109981" y="985080"/>
              <a:ext cx="1280400" cy="0"/>
            </a:xfrm>
            <a:prstGeom prst="straightConnector1">
              <a:avLst/>
            </a:prstGeom>
            <a:noFill/>
            <a:ln cap="flat" cmpd="sng" w="9525">
              <a:solidFill>
                <a:srgbClr val="B3C3CE"/>
              </a:solidFill>
              <a:prstDash val="solid"/>
              <a:round/>
              <a:headEnd len="sm" w="sm" type="none"/>
              <a:tailEnd len="sm" w="sm" type="none"/>
            </a:ln>
          </p:spPr>
        </p:cxnSp>
        <p:cxnSp>
          <p:nvCxnSpPr>
            <p:cNvPr id="7127" name="Google Shape;7127;p46"/>
            <p:cNvCxnSpPr/>
            <p:nvPr/>
          </p:nvCxnSpPr>
          <p:spPr>
            <a:xfrm rot="10800000">
              <a:off x="2109981" y="1376729"/>
              <a:ext cx="1280400" cy="0"/>
            </a:xfrm>
            <a:prstGeom prst="straightConnector1">
              <a:avLst/>
            </a:prstGeom>
            <a:noFill/>
            <a:ln cap="flat" cmpd="sng" w="9525">
              <a:solidFill>
                <a:srgbClr val="B3C3CE"/>
              </a:solidFill>
              <a:prstDash val="solid"/>
              <a:round/>
              <a:headEnd len="sm" w="sm" type="none"/>
              <a:tailEnd len="sm" w="sm" type="none"/>
            </a:ln>
          </p:spPr>
        </p:cxnSp>
        <p:sp>
          <p:nvSpPr>
            <p:cNvPr id="7128" name="Google Shape;7128;p4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JANUARY</a:t>
              </a:r>
              <a:endParaRPr b="0" i="0" sz="300" u="none" cap="none" strike="noStrike">
                <a:solidFill>
                  <a:srgbClr val="E3E9ED"/>
                </a:solidFill>
                <a:latin typeface="Arial"/>
                <a:ea typeface="Arial"/>
                <a:cs typeface="Arial"/>
                <a:sym typeface="Arial"/>
              </a:endParaRPr>
            </a:p>
          </p:txBody>
        </p:sp>
        <p:sp>
          <p:nvSpPr>
            <p:cNvPr id="7129" name="Google Shape;7129;p4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FEBRUARY</a:t>
              </a:r>
              <a:endParaRPr b="0" i="0" sz="300" u="none" cap="none" strike="noStrike">
                <a:solidFill>
                  <a:srgbClr val="E3E9ED"/>
                </a:solidFill>
                <a:latin typeface="Arial"/>
                <a:ea typeface="Arial"/>
                <a:cs typeface="Arial"/>
                <a:sym typeface="Arial"/>
              </a:endParaRPr>
            </a:p>
          </p:txBody>
        </p:sp>
        <p:sp>
          <p:nvSpPr>
            <p:cNvPr id="7130" name="Google Shape;7130;p4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MARCH</a:t>
              </a:r>
              <a:endParaRPr b="0" i="0" sz="300" u="none" cap="none" strike="noStrike">
                <a:solidFill>
                  <a:srgbClr val="E3E9ED"/>
                </a:solidFill>
                <a:latin typeface="Arial"/>
                <a:ea typeface="Arial"/>
                <a:cs typeface="Arial"/>
                <a:sym typeface="Arial"/>
              </a:endParaRPr>
            </a:p>
          </p:txBody>
        </p:sp>
        <p:sp>
          <p:nvSpPr>
            <p:cNvPr id="7131" name="Google Shape;7131;p4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APRIL</a:t>
              </a:r>
              <a:endParaRPr b="0" i="0" sz="300" u="none" cap="none" strike="noStrike">
                <a:solidFill>
                  <a:srgbClr val="E3E9ED"/>
                </a:solidFill>
                <a:latin typeface="Arial"/>
                <a:ea typeface="Arial"/>
                <a:cs typeface="Arial"/>
                <a:sym typeface="Arial"/>
              </a:endParaRPr>
            </a:p>
          </p:txBody>
        </p:sp>
        <p:sp>
          <p:nvSpPr>
            <p:cNvPr id="7132" name="Google Shape;7132;p4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3" name="Google Shape;7133;p4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4" name="Google Shape;7134;p4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5" name="Google Shape;7135;p4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6" name="Google Shape;7136;p4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7" name="Google Shape;7137;p4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38" name="Google Shape;7138;p4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marR="0" rtl="0" algn="r">
                <a:lnSpc>
                  <a:spcPct val="100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PHASE 1</a:t>
              </a:r>
              <a:endParaRPr b="0" i="0" sz="300" u="none" cap="none" strike="noStrike">
                <a:solidFill>
                  <a:srgbClr val="E3E9ED"/>
                </a:solidFill>
                <a:latin typeface="Arial"/>
                <a:ea typeface="Arial"/>
                <a:cs typeface="Arial"/>
                <a:sym typeface="Arial"/>
              </a:endParaRPr>
            </a:p>
          </p:txBody>
        </p:sp>
        <p:sp>
          <p:nvSpPr>
            <p:cNvPr id="7139" name="Google Shape;7139;p4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1</a:t>
              </a:r>
              <a:endParaRPr b="0" i="0" sz="300" u="none" cap="none" strike="noStrike">
                <a:solidFill>
                  <a:srgbClr val="E3E9ED"/>
                </a:solidFill>
                <a:latin typeface="Arial"/>
                <a:ea typeface="Arial"/>
                <a:cs typeface="Arial"/>
                <a:sym typeface="Arial"/>
              </a:endParaRPr>
            </a:p>
          </p:txBody>
        </p:sp>
        <p:sp>
          <p:nvSpPr>
            <p:cNvPr id="7140" name="Google Shape;7140;p4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marR="0" rtl="0" algn="r">
                <a:lnSpc>
                  <a:spcPct val="115000"/>
                </a:lnSpc>
                <a:spcBef>
                  <a:spcPts val="0"/>
                </a:spcBef>
                <a:spcAft>
                  <a:spcPts val="1600"/>
                </a:spcAft>
                <a:buClr>
                  <a:srgbClr val="000000"/>
                </a:buClr>
                <a:buSzPts val="300"/>
                <a:buFont typeface="Arial"/>
                <a:buNone/>
              </a:pPr>
              <a:r>
                <a:rPr b="0" i="0" lang="en" sz="300" u="none" cap="none" strike="noStrike">
                  <a:solidFill>
                    <a:srgbClr val="E3E9ED"/>
                  </a:solidFill>
                  <a:latin typeface="Arial"/>
                  <a:ea typeface="Arial"/>
                  <a:cs typeface="Arial"/>
                  <a:sym typeface="Arial"/>
                </a:rPr>
                <a:t>Task 2</a:t>
              </a:r>
              <a:endParaRPr b="0" i="0" sz="300" u="none" cap="none" strike="noStrike">
                <a:solidFill>
                  <a:srgbClr val="E3E9ED"/>
                </a:solidFill>
                <a:latin typeface="Arial"/>
                <a:ea typeface="Arial"/>
                <a:cs typeface="Arial"/>
                <a:sym typeface="Arial"/>
              </a:endParaRPr>
            </a:p>
          </p:txBody>
        </p:sp>
        <p:sp>
          <p:nvSpPr>
            <p:cNvPr id="7141" name="Google Shape;7141;p4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42" name="Google Shape;7142;p46"/>
          <p:cNvGrpSpPr/>
          <p:nvPr/>
        </p:nvGrpSpPr>
        <p:grpSpPr>
          <a:xfrm>
            <a:off x="712562" y="998005"/>
            <a:ext cx="2394370" cy="976502"/>
            <a:chOff x="749309" y="1112739"/>
            <a:chExt cx="2371603" cy="976502"/>
          </a:xfrm>
        </p:grpSpPr>
        <p:sp>
          <p:nvSpPr>
            <p:cNvPr id="7143" name="Google Shape;7143;p4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4" name="Google Shape;7144;p4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5" name="Google Shape;7145;p4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6" name="Google Shape;7146;p4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7" name="Google Shape;7147;p4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8" name="Google Shape;7148;p4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49" name="Google Shape;7149;p4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0" name="Google Shape;7150;p4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1" name="Google Shape;7151;p4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2" name="Google Shape;7152;p4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3" name="Google Shape;7153;p4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4" name="Google Shape;7154;p4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5" name="Google Shape;7155;p4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6" name="Google Shape;7156;p4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7" name="Google Shape;7157;p4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8" name="Google Shape;7158;p4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59" name="Google Shape;7159;p4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0" name="Google Shape;7160;p4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1" name="Google Shape;7161;p4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2" name="Google Shape;7162;p4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3" name="Google Shape;7163;p4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4" name="Google Shape;7164;p4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5" name="Google Shape;7165;p4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6" name="Google Shape;7166;p4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7" name="Google Shape;7167;p4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8" name="Google Shape;7168;p4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69" name="Google Shape;7169;p4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0" name="Google Shape;7170;p4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1" name="Google Shape;7171;p4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2" name="Google Shape;7172;p4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3" name="Google Shape;7173;p4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4" name="Google Shape;7174;p4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aphicFrame>
        <p:nvGraphicFramePr>
          <p:cNvPr id="7175" name="Google Shape;7175;p46"/>
          <p:cNvGraphicFramePr/>
          <p:nvPr/>
        </p:nvGraphicFramePr>
        <p:xfrm>
          <a:off x="5935863" y="996300"/>
          <a:ext cx="3000000" cy="3000000"/>
        </p:xfrm>
        <a:graphic>
          <a:graphicData uri="http://schemas.openxmlformats.org/drawingml/2006/table">
            <a:tbl>
              <a:tblPr>
                <a:noFill/>
                <a:tableStyleId>{AF6EAD25-8D9A-4E4C-BB34-D0152557046D}</a:tableStyleId>
              </a:tblPr>
              <a:tblGrid>
                <a:gridCol w="622825"/>
                <a:gridCol w="622825"/>
                <a:gridCol w="622825"/>
                <a:gridCol w="622825"/>
              </a:tblGrid>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pSp>
        <p:nvGrpSpPr>
          <p:cNvPr id="7176" name="Google Shape;7176;p46"/>
          <p:cNvGrpSpPr/>
          <p:nvPr/>
        </p:nvGrpSpPr>
        <p:grpSpPr>
          <a:xfrm>
            <a:off x="4086504" y="2517093"/>
            <a:ext cx="1517436" cy="74460"/>
            <a:chOff x="3980086" y="2804397"/>
            <a:chExt cx="1227600" cy="66900"/>
          </a:xfrm>
        </p:grpSpPr>
        <p:sp>
          <p:nvSpPr>
            <p:cNvPr id="7177" name="Google Shape;7177;p4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78" name="Google Shape;7178;p4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79" name="Google Shape;7179;p46"/>
          <p:cNvGrpSpPr/>
          <p:nvPr/>
        </p:nvGrpSpPr>
        <p:grpSpPr>
          <a:xfrm>
            <a:off x="4711569" y="2809680"/>
            <a:ext cx="892956" cy="74460"/>
            <a:chOff x="3980086" y="2804397"/>
            <a:chExt cx="1227600" cy="66900"/>
          </a:xfrm>
        </p:grpSpPr>
        <p:sp>
          <p:nvSpPr>
            <p:cNvPr id="7180" name="Google Shape;7180;p4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1" name="Google Shape;7181;p4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82" name="Google Shape;7182;p46"/>
          <p:cNvGrpSpPr/>
          <p:nvPr/>
        </p:nvGrpSpPr>
        <p:grpSpPr>
          <a:xfrm>
            <a:off x="3344661" y="3168563"/>
            <a:ext cx="2363245" cy="1005943"/>
            <a:chOff x="3358415" y="3361302"/>
            <a:chExt cx="2363245" cy="1024695"/>
          </a:xfrm>
        </p:grpSpPr>
        <p:grpSp>
          <p:nvGrpSpPr>
            <p:cNvPr id="7183" name="Google Shape;7183;p46"/>
            <p:cNvGrpSpPr/>
            <p:nvPr/>
          </p:nvGrpSpPr>
          <p:grpSpPr>
            <a:xfrm>
              <a:off x="3358415" y="3361302"/>
              <a:ext cx="441300" cy="1024695"/>
              <a:chOff x="3358415" y="3361302"/>
              <a:chExt cx="441300" cy="1024695"/>
            </a:xfrm>
          </p:grpSpPr>
          <p:sp>
            <p:nvSpPr>
              <p:cNvPr id="7184" name="Google Shape;7184;p4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5" name="Google Shape;7185;p4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6" name="Google Shape;7186;p4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7" name="Google Shape;7187;p4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8" name="Google Shape;7188;p4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89" name="Google Shape;7189;p4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0" name="Google Shape;7190;p46"/>
            <p:cNvGrpSpPr/>
            <p:nvPr/>
          </p:nvGrpSpPr>
          <p:grpSpPr>
            <a:xfrm>
              <a:off x="3838901" y="3361302"/>
              <a:ext cx="441300" cy="1024695"/>
              <a:chOff x="3838901" y="3361302"/>
              <a:chExt cx="441300" cy="1024695"/>
            </a:xfrm>
          </p:grpSpPr>
          <p:sp>
            <p:nvSpPr>
              <p:cNvPr id="7191" name="Google Shape;7191;p4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2" name="Google Shape;7192;p4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3" name="Google Shape;7193;p4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4" name="Google Shape;7194;p4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5" name="Google Shape;7195;p4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6" name="Google Shape;7196;p4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197" name="Google Shape;7197;p46"/>
            <p:cNvGrpSpPr/>
            <p:nvPr/>
          </p:nvGrpSpPr>
          <p:grpSpPr>
            <a:xfrm>
              <a:off x="4319387" y="3361302"/>
              <a:ext cx="441300" cy="1024695"/>
              <a:chOff x="4319387" y="3361302"/>
              <a:chExt cx="441300" cy="1024695"/>
            </a:xfrm>
          </p:grpSpPr>
          <p:sp>
            <p:nvSpPr>
              <p:cNvPr id="7198" name="Google Shape;7198;p4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199" name="Google Shape;7199;p4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0" name="Google Shape;7200;p4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1" name="Google Shape;7201;p4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2" name="Google Shape;7202;p4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3" name="Google Shape;7203;p4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04" name="Google Shape;7204;p46"/>
            <p:cNvGrpSpPr/>
            <p:nvPr/>
          </p:nvGrpSpPr>
          <p:grpSpPr>
            <a:xfrm>
              <a:off x="4799873" y="3361302"/>
              <a:ext cx="441300" cy="1024695"/>
              <a:chOff x="4799873" y="3361302"/>
              <a:chExt cx="441300" cy="1024695"/>
            </a:xfrm>
          </p:grpSpPr>
          <p:sp>
            <p:nvSpPr>
              <p:cNvPr id="7205" name="Google Shape;7205;p4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6" name="Google Shape;7206;p4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7" name="Google Shape;7207;p4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8" name="Google Shape;7208;p4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09" name="Google Shape;7209;p4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0" name="Google Shape;7210;p4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11" name="Google Shape;7211;p46"/>
            <p:cNvGrpSpPr/>
            <p:nvPr/>
          </p:nvGrpSpPr>
          <p:grpSpPr>
            <a:xfrm>
              <a:off x="5280360" y="3361302"/>
              <a:ext cx="441300" cy="1024695"/>
              <a:chOff x="5280360" y="3361302"/>
              <a:chExt cx="441300" cy="1024695"/>
            </a:xfrm>
          </p:grpSpPr>
          <p:sp>
            <p:nvSpPr>
              <p:cNvPr id="7212" name="Google Shape;7212;p4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3" name="Google Shape;7213;p4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4" name="Google Shape;7214;p4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5" name="Google Shape;7215;p4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6" name="Google Shape;7216;p4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17" name="Google Shape;7217;p4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aphicFrame>
        <p:nvGraphicFramePr>
          <p:cNvPr id="7218" name="Google Shape;7218;p46"/>
          <p:cNvGraphicFramePr/>
          <p:nvPr/>
        </p:nvGraphicFramePr>
        <p:xfrm>
          <a:off x="711088" y="2130450"/>
          <a:ext cx="3000000" cy="3000000"/>
        </p:xfrm>
        <a:graphic>
          <a:graphicData uri="http://schemas.openxmlformats.org/drawingml/2006/table">
            <a:tbl>
              <a:tblPr>
                <a:noFill/>
                <a:tableStyleId>{AF6EAD25-8D9A-4E4C-BB34-D0152557046D}</a:tableStyleId>
              </a:tblPr>
              <a:tblGrid>
                <a:gridCol w="600900"/>
                <a:gridCol w="600900"/>
                <a:gridCol w="600900"/>
                <a:gridCol w="600900"/>
              </a:tblGrid>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marR="0" rtl="0" algn="l">
                        <a:lnSpc>
                          <a:spcPct val="100000"/>
                        </a:lnSpc>
                        <a:spcBef>
                          <a:spcPts val="0"/>
                        </a:spcBef>
                        <a:spcAft>
                          <a:spcPts val="0"/>
                        </a:spcAft>
                        <a:buClr>
                          <a:srgbClr val="000000"/>
                        </a:buClr>
                        <a:buSzPts val="200"/>
                        <a:buFont typeface="Arial"/>
                        <a:buNone/>
                      </a:pPr>
                      <a:r>
                        <a:t/>
                      </a:r>
                      <a:endParaRPr sz="200" u="none" cap="none" strike="noStrike"/>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219" name="Google Shape;7219;p46"/>
          <p:cNvGrpSpPr/>
          <p:nvPr/>
        </p:nvGrpSpPr>
        <p:grpSpPr>
          <a:xfrm>
            <a:off x="712613" y="3180175"/>
            <a:ext cx="2403614" cy="1005900"/>
            <a:chOff x="726450" y="3372825"/>
            <a:chExt cx="2403614" cy="1005900"/>
          </a:xfrm>
        </p:grpSpPr>
        <p:grpSp>
          <p:nvGrpSpPr>
            <p:cNvPr id="7220" name="Google Shape;7220;p46"/>
            <p:cNvGrpSpPr/>
            <p:nvPr/>
          </p:nvGrpSpPr>
          <p:grpSpPr>
            <a:xfrm>
              <a:off x="726450" y="3696000"/>
              <a:ext cx="2403614" cy="500898"/>
              <a:chOff x="726450" y="3696000"/>
              <a:chExt cx="2403614" cy="500898"/>
            </a:xfrm>
          </p:grpSpPr>
          <p:sp>
            <p:nvSpPr>
              <p:cNvPr id="7221" name="Google Shape;7221;p4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222" name="Google Shape;7222;p4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7223" name="Google Shape;7223;p46"/>
            <p:cNvGrpSpPr/>
            <p:nvPr/>
          </p:nvGrpSpPr>
          <p:grpSpPr>
            <a:xfrm>
              <a:off x="1348050" y="3372825"/>
              <a:ext cx="1720425" cy="1005900"/>
              <a:chOff x="1348050" y="3372825"/>
              <a:chExt cx="1720425" cy="1005900"/>
            </a:xfrm>
          </p:grpSpPr>
          <p:sp>
            <p:nvSpPr>
              <p:cNvPr id="7224" name="Google Shape;7224;p4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225" name="Google Shape;7225;p4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226" name="Google Shape;7226;p4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227" name="Google Shape;7227;p4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sp>
            <p:nvSpPr>
              <p:cNvPr id="7228" name="Google Shape;7228;p4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200"/>
                  <a:buFont typeface="Arial"/>
                  <a:buNone/>
                </a:pPr>
                <a:r>
                  <a:t/>
                </a:r>
                <a:endParaRPr b="0" i="0" sz="200" u="none" cap="none" strike="noStrike">
                  <a:solidFill>
                    <a:srgbClr val="000000"/>
                  </a:solidFill>
                  <a:latin typeface="Arial"/>
                  <a:ea typeface="Arial"/>
                  <a:cs typeface="Arial"/>
                  <a:sym typeface="Arial"/>
                </a:endParaRPr>
              </a:p>
            </p:txBody>
          </p:sp>
        </p:grpSp>
        <p:grpSp>
          <p:nvGrpSpPr>
            <p:cNvPr id="7229" name="Google Shape;7229;p46"/>
            <p:cNvGrpSpPr/>
            <p:nvPr/>
          </p:nvGrpSpPr>
          <p:grpSpPr>
            <a:xfrm>
              <a:off x="1455707" y="3731058"/>
              <a:ext cx="1491149" cy="417657"/>
              <a:chOff x="1455707" y="3731058"/>
              <a:chExt cx="1491149" cy="417657"/>
            </a:xfrm>
          </p:grpSpPr>
          <p:grpSp>
            <p:nvGrpSpPr>
              <p:cNvPr id="7230" name="Google Shape;7230;p46"/>
              <p:cNvGrpSpPr/>
              <p:nvPr/>
            </p:nvGrpSpPr>
            <p:grpSpPr>
              <a:xfrm>
                <a:off x="1472938" y="3745828"/>
                <a:ext cx="72126" cy="53788"/>
                <a:chOff x="1472938" y="3745828"/>
                <a:chExt cx="72126" cy="53788"/>
              </a:xfrm>
            </p:grpSpPr>
            <p:sp>
              <p:nvSpPr>
                <p:cNvPr id="7231" name="Google Shape;7231;p4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2" name="Google Shape;7232;p4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3" name="Google Shape;7233;p46"/>
              <p:cNvGrpSpPr/>
              <p:nvPr/>
            </p:nvGrpSpPr>
            <p:grpSpPr>
              <a:xfrm>
                <a:off x="1819181" y="4089633"/>
                <a:ext cx="72126" cy="53788"/>
                <a:chOff x="1819181" y="4089633"/>
                <a:chExt cx="72126" cy="53788"/>
              </a:xfrm>
            </p:grpSpPr>
            <p:sp>
              <p:nvSpPr>
                <p:cNvPr id="7234" name="Google Shape;7234;p4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5" name="Google Shape;7235;p4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6" name="Google Shape;7236;p46"/>
              <p:cNvGrpSpPr/>
              <p:nvPr/>
            </p:nvGrpSpPr>
            <p:grpSpPr>
              <a:xfrm>
                <a:off x="1455707" y="4084171"/>
                <a:ext cx="64320" cy="64544"/>
                <a:chOff x="1455707" y="4084171"/>
                <a:chExt cx="64320" cy="64544"/>
              </a:xfrm>
            </p:grpSpPr>
            <p:sp>
              <p:nvSpPr>
                <p:cNvPr id="7237" name="Google Shape;7237;p4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38" name="Google Shape;7238;p4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39" name="Google Shape;7239;p46"/>
              <p:cNvGrpSpPr/>
              <p:nvPr/>
            </p:nvGrpSpPr>
            <p:grpSpPr>
              <a:xfrm>
                <a:off x="1818610" y="3731058"/>
                <a:ext cx="64320" cy="64545"/>
                <a:chOff x="1818610" y="3731058"/>
                <a:chExt cx="64320" cy="64545"/>
              </a:xfrm>
            </p:grpSpPr>
            <p:sp>
              <p:nvSpPr>
                <p:cNvPr id="7240" name="Google Shape;7240;p4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1" name="Google Shape;7241;p4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2" name="Google Shape;7242;p46"/>
              <p:cNvGrpSpPr/>
              <p:nvPr/>
            </p:nvGrpSpPr>
            <p:grpSpPr>
              <a:xfrm>
                <a:off x="2172491" y="4089633"/>
                <a:ext cx="72126" cy="53788"/>
                <a:chOff x="2172491" y="4089633"/>
                <a:chExt cx="72126" cy="53788"/>
              </a:xfrm>
            </p:grpSpPr>
            <p:sp>
              <p:nvSpPr>
                <p:cNvPr id="7243" name="Google Shape;7243;p4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4" name="Google Shape;7244;p4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5" name="Google Shape;7245;p46"/>
              <p:cNvGrpSpPr/>
              <p:nvPr/>
            </p:nvGrpSpPr>
            <p:grpSpPr>
              <a:xfrm>
                <a:off x="2171920" y="3731058"/>
                <a:ext cx="64320" cy="64545"/>
                <a:chOff x="2171920" y="3731058"/>
                <a:chExt cx="64320" cy="64545"/>
              </a:xfrm>
            </p:grpSpPr>
            <p:sp>
              <p:nvSpPr>
                <p:cNvPr id="7246" name="Google Shape;7246;p4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47" name="Google Shape;7247;p4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48" name="Google Shape;7248;p46"/>
              <p:cNvGrpSpPr/>
              <p:nvPr/>
            </p:nvGrpSpPr>
            <p:grpSpPr>
              <a:xfrm>
                <a:off x="2874730" y="3745828"/>
                <a:ext cx="72126" cy="53788"/>
                <a:chOff x="2874730" y="3745828"/>
                <a:chExt cx="72126" cy="53788"/>
              </a:xfrm>
            </p:grpSpPr>
            <p:sp>
              <p:nvSpPr>
                <p:cNvPr id="7249" name="Google Shape;7249;p4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0" name="Google Shape;7250;p4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51" name="Google Shape;7251;p46"/>
              <p:cNvGrpSpPr/>
              <p:nvPr/>
            </p:nvGrpSpPr>
            <p:grpSpPr>
              <a:xfrm>
                <a:off x="2878589" y="4081481"/>
                <a:ext cx="64321" cy="64544"/>
                <a:chOff x="2878589" y="4081481"/>
                <a:chExt cx="64321" cy="64544"/>
              </a:xfrm>
            </p:grpSpPr>
            <p:sp>
              <p:nvSpPr>
                <p:cNvPr id="7252" name="Google Shape;7252;p4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3" name="Google Shape;7253;p4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54" name="Google Shape;7254;p46"/>
              <p:cNvGrpSpPr/>
              <p:nvPr/>
            </p:nvGrpSpPr>
            <p:grpSpPr>
              <a:xfrm>
                <a:off x="2525796" y="4089633"/>
                <a:ext cx="72126" cy="53788"/>
                <a:chOff x="2525796" y="4089633"/>
                <a:chExt cx="72126" cy="53788"/>
              </a:xfrm>
            </p:grpSpPr>
            <p:sp>
              <p:nvSpPr>
                <p:cNvPr id="7255" name="Google Shape;7255;p4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6" name="Google Shape;7256;p4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57" name="Google Shape;7257;p46"/>
              <p:cNvGrpSpPr/>
              <p:nvPr/>
            </p:nvGrpSpPr>
            <p:grpSpPr>
              <a:xfrm>
                <a:off x="2525225" y="3731058"/>
                <a:ext cx="64320" cy="64545"/>
                <a:chOff x="2525225" y="3731058"/>
                <a:chExt cx="64320" cy="64545"/>
              </a:xfrm>
            </p:grpSpPr>
            <p:sp>
              <p:nvSpPr>
                <p:cNvPr id="7258" name="Google Shape;7258;p4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59" name="Google Shape;7259;p4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63" name="Shape 7263"/>
        <p:cNvGrpSpPr/>
        <p:nvPr/>
      </p:nvGrpSpPr>
      <p:grpSpPr>
        <a:xfrm>
          <a:off x="0" y="0"/>
          <a:ext cx="0" cy="0"/>
          <a:chOff x="0" y="0"/>
          <a:chExt cx="0" cy="0"/>
        </a:xfrm>
      </p:grpSpPr>
      <p:grpSp>
        <p:nvGrpSpPr>
          <p:cNvPr id="7264" name="Google Shape;7264;p47"/>
          <p:cNvGrpSpPr/>
          <p:nvPr/>
        </p:nvGrpSpPr>
        <p:grpSpPr>
          <a:xfrm>
            <a:off x="716991" y="971306"/>
            <a:ext cx="845921" cy="690752"/>
            <a:chOff x="732428" y="1198513"/>
            <a:chExt cx="845921" cy="690752"/>
          </a:xfrm>
        </p:grpSpPr>
        <p:grpSp>
          <p:nvGrpSpPr>
            <p:cNvPr id="7265" name="Google Shape;7265;p47"/>
            <p:cNvGrpSpPr/>
            <p:nvPr/>
          </p:nvGrpSpPr>
          <p:grpSpPr>
            <a:xfrm>
              <a:off x="823030" y="1198513"/>
              <a:ext cx="755319" cy="690752"/>
              <a:chOff x="823030" y="1198513"/>
              <a:chExt cx="755319" cy="690752"/>
            </a:xfrm>
          </p:grpSpPr>
          <p:sp>
            <p:nvSpPr>
              <p:cNvPr id="7266" name="Google Shape;7266;p4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67" name="Google Shape;7267;p4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68" name="Google Shape;7268;p47"/>
            <p:cNvGrpSpPr/>
            <p:nvPr/>
          </p:nvGrpSpPr>
          <p:grpSpPr>
            <a:xfrm>
              <a:off x="732428" y="1239937"/>
              <a:ext cx="739912" cy="607886"/>
              <a:chOff x="732428" y="1239937"/>
              <a:chExt cx="739912" cy="607886"/>
            </a:xfrm>
          </p:grpSpPr>
          <p:sp>
            <p:nvSpPr>
              <p:cNvPr id="7269" name="Google Shape;7269;p4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0" name="Google Shape;7270;p4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1" name="Google Shape;7271;p47"/>
            <p:cNvGrpSpPr/>
            <p:nvPr/>
          </p:nvGrpSpPr>
          <p:grpSpPr>
            <a:xfrm>
              <a:off x="732428" y="1277018"/>
              <a:ext cx="702832" cy="533758"/>
              <a:chOff x="732428" y="1277018"/>
              <a:chExt cx="702832" cy="533758"/>
            </a:xfrm>
          </p:grpSpPr>
          <p:sp>
            <p:nvSpPr>
              <p:cNvPr id="7272" name="Google Shape;7272;p4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3" name="Google Shape;7273;p4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4" name="Google Shape;7274;p47"/>
            <p:cNvGrpSpPr/>
            <p:nvPr/>
          </p:nvGrpSpPr>
          <p:grpSpPr>
            <a:xfrm>
              <a:off x="931170" y="1306653"/>
              <a:ext cx="647179" cy="474455"/>
              <a:chOff x="931170" y="1306653"/>
              <a:chExt cx="647179" cy="474455"/>
            </a:xfrm>
          </p:grpSpPr>
          <p:sp>
            <p:nvSpPr>
              <p:cNvPr id="7275" name="Google Shape;7275;p4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76" name="Google Shape;7276;p4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277" name="Google Shape;7277;p4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278" name="Google Shape;7278;p47"/>
          <p:cNvGrpSpPr/>
          <p:nvPr/>
        </p:nvGrpSpPr>
        <p:grpSpPr>
          <a:xfrm>
            <a:off x="3948600" y="971313"/>
            <a:ext cx="634656" cy="699982"/>
            <a:chOff x="5985650" y="2860025"/>
            <a:chExt cx="1396075" cy="1539775"/>
          </a:xfrm>
        </p:grpSpPr>
        <p:sp>
          <p:nvSpPr>
            <p:cNvPr id="7279" name="Google Shape;7279;p4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0" name="Google Shape;7280;p4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1" name="Google Shape;7281;p4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2" name="Google Shape;7282;p4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3" name="Google Shape;7283;p4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4" name="Google Shape;7284;p4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5" name="Google Shape;7285;p4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6" name="Google Shape;7286;p4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7" name="Google Shape;7287;p4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8" name="Google Shape;7288;p4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89" name="Google Shape;7289;p4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0" name="Google Shape;7290;p4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1" name="Google Shape;7291;p4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2" name="Google Shape;7292;p4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3" name="Google Shape;7293;p4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4" name="Google Shape;7294;p4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5" name="Google Shape;7295;p4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6" name="Google Shape;7296;p4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7" name="Google Shape;7297;p4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8" name="Google Shape;7298;p4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299" name="Google Shape;7299;p4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0" name="Google Shape;7300;p4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1" name="Google Shape;7301;p4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2" name="Google Shape;7302;p4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3" name="Google Shape;7303;p4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4" name="Google Shape;7304;p4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5" name="Google Shape;7305;p4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6" name="Google Shape;7306;p4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7" name="Google Shape;7307;p4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8" name="Google Shape;7308;p4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09" name="Google Shape;7309;p4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10" name="Google Shape;7310;p4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1" name="Google Shape;7311;p47"/>
          <p:cNvGrpSpPr/>
          <p:nvPr/>
        </p:nvGrpSpPr>
        <p:grpSpPr>
          <a:xfrm>
            <a:off x="4704250" y="971306"/>
            <a:ext cx="725845" cy="699975"/>
            <a:chOff x="4249973" y="1201875"/>
            <a:chExt cx="1958567" cy="1888763"/>
          </a:xfrm>
        </p:grpSpPr>
        <p:sp>
          <p:nvSpPr>
            <p:cNvPr id="7312" name="Google Shape;7312;p4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13" name="Google Shape;7313;p47"/>
            <p:cNvGrpSpPr/>
            <p:nvPr/>
          </p:nvGrpSpPr>
          <p:grpSpPr>
            <a:xfrm>
              <a:off x="5853086" y="1789142"/>
              <a:ext cx="355454" cy="1047937"/>
              <a:chOff x="5576108" y="2016725"/>
              <a:chExt cx="565200" cy="1666302"/>
            </a:xfrm>
          </p:grpSpPr>
          <p:sp>
            <p:nvSpPr>
              <p:cNvPr id="7314" name="Google Shape;7314;p4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315" name="Google Shape;7315;p4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6" name="Google Shape;7316;p47"/>
            <p:cNvGrpSpPr/>
            <p:nvPr/>
          </p:nvGrpSpPr>
          <p:grpSpPr>
            <a:xfrm>
              <a:off x="4869725" y="2691676"/>
              <a:ext cx="1013627" cy="398962"/>
              <a:chOff x="4012487" y="3451825"/>
              <a:chExt cx="1611746" cy="634381"/>
            </a:xfrm>
          </p:grpSpPr>
          <p:sp>
            <p:nvSpPr>
              <p:cNvPr id="7317" name="Google Shape;7317;p4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318" name="Google Shape;7318;p4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19" name="Google Shape;7319;p47"/>
            <p:cNvGrpSpPr/>
            <p:nvPr/>
          </p:nvGrpSpPr>
          <p:grpSpPr>
            <a:xfrm>
              <a:off x="4276993" y="2155787"/>
              <a:ext cx="651909" cy="891532"/>
              <a:chOff x="3069997" y="2599721"/>
              <a:chExt cx="1036586" cy="1417604"/>
            </a:xfrm>
          </p:grpSpPr>
          <p:sp>
            <p:nvSpPr>
              <p:cNvPr id="7320" name="Google Shape;7320;p4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321" name="Google Shape;7321;p4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22" name="Google Shape;7322;p47"/>
            <p:cNvGrpSpPr/>
            <p:nvPr/>
          </p:nvGrpSpPr>
          <p:grpSpPr>
            <a:xfrm>
              <a:off x="5054918" y="1201875"/>
              <a:ext cx="999521" cy="602731"/>
              <a:chOff x="4306958" y="1082925"/>
              <a:chExt cx="1589315" cy="958389"/>
            </a:xfrm>
          </p:grpSpPr>
          <p:sp>
            <p:nvSpPr>
              <p:cNvPr id="7323" name="Google Shape;7323;p4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324" name="Google Shape;7324;p4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25" name="Google Shape;7325;p47"/>
            <p:cNvGrpSpPr/>
            <p:nvPr/>
          </p:nvGrpSpPr>
          <p:grpSpPr>
            <a:xfrm>
              <a:off x="4249973" y="1303601"/>
              <a:ext cx="799524" cy="841184"/>
              <a:chOff x="3027033" y="1244677"/>
              <a:chExt cx="1271307" cy="1337548"/>
            </a:xfrm>
          </p:grpSpPr>
          <p:sp>
            <p:nvSpPr>
              <p:cNvPr id="7326" name="Google Shape;7326;p4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1200"/>
                  <a:buFont typeface="Arial"/>
                  <a:buNone/>
                </a:pPr>
                <a:r>
                  <a:t/>
                </a:r>
                <a:endParaRPr b="0" i="0" sz="1200" u="none" cap="none" strike="noStrike">
                  <a:solidFill>
                    <a:srgbClr val="FFFFFF"/>
                  </a:solidFill>
                  <a:latin typeface="Roboto Medium"/>
                  <a:ea typeface="Roboto Medium"/>
                  <a:cs typeface="Roboto Medium"/>
                  <a:sym typeface="Roboto Medium"/>
                </a:endParaRPr>
              </a:p>
            </p:txBody>
          </p:sp>
          <p:sp>
            <p:nvSpPr>
              <p:cNvPr id="7327" name="Google Shape;7327;p4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28" name="Google Shape;7328;p47"/>
          <p:cNvGrpSpPr/>
          <p:nvPr/>
        </p:nvGrpSpPr>
        <p:grpSpPr>
          <a:xfrm>
            <a:off x="4057114" y="1858087"/>
            <a:ext cx="750769" cy="683785"/>
            <a:chOff x="4204684" y="2104422"/>
            <a:chExt cx="699822" cy="637383"/>
          </a:xfrm>
        </p:grpSpPr>
        <p:grpSp>
          <p:nvGrpSpPr>
            <p:cNvPr id="7329" name="Google Shape;7329;p47"/>
            <p:cNvGrpSpPr/>
            <p:nvPr/>
          </p:nvGrpSpPr>
          <p:grpSpPr>
            <a:xfrm>
              <a:off x="4204684" y="2430067"/>
              <a:ext cx="342957" cy="311738"/>
              <a:chOff x="4204684" y="2430067"/>
              <a:chExt cx="342957" cy="311738"/>
            </a:xfrm>
          </p:grpSpPr>
          <p:sp>
            <p:nvSpPr>
              <p:cNvPr id="7330" name="Google Shape;7330;p4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1" name="Google Shape;7331;p4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2" name="Google Shape;7332;p47"/>
            <p:cNvGrpSpPr/>
            <p:nvPr/>
          </p:nvGrpSpPr>
          <p:grpSpPr>
            <a:xfrm>
              <a:off x="4561586" y="2430067"/>
              <a:ext cx="342920" cy="311738"/>
              <a:chOff x="4561586" y="2430067"/>
              <a:chExt cx="342920" cy="311738"/>
            </a:xfrm>
          </p:grpSpPr>
          <p:sp>
            <p:nvSpPr>
              <p:cNvPr id="7333" name="Google Shape;7333;p4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4" name="Google Shape;7334;p4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5" name="Google Shape;7335;p47"/>
            <p:cNvGrpSpPr/>
            <p:nvPr/>
          </p:nvGrpSpPr>
          <p:grpSpPr>
            <a:xfrm>
              <a:off x="4561586" y="2104422"/>
              <a:ext cx="342920" cy="311738"/>
              <a:chOff x="4561586" y="2104422"/>
              <a:chExt cx="342920" cy="311738"/>
            </a:xfrm>
          </p:grpSpPr>
          <p:sp>
            <p:nvSpPr>
              <p:cNvPr id="7336" name="Google Shape;7336;p4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37" name="Google Shape;7337;p4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38" name="Google Shape;7338;p47"/>
            <p:cNvGrpSpPr/>
            <p:nvPr/>
          </p:nvGrpSpPr>
          <p:grpSpPr>
            <a:xfrm>
              <a:off x="4204684" y="2104422"/>
              <a:ext cx="342957" cy="311664"/>
              <a:chOff x="4204684" y="2104422"/>
              <a:chExt cx="342957" cy="311664"/>
            </a:xfrm>
          </p:grpSpPr>
          <p:sp>
            <p:nvSpPr>
              <p:cNvPr id="7339" name="Google Shape;7339;p4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0" name="Google Shape;7340;p4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41" name="Google Shape;7341;p47"/>
          <p:cNvGrpSpPr/>
          <p:nvPr/>
        </p:nvGrpSpPr>
        <p:grpSpPr>
          <a:xfrm>
            <a:off x="5521547" y="971301"/>
            <a:ext cx="660591" cy="688868"/>
            <a:chOff x="5830645" y="1267368"/>
            <a:chExt cx="530340" cy="553041"/>
          </a:xfrm>
        </p:grpSpPr>
        <p:sp>
          <p:nvSpPr>
            <p:cNvPr id="7342" name="Google Shape;7342;p4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343" name="Google Shape;7343;p47"/>
            <p:cNvGrpSpPr/>
            <p:nvPr/>
          </p:nvGrpSpPr>
          <p:grpSpPr>
            <a:xfrm>
              <a:off x="5830645" y="1267368"/>
              <a:ext cx="259743" cy="269909"/>
              <a:chOff x="5830645" y="1267368"/>
              <a:chExt cx="259743" cy="269909"/>
            </a:xfrm>
          </p:grpSpPr>
          <p:sp>
            <p:nvSpPr>
              <p:cNvPr id="7344" name="Google Shape;7344;p4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5" name="Google Shape;7345;p4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46" name="Google Shape;7346;p47"/>
            <p:cNvGrpSpPr/>
            <p:nvPr/>
          </p:nvGrpSpPr>
          <p:grpSpPr>
            <a:xfrm>
              <a:off x="6101293" y="1267368"/>
              <a:ext cx="259692" cy="269909"/>
              <a:chOff x="6101293" y="1267368"/>
              <a:chExt cx="259692" cy="269909"/>
            </a:xfrm>
          </p:grpSpPr>
          <p:sp>
            <p:nvSpPr>
              <p:cNvPr id="7347" name="Google Shape;7347;p4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48" name="Google Shape;7348;p4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49" name="Google Shape;7349;p47"/>
            <p:cNvGrpSpPr/>
            <p:nvPr/>
          </p:nvGrpSpPr>
          <p:grpSpPr>
            <a:xfrm>
              <a:off x="5830645" y="1550500"/>
              <a:ext cx="259692" cy="269909"/>
              <a:chOff x="5830645" y="1550500"/>
              <a:chExt cx="259692" cy="269909"/>
            </a:xfrm>
          </p:grpSpPr>
          <p:sp>
            <p:nvSpPr>
              <p:cNvPr id="7350" name="Google Shape;7350;p4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1" name="Google Shape;7351;p4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52" name="Google Shape;7352;p47"/>
            <p:cNvGrpSpPr/>
            <p:nvPr/>
          </p:nvGrpSpPr>
          <p:grpSpPr>
            <a:xfrm>
              <a:off x="6101293" y="1550500"/>
              <a:ext cx="259692" cy="269909"/>
              <a:chOff x="6101293" y="1550500"/>
              <a:chExt cx="259692" cy="269909"/>
            </a:xfrm>
          </p:grpSpPr>
          <p:sp>
            <p:nvSpPr>
              <p:cNvPr id="7353" name="Google Shape;7353;p4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4" name="Google Shape;7354;p4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55" name="Google Shape;7355;p47"/>
          <p:cNvGrpSpPr/>
          <p:nvPr/>
        </p:nvGrpSpPr>
        <p:grpSpPr>
          <a:xfrm>
            <a:off x="723700" y="1861760"/>
            <a:ext cx="697154" cy="679574"/>
            <a:chOff x="2679875" y="2361475"/>
            <a:chExt cx="780425" cy="760575"/>
          </a:xfrm>
        </p:grpSpPr>
        <p:sp>
          <p:nvSpPr>
            <p:cNvPr id="7356" name="Google Shape;7356;p4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7" name="Google Shape;7357;p4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8" name="Google Shape;7358;p4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59" name="Google Shape;7359;p4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0" name="Google Shape;7360;p4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1" name="Google Shape;7361;p4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2" name="Google Shape;7362;p47"/>
          <p:cNvGrpSpPr/>
          <p:nvPr/>
        </p:nvGrpSpPr>
        <p:grpSpPr>
          <a:xfrm>
            <a:off x="3122859" y="971352"/>
            <a:ext cx="735829" cy="684546"/>
            <a:chOff x="3351965" y="1148808"/>
            <a:chExt cx="750770" cy="698374"/>
          </a:xfrm>
        </p:grpSpPr>
        <p:grpSp>
          <p:nvGrpSpPr>
            <p:cNvPr id="7363" name="Google Shape;7363;p47"/>
            <p:cNvGrpSpPr/>
            <p:nvPr/>
          </p:nvGrpSpPr>
          <p:grpSpPr>
            <a:xfrm>
              <a:off x="3586796" y="1148808"/>
              <a:ext cx="294857" cy="286830"/>
              <a:chOff x="3750225" y="1774000"/>
              <a:chExt cx="149575" cy="145525"/>
            </a:xfrm>
          </p:grpSpPr>
          <p:sp>
            <p:nvSpPr>
              <p:cNvPr id="7364" name="Google Shape;7364;p4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5" name="Google Shape;7365;p4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6" name="Google Shape;7366;p47"/>
            <p:cNvGrpSpPr/>
            <p:nvPr/>
          </p:nvGrpSpPr>
          <p:grpSpPr>
            <a:xfrm>
              <a:off x="3779245" y="1375768"/>
              <a:ext cx="323490" cy="286978"/>
              <a:chOff x="3847850" y="1889150"/>
              <a:chExt cx="164100" cy="145600"/>
            </a:xfrm>
          </p:grpSpPr>
          <p:sp>
            <p:nvSpPr>
              <p:cNvPr id="7367" name="Google Shape;7367;p4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68" name="Google Shape;7368;p4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69" name="Google Shape;7369;p47"/>
            <p:cNvGrpSpPr/>
            <p:nvPr/>
          </p:nvGrpSpPr>
          <p:grpSpPr>
            <a:xfrm>
              <a:off x="3351965" y="1330435"/>
              <a:ext cx="295449" cy="285401"/>
              <a:chOff x="3631100" y="1866150"/>
              <a:chExt cx="149875" cy="144800"/>
            </a:xfrm>
          </p:grpSpPr>
          <p:sp>
            <p:nvSpPr>
              <p:cNvPr id="7370" name="Google Shape;7370;p4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1" name="Google Shape;7371;p4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72" name="Google Shape;7372;p47"/>
            <p:cNvGrpSpPr/>
            <p:nvPr/>
          </p:nvGrpSpPr>
          <p:grpSpPr>
            <a:xfrm>
              <a:off x="3548208" y="1560352"/>
              <a:ext cx="294808" cy="286830"/>
              <a:chOff x="3730650" y="1982800"/>
              <a:chExt cx="149550" cy="145525"/>
            </a:xfrm>
          </p:grpSpPr>
          <p:sp>
            <p:nvSpPr>
              <p:cNvPr id="7373" name="Google Shape;7373;p4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4" name="Google Shape;7374;p4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75" name="Google Shape;7375;p47"/>
          <p:cNvGrpSpPr/>
          <p:nvPr/>
        </p:nvGrpSpPr>
        <p:grpSpPr>
          <a:xfrm>
            <a:off x="7624512" y="971306"/>
            <a:ext cx="804565" cy="677795"/>
            <a:chOff x="7636443" y="1204988"/>
            <a:chExt cx="804565" cy="677795"/>
          </a:xfrm>
        </p:grpSpPr>
        <p:grpSp>
          <p:nvGrpSpPr>
            <p:cNvPr id="7376" name="Google Shape;7376;p47"/>
            <p:cNvGrpSpPr/>
            <p:nvPr/>
          </p:nvGrpSpPr>
          <p:grpSpPr>
            <a:xfrm>
              <a:off x="7636443" y="1509705"/>
              <a:ext cx="804565" cy="373078"/>
              <a:chOff x="7636443" y="1509705"/>
              <a:chExt cx="804565" cy="373078"/>
            </a:xfrm>
          </p:grpSpPr>
          <p:sp>
            <p:nvSpPr>
              <p:cNvPr id="7377" name="Google Shape;7377;p4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78" name="Google Shape;7378;p4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79" name="Google Shape;7379;p47"/>
            <p:cNvGrpSpPr/>
            <p:nvPr/>
          </p:nvGrpSpPr>
          <p:grpSpPr>
            <a:xfrm>
              <a:off x="7636443" y="1408133"/>
              <a:ext cx="804565" cy="373078"/>
              <a:chOff x="7636443" y="1408133"/>
              <a:chExt cx="804565" cy="373078"/>
            </a:xfrm>
          </p:grpSpPr>
          <p:sp>
            <p:nvSpPr>
              <p:cNvPr id="7380" name="Google Shape;7380;p4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1" name="Google Shape;7381;p4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2" name="Google Shape;7382;p47"/>
            <p:cNvGrpSpPr/>
            <p:nvPr/>
          </p:nvGrpSpPr>
          <p:grpSpPr>
            <a:xfrm>
              <a:off x="7636443" y="1306560"/>
              <a:ext cx="804565" cy="373078"/>
              <a:chOff x="7636443" y="1306560"/>
              <a:chExt cx="804565" cy="373078"/>
            </a:xfrm>
          </p:grpSpPr>
          <p:sp>
            <p:nvSpPr>
              <p:cNvPr id="7383" name="Google Shape;7383;p4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4" name="Google Shape;7384;p4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85" name="Google Shape;7385;p47"/>
            <p:cNvGrpSpPr/>
            <p:nvPr/>
          </p:nvGrpSpPr>
          <p:grpSpPr>
            <a:xfrm>
              <a:off x="7636443" y="1204988"/>
              <a:ext cx="804565" cy="373078"/>
              <a:chOff x="7636443" y="1204988"/>
              <a:chExt cx="804565" cy="373078"/>
            </a:xfrm>
          </p:grpSpPr>
          <p:sp>
            <p:nvSpPr>
              <p:cNvPr id="7386" name="Google Shape;7386;p4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87" name="Google Shape;7387;p4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388" name="Google Shape;7388;p47"/>
          <p:cNvGrpSpPr/>
          <p:nvPr/>
        </p:nvGrpSpPr>
        <p:grpSpPr>
          <a:xfrm>
            <a:off x="4963358" y="1878721"/>
            <a:ext cx="661339" cy="661188"/>
            <a:chOff x="3990000" y="975400"/>
            <a:chExt cx="3934200" cy="3933300"/>
          </a:xfrm>
        </p:grpSpPr>
        <p:sp>
          <p:nvSpPr>
            <p:cNvPr id="7389" name="Google Shape;7389;p4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0" name="Google Shape;7390;p4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1" name="Google Shape;7391;p4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2" name="Google Shape;7392;p4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393" name="Google Shape;7393;p47"/>
          <p:cNvGrpSpPr/>
          <p:nvPr/>
        </p:nvGrpSpPr>
        <p:grpSpPr>
          <a:xfrm>
            <a:off x="6607006" y="1857359"/>
            <a:ext cx="868881" cy="684240"/>
            <a:chOff x="6598259" y="2078634"/>
            <a:chExt cx="868881" cy="684240"/>
          </a:xfrm>
        </p:grpSpPr>
        <p:sp>
          <p:nvSpPr>
            <p:cNvPr id="7394" name="Google Shape;7394;p4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5" name="Google Shape;7395;p4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6" name="Google Shape;7396;p4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7" name="Google Shape;7397;p4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8" name="Google Shape;7398;p4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399" name="Google Shape;7399;p4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00" name="Google Shape;7400;p47"/>
            <p:cNvGrpSpPr/>
            <p:nvPr/>
          </p:nvGrpSpPr>
          <p:grpSpPr>
            <a:xfrm>
              <a:off x="6808175" y="2078634"/>
              <a:ext cx="452229" cy="684240"/>
              <a:chOff x="6808175" y="2078634"/>
              <a:chExt cx="452229" cy="684240"/>
            </a:xfrm>
          </p:grpSpPr>
          <p:sp>
            <p:nvSpPr>
              <p:cNvPr id="7401" name="Google Shape;7401;p4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2" name="Google Shape;7402;p4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3" name="Google Shape;7403;p4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4" name="Google Shape;7404;p4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5" name="Google Shape;7405;p4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06" name="Google Shape;7406;p4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07" name="Google Shape;7407;p47"/>
              <p:cNvGrpSpPr/>
              <p:nvPr/>
            </p:nvGrpSpPr>
            <p:grpSpPr>
              <a:xfrm>
                <a:off x="6821586" y="2078634"/>
                <a:ext cx="426871" cy="684240"/>
                <a:chOff x="6821586" y="2078634"/>
                <a:chExt cx="426871" cy="684240"/>
              </a:xfrm>
            </p:grpSpPr>
            <p:grpSp>
              <p:nvGrpSpPr>
                <p:cNvPr id="7408" name="Google Shape;7408;p47"/>
                <p:cNvGrpSpPr/>
                <p:nvPr/>
              </p:nvGrpSpPr>
              <p:grpSpPr>
                <a:xfrm>
                  <a:off x="6821586" y="2078634"/>
                  <a:ext cx="426871" cy="684240"/>
                  <a:chOff x="6821586" y="2078634"/>
                  <a:chExt cx="426871" cy="684240"/>
                </a:xfrm>
              </p:grpSpPr>
              <p:sp>
                <p:nvSpPr>
                  <p:cNvPr id="7409" name="Google Shape;7409;p4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0" name="Google Shape;7410;p4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1" name="Google Shape;7411;p4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2" name="Google Shape;7412;p4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3" name="Google Shape;7413;p4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4" name="Google Shape;7414;p4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5" name="Google Shape;7415;p4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6" name="Google Shape;7416;p4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7" name="Google Shape;7417;p4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8" name="Google Shape;7418;p4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19" name="Google Shape;7419;p4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0" name="Google Shape;7420;p4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1" name="Google Shape;7421;p4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2" name="Google Shape;7422;p4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3" name="Google Shape;7423;p4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4" name="Google Shape;7424;p4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5" name="Google Shape;7425;p4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6" name="Google Shape;7426;p4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7" name="Google Shape;7427;p4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28" name="Google Shape;7428;p4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29" name="Google Shape;7429;p4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0" name="Google Shape;7430;p4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1" name="Google Shape;7431;p4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2" name="Google Shape;7432;p4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3" name="Google Shape;7433;p4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434" name="Google Shape;7434;p47"/>
          <p:cNvGrpSpPr/>
          <p:nvPr/>
        </p:nvGrpSpPr>
        <p:grpSpPr>
          <a:xfrm>
            <a:off x="5780173" y="1862968"/>
            <a:ext cx="671358" cy="671358"/>
            <a:chOff x="6535625" y="760425"/>
            <a:chExt cx="1665900" cy="1665900"/>
          </a:xfrm>
        </p:grpSpPr>
        <p:sp>
          <p:nvSpPr>
            <p:cNvPr id="7435" name="Google Shape;7435;p4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6" name="Google Shape;7436;p4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7" name="Google Shape;7437;p4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38" name="Google Shape;7438;p4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39" name="Google Shape;7439;p47"/>
          <p:cNvGrpSpPr/>
          <p:nvPr/>
        </p:nvGrpSpPr>
        <p:grpSpPr>
          <a:xfrm>
            <a:off x="716989" y="3531368"/>
            <a:ext cx="1340789" cy="640830"/>
            <a:chOff x="238125" y="1151100"/>
            <a:chExt cx="7139450" cy="3412300"/>
          </a:xfrm>
        </p:grpSpPr>
        <p:sp>
          <p:nvSpPr>
            <p:cNvPr id="7440" name="Google Shape;7440;p4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1" name="Google Shape;7441;p4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2" name="Google Shape;7442;p4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3" name="Google Shape;7443;p4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4" name="Google Shape;7444;p4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5" name="Google Shape;7445;p4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6" name="Google Shape;7446;p4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7" name="Google Shape;7447;p4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8" name="Google Shape;7448;p4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49" name="Google Shape;7449;p4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0" name="Google Shape;7450;p4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51" name="Google Shape;7451;p4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52" name="Google Shape;7452;p47"/>
          <p:cNvGrpSpPr/>
          <p:nvPr/>
        </p:nvGrpSpPr>
        <p:grpSpPr>
          <a:xfrm>
            <a:off x="5584212" y="2734649"/>
            <a:ext cx="985357" cy="585763"/>
            <a:chOff x="5145061" y="2881789"/>
            <a:chExt cx="1107641" cy="658457"/>
          </a:xfrm>
        </p:grpSpPr>
        <p:grpSp>
          <p:nvGrpSpPr>
            <p:cNvPr id="7453" name="Google Shape;7453;p47"/>
            <p:cNvGrpSpPr/>
            <p:nvPr/>
          </p:nvGrpSpPr>
          <p:grpSpPr>
            <a:xfrm>
              <a:off x="5722989" y="3244587"/>
              <a:ext cx="529713" cy="295659"/>
              <a:chOff x="5722989" y="3244587"/>
              <a:chExt cx="529713" cy="295659"/>
            </a:xfrm>
          </p:grpSpPr>
          <p:sp>
            <p:nvSpPr>
              <p:cNvPr id="7454" name="Google Shape;7454;p4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455" name="Google Shape;7455;p4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456" name="Google Shape;7456;p47"/>
            <p:cNvGrpSpPr/>
            <p:nvPr/>
          </p:nvGrpSpPr>
          <p:grpSpPr>
            <a:xfrm>
              <a:off x="5145061" y="3244587"/>
              <a:ext cx="536807" cy="295659"/>
              <a:chOff x="5145061" y="3244587"/>
              <a:chExt cx="536807" cy="295659"/>
            </a:xfrm>
          </p:grpSpPr>
          <p:sp>
            <p:nvSpPr>
              <p:cNvPr id="7457" name="Google Shape;7457;p4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458" name="Google Shape;7458;p4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459" name="Google Shape;7459;p47"/>
            <p:cNvGrpSpPr/>
            <p:nvPr/>
          </p:nvGrpSpPr>
          <p:grpSpPr>
            <a:xfrm>
              <a:off x="5341327" y="2898245"/>
              <a:ext cx="532309" cy="614890"/>
              <a:chOff x="5341327" y="2898245"/>
              <a:chExt cx="532309" cy="614890"/>
            </a:xfrm>
          </p:grpSpPr>
          <p:sp>
            <p:nvSpPr>
              <p:cNvPr id="7460" name="Google Shape;7460;p4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461" name="Google Shape;7461;p4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nvGrpSpPr>
            <p:cNvPr id="7462" name="Google Shape;7462;p47"/>
            <p:cNvGrpSpPr/>
            <p:nvPr/>
          </p:nvGrpSpPr>
          <p:grpSpPr>
            <a:xfrm>
              <a:off x="5532290" y="2881789"/>
              <a:ext cx="620516" cy="305456"/>
              <a:chOff x="5532290" y="2881789"/>
              <a:chExt cx="620516" cy="305456"/>
            </a:xfrm>
          </p:grpSpPr>
          <p:sp>
            <p:nvSpPr>
              <p:cNvPr id="7463" name="Google Shape;7463;p4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sp>
            <p:nvSpPr>
              <p:cNvPr id="7464" name="Google Shape;7464;p4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900"/>
                  <a:buFont typeface="Arial"/>
                  <a:buNone/>
                </a:pPr>
                <a:r>
                  <a:t/>
                </a:r>
                <a:endParaRPr b="0" i="0" sz="900" u="none" cap="none" strike="noStrike">
                  <a:solidFill>
                    <a:srgbClr val="000000"/>
                  </a:solidFill>
                  <a:latin typeface="Arial"/>
                  <a:ea typeface="Arial"/>
                  <a:cs typeface="Arial"/>
                  <a:sym typeface="Arial"/>
                </a:endParaRPr>
              </a:p>
            </p:txBody>
          </p:sp>
        </p:grpSp>
      </p:grpSp>
      <p:grpSp>
        <p:nvGrpSpPr>
          <p:cNvPr id="7465" name="Google Shape;7465;p47"/>
          <p:cNvGrpSpPr/>
          <p:nvPr/>
        </p:nvGrpSpPr>
        <p:grpSpPr>
          <a:xfrm>
            <a:off x="8163135" y="3526707"/>
            <a:ext cx="269068" cy="645492"/>
            <a:chOff x="7026852" y="3311869"/>
            <a:chExt cx="434331" cy="1041955"/>
          </a:xfrm>
        </p:grpSpPr>
        <p:sp>
          <p:nvSpPr>
            <p:cNvPr id="7466" name="Google Shape;7466;p4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7" name="Google Shape;7467;p4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68" name="Google Shape;7468;p4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69" name="Google Shape;7469;p47"/>
          <p:cNvGrpSpPr/>
          <p:nvPr/>
        </p:nvGrpSpPr>
        <p:grpSpPr>
          <a:xfrm>
            <a:off x="6179716" y="3565945"/>
            <a:ext cx="293882" cy="293836"/>
            <a:chOff x="4873519" y="3311869"/>
            <a:chExt cx="499374" cy="499296"/>
          </a:xfrm>
        </p:grpSpPr>
        <p:sp>
          <p:nvSpPr>
            <p:cNvPr id="7470" name="Google Shape;7470;p4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1" name="Google Shape;7471;p4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72" name="Google Shape;7472;p47"/>
          <p:cNvGrpSpPr/>
          <p:nvPr/>
        </p:nvGrpSpPr>
        <p:grpSpPr>
          <a:xfrm>
            <a:off x="6179716" y="3878316"/>
            <a:ext cx="293882" cy="293882"/>
            <a:chOff x="4873519" y="3875839"/>
            <a:chExt cx="499374" cy="499374"/>
          </a:xfrm>
        </p:grpSpPr>
        <p:sp>
          <p:nvSpPr>
            <p:cNvPr id="7473" name="Google Shape;7473;p4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4" name="Google Shape;7474;p4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75" name="Google Shape;7475;p47"/>
          <p:cNvGrpSpPr/>
          <p:nvPr/>
        </p:nvGrpSpPr>
        <p:grpSpPr>
          <a:xfrm>
            <a:off x="2410244" y="1850269"/>
            <a:ext cx="698105" cy="698207"/>
            <a:chOff x="2565073" y="2075876"/>
            <a:chExt cx="672483" cy="672517"/>
          </a:xfrm>
        </p:grpSpPr>
        <p:sp>
          <p:nvSpPr>
            <p:cNvPr id="7476" name="Google Shape;7476;p4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7" name="Google Shape;7477;p4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8" name="Google Shape;7478;p4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79" name="Google Shape;7479;p4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0" name="Google Shape;7480;p4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1" name="Google Shape;7481;p4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82" name="Google Shape;7482;p47"/>
          <p:cNvGrpSpPr/>
          <p:nvPr/>
        </p:nvGrpSpPr>
        <p:grpSpPr>
          <a:xfrm>
            <a:off x="5633655" y="3534869"/>
            <a:ext cx="438354" cy="637329"/>
            <a:chOff x="1697726" y="3244179"/>
            <a:chExt cx="788124" cy="1146069"/>
          </a:xfrm>
        </p:grpSpPr>
        <p:sp>
          <p:nvSpPr>
            <p:cNvPr id="7483" name="Google Shape;7483;p4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84" name="Google Shape;7484;p4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485" name="Google Shape;7485;p47"/>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486" name="Google Shape;7486;p47"/>
          <p:cNvGrpSpPr/>
          <p:nvPr/>
        </p:nvGrpSpPr>
        <p:grpSpPr>
          <a:xfrm>
            <a:off x="7634869" y="1863232"/>
            <a:ext cx="799565" cy="670282"/>
            <a:chOff x="7617850" y="2063282"/>
            <a:chExt cx="799565" cy="670282"/>
          </a:xfrm>
        </p:grpSpPr>
        <p:cxnSp>
          <p:nvCxnSpPr>
            <p:cNvPr id="7487" name="Google Shape;7487;p47"/>
            <p:cNvCxnSpPr/>
            <p:nvPr/>
          </p:nvCxnSpPr>
          <p:spPr>
            <a:xfrm flipH="1" rot="5400000">
              <a:off x="7629118" y="2104714"/>
              <a:ext cx="129900" cy="111300"/>
            </a:xfrm>
            <a:prstGeom prst="bentConnector3">
              <a:avLst>
                <a:gd fmla="val -104003" name="adj1"/>
              </a:avLst>
            </a:prstGeom>
            <a:noFill/>
            <a:ln cap="flat" cmpd="sng" w="9525">
              <a:solidFill>
                <a:srgbClr val="667E92"/>
              </a:solidFill>
              <a:prstDash val="solid"/>
              <a:round/>
              <a:headEnd len="sm" w="sm" type="none"/>
              <a:tailEnd len="sm" w="sm" type="none"/>
            </a:ln>
          </p:spPr>
        </p:cxnSp>
        <p:cxnSp>
          <p:nvCxnSpPr>
            <p:cNvPr id="7488" name="Google Shape;7488;p47"/>
            <p:cNvCxnSpPr/>
            <p:nvPr/>
          </p:nvCxnSpPr>
          <p:spPr>
            <a:xfrm rot="-5400000">
              <a:off x="8276270" y="2104714"/>
              <a:ext cx="129900" cy="111300"/>
            </a:xfrm>
            <a:prstGeom prst="bentConnector3">
              <a:avLst>
                <a:gd fmla="val -104003" name="adj1"/>
              </a:avLst>
            </a:prstGeom>
            <a:noFill/>
            <a:ln cap="flat" cmpd="sng" w="9525">
              <a:solidFill>
                <a:srgbClr val="667E92"/>
              </a:solidFill>
              <a:prstDash val="solid"/>
              <a:round/>
              <a:headEnd len="sm" w="sm" type="none"/>
              <a:tailEnd len="sm" w="sm" type="none"/>
            </a:ln>
          </p:spPr>
        </p:cxnSp>
        <p:cxnSp>
          <p:nvCxnSpPr>
            <p:cNvPr id="7489" name="Google Shape;7489;p47"/>
            <p:cNvCxnSpPr/>
            <p:nvPr/>
          </p:nvCxnSpPr>
          <p:spPr>
            <a:xfrm rot="5400000">
              <a:off x="7629118" y="2612964"/>
              <a:ext cx="129900" cy="111300"/>
            </a:xfrm>
            <a:prstGeom prst="bentConnector3">
              <a:avLst>
                <a:gd fmla="val 204003" name="adj1"/>
              </a:avLst>
            </a:prstGeom>
            <a:noFill/>
            <a:ln cap="flat" cmpd="sng" w="9525">
              <a:solidFill>
                <a:srgbClr val="667E92"/>
              </a:solidFill>
              <a:prstDash val="solid"/>
              <a:round/>
              <a:headEnd len="sm" w="sm" type="none"/>
              <a:tailEnd len="sm" w="sm" type="none"/>
            </a:ln>
          </p:spPr>
        </p:cxnSp>
        <p:cxnSp>
          <p:nvCxnSpPr>
            <p:cNvPr id="7490" name="Google Shape;7490;p47"/>
            <p:cNvCxnSpPr/>
            <p:nvPr/>
          </p:nvCxnSpPr>
          <p:spPr>
            <a:xfrm flipH="1" rot="-5400000">
              <a:off x="8276270" y="2612964"/>
              <a:ext cx="129900" cy="111300"/>
            </a:xfrm>
            <a:prstGeom prst="bentConnector3">
              <a:avLst>
                <a:gd fmla="val 204003" name="adj1"/>
              </a:avLst>
            </a:prstGeom>
            <a:noFill/>
            <a:ln cap="flat" cmpd="sng" w="9525">
              <a:solidFill>
                <a:srgbClr val="667E92"/>
              </a:solidFill>
              <a:prstDash val="solid"/>
              <a:round/>
              <a:headEnd len="sm" w="sm" type="none"/>
              <a:tailEnd len="sm" w="sm" type="none"/>
            </a:ln>
          </p:spPr>
        </p:cxnSp>
        <p:cxnSp>
          <p:nvCxnSpPr>
            <p:cNvPr id="7491" name="Google Shape;7491;p47"/>
            <p:cNvCxnSpPr/>
            <p:nvPr/>
          </p:nvCxnSpPr>
          <p:spPr>
            <a:xfrm rot="10800000">
              <a:off x="7617850" y="2393356"/>
              <a:ext cx="83400" cy="0"/>
            </a:xfrm>
            <a:prstGeom prst="straightConnector1">
              <a:avLst/>
            </a:prstGeom>
            <a:noFill/>
            <a:ln cap="flat" cmpd="sng" w="9525">
              <a:solidFill>
                <a:srgbClr val="667E92"/>
              </a:solidFill>
              <a:prstDash val="solid"/>
              <a:round/>
              <a:headEnd len="sm" w="sm" type="none"/>
              <a:tailEnd len="sm" w="sm" type="none"/>
            </a:ln>
          </p:spPr>
        </p:cxnSp>
        <p:cxnSp>
          <p:nvCxnSpPr>
            <p:cNvPr id="7492" name="Google Shape;7492;p47"/>
            <p:cNvCxnSpPr/>
            <p:nvPr/>
          </p:nvCxnSpPr>
          <p:spPr>
            <a:xfrm rot="10800000">
              <a:off x="8334015" y="2393356"/>
              <a:ext cx="83400" cy="0"/>
            </a:xfrm>
            <a:prstGeom prst="straightConnector1">
              <a:avLst/>
            </a:prstGeom>
            <a:noFill/>
            <a:ln cap="flat" cmpd="sng" w="9525">
              <a:solidFill>
                <a:srgbClr val="667E92"/>
              </a:solidFill>
              <a:prstDash val="solid"/>
              <a:round/>
              <a:headEnd len="sm" w="sm" type="none"/>
              <a:tailEnd len="sm" w="sm" type="none"/>
            </a:ln>
          </p:spPr>
        </p:cxnSp>
        <p:grpSp>
          <p:nvGrpSpPr>
            <p:cNvPr id="7493" name="Google Shape;7493;p47"/>
            <p:cNvGrpSpPr/>
            <p:nvPr/>
          </p:nvGrpSpPr>
          <p:grpSpPr>
            <a:xfrm>
              <a:off x="7734309" y="2063282"/>
              <a:ext cx="570957" cy="620096"/>
              <a:chOff x="7734309" y="2063282"/>
              <a:chExt cx="570957" cy="620096"/>
            </a:xfrm>
          </p:grpSpPr>
          <p:grpSp>
            <p:nvGrpSpPr>
              <p:cNvPr id="7494" name="Google Shape;7494;p47"/>
              <p:cNvGrpSpPr/>
              <p:nvPr/>
            </p:nvGrpSpPr>
            <p:grpSpPr>
              <a:xfrm>
                <a:off x="8031573" y="2063282"/>
                <a:ext cx="273693" cy="620096"/>
                <a:chOff x="8031573" y="2063282"/>
                <a:chExt cx="273693" cy="620096"/>
              </a:xfrm>
            </p:grpSpPr>
            <p:sp>
              <p:nvSpPr>
                <p:cNvPr id="7495" name="Google Shape;7495;p4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6" name="Google Shape;7496;p4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7" name="Google Shape;7497;p4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498" name="Google Shape;7498;p4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499" name="Google Shape;7499;p47"/>
              <p:cNvGrpSpPr/>
              <p:nvPr/>
            </p:nvGrpSpPr>
            <p:grpSpPr>
              <a:xfrm flipH="1">
                <a:off x="7734309" y="2063282"/>
                <a:ext cx="273693" cy="620096"/>
                <a:chOff x="8031573" y="2063282"/>
                <a:chExt cx="273693" cy="620096"/>
              </a:xfrm>
            </p:grpSpPr>
            <p:sp>
              <p:nvSpPr>
                <p:cNvPr id="7500" name="Google Shape;7500;p4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1" name="Google Shape;7501;p4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2" name="Google Shape;7502;p4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3" name="Google Shape;7503;p4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
        <p:nvSpPr>
          <p:cNvPr id="7504" name="Google Shape;7504;p47"/>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5" name="Google Shape;7505;p47"/>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506" name="Google Shape;7506;p47"/>
          <p:cNvGrpSpPr/>
          <p:nvPr/>
        </p:nvGrpSpPr>
        <p:grpSpPr>
          <a:xfrm>
            <a:off x="7821475" y="2716715"/>
            <a:ext cx="602567" cy="601884"/>
            <a:chOff x="1186975" y="238125"/>
            <a:chExt cx="5244275" cy="5238325"/>
          </a:xfrm>
        </p:grpSpPr>
        <p:sp>
          <p:nvSpPr>
            <p:cNvPr id="7507" name="Google Shape;7507;p4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8" name="Google Shape;7508;p4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09" name="Google Shape;7509;p4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10" name="Google Shape;7510;p4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11" name="Google Shape;7511;p47"/>
          <p:cNvGrpSpPr/>
          <p:nvPr/>
        </p:nvGrpSpPr>
        <p:grpSpPr>
          <a:xfrm>
            <a:off x="3264213" y="1856199"/>
            <a:ext cx="651848" cy="687338"/>
            <a:chOff x="3400515" y="2056248"/>
            <a:chExt cx="698134" cy="735987"/>
          </a:xfrm>
        </p:grpSpPr>
        <p:grpSp>
          <p:nvGrpSpPr>
            <p:cNvPr id="7512" name="Google Shape;7512;p47"/>
            <p:cNvGrpSpPr/>
            <p:nvPr/>
          </p:nvGrpSpPr>
          <p:grpSpPr>
            <a:xfrm>
              <a:off x="3400515" y="2283913"/>
              <a:ext cx="312919" cy="219900"/>
              <a:chOff x="3400515" y="2283913"/>
              <a:chExt cx="312919" cy="219900"/>
            </a:xfrm>
          </p:grpSpPr>
          <p:sp>
            <p:nvSpPr>
              <p:cNvPr id="7513" name="Google Shape;7513;p4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514" name="Google Shape;7514;p47"/>
              <p:cNvCxnSpPr/>
              <p:nvPr/>
            </p:nvCxnSpPr>
            <p:spPr>
              <a:xfrm rot="10800000">
                <a:off x="3400515" y="2393804"/>
                <a:ext cx="95400" cy="0"/>
              </a:xfrm>
              <a:prstGeom prst="straightConnector1">
                <a:avLst/>
              </a:prstGeom>
              <a:noFill/>
              <a:ln cap="flat" cmpd="sng" w="28575">
                <a:solidFill>
                  <a:srgbClr val="435D74"/>
                </a:solidFill>
                <a:prstDash val="solid"/>
                <a:round/>
                <a:headEnd len="sm" w="sm" type="none"/>
                <a:tailEnd len="sm" w="sm" type="none"/>
              </a:ln>
            </p:spPr>
          </p:cxnSp>
        </p:grpSp>
        <p:grpSp>
          <p:nvGrpSpPr>
            <p:cNvPr id="7515" name="Google Shape;7515;p47"/>
            <p:cNvGrpSpPr/>
            <p:nvPr/>
          </p:nvGrpSpPr>
          <p:grpSpPr>
            <a:xfrm>
              <a:off x="3547823" y="2461089"/>
              <a:ext cx="219900" cy="331146"/>
              <a:chOff x="3547823" y="2461089"/>
              <a:chExt cx="219900" cy="331146"/>
            </a:xfrm>
          </p:grpSpPr>
          <p:sp>
            <p:nvSpPr>
              <p:cNvPr id="7516" name="Google Shape;7516;p4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517" name="Google Shape;7517;p47"/>
              <p:cNvCxnSpPr/>
              <p:nvPr/>
            </p:nvCxnSpPr>
            <p:spPr>
              <a:xfrm rot="10800000">
                <a:off x="3657701" y="2678535"/>
                <a:ext cx="0" cy="113700"/>
              </a:xfrm>
              <a:prstGeom prst="straightConnector1">
                <a:avLst/>
              </a:prstGeom>
              <a:noFill/>
              <a:ln cap="flat" cmpd="sng" w="28575">
                <a:solidFill>
                  <a:srgbClr val="5F7D95"/>
                </a:solidFill>
                <a:prstDash val="solid"/>
                <a:round/>
                <a:headEnd len="sm" w="sm" type="none"/>
                <a:tailEnd len="sm" w="sm" type="none"/>
              </a:ln>
            </p:spPr>
          </p:cxnSp>
        </p:grpSp>
        <p:grpSp>
          <p:nvGrpSpPr>
            <p:cNvPr id="7518" name="Google Shape;7518;p47"/>
            <p:cNvGrpSpPr/>
            <p:nvPr/>
          </p:nvGrpSpPr>
          <p:grpSpPr>
            <a:xfrm>
              <a:off x="3734138" y="2461089"/>
              <a:ext cx="219900" cy="331146"/>
              <a:chOff x="3734138" y="2461089"/>
              <a:chExt cx="219900" cy="331146"/>
            </a:xfrm>
          </p:grpSpPr>
          <p:sp>
            <p:nvSpPr>
              <p:cNvPr id="7519" name="Google Shape;7519;p4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520" name="Google Shape;7520;p47"/>
              <p:cNvCxnSpPr/>
              <p:nvPr/>
            </p:nvCxnSpPr>
            <p:spPr>
              <a:xfrm rot="10800000">
                <a:off x="3844020" y="2678535"/>
                <a:ext cx="0" cy="113700"/>
              </a:xfrm>
              <a:prstGeom prst="straightConnector1">
                <a:avLst/>
              </a:prstGeom>
              <a:noFill/>
              <a:ln cap="flat" cmpd="sng" w="28575">
                <a:solidFill>
                  <a:srgbClr val="869FB2"/>
                </a:solidFill>
                <a:prstDash val="solid"/>
                <a:round/>
                <a:headEnd len="sm" w="sm" type="none"/>
                <a:tailEnd len="sm" w="sm" type="none"/>
              </a:ln>
            </p:spPr>
          </p:cxnSp>
        </p:grpSp>
        <p:grpSp>
          <p:nvGrpSpPr>
            <p:cNvPr id="7521" name="Google Shape;7521;p47"/>
            <p:cNvGrpSpPr/>
            <p:nvPr/>
          </p:nvGrpSpPr>
          <p:grpSpPr>
            <a:xfrm>
              <a:off x="3787560" y="2281742"/>
              <a:ext cx="311089" cy="219900"/>
              <a:chOff x="3787560" y="2281742"/>
              <a:chExt cx="311089" cy="219900"/>
            </a:xfrm>
          </p:grpSpPr>
          <p:sp>
            <p:nvSpPr>
              <p:cNvPr id="7522" name="Google Shape;7522;p4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00C3B1"/>
                  </a:solidFill>
                  <a:latin typeface="Calibri"/>
                  <a:ea typeface="Calibri"/>
                  <a:cs typeface="Calibri"/>
                  <a:sym typeface="Calibri"/>
                </a:endParaRPr>
              </a:p>
            </p:txBody>
          </p:sp>
          <p:cxnSp>
            <p:nvCxnSpPr>
              <p:cNvPr id="7523" name="Google Shape;7523;p47"/>
              <p:cNvCxnSpPr/>
              <p:nvPr/>
            </p:nvCxnSpPr>
            <p:spPr>
              <a:xfrm rot="10800000">
                <a:off x="4003849" y="2393795"/>
                <a:ext cx="94800" cy="0"/>
              </a:xfrm>
              <a:prstGeom prst="straightConnector1">
                <a:avLst/>
              </a:prstGeom>
              <a:noFill/>
              <a:ln cap="flat" cmpd="sng" w="28575">
                <a:solidFill>
                  <a:srgbClr val="A5B7C6"/>
                </a:solidFill>
                <a:prstDash val="solid"/>
                <a:round/>
                <a:headEnd len="sm" w="sm" type="none"/>
                <a:tailEnd len="sm" w="sm" type="none"/>
              </a:ln>
            </p:spPr>
          </p:cxnSp>
        </p:grpSp>
        <p:grpSp>
          <p:nvGrpSpPr>
            <p:cNvPr id="7524" name="Google Shape;7524;p47"/>
            <p:cNvGrpSpPr/>
            <p:nvPr/>
          </p:nvGrpSpPr>
          <p:grpSpPr>
            <a:xfrm>
              <a:off x="3637290" y="2056248"/>
              <a:ext cx="219900" cy="330737"/>
              <a:chOff x="3637290" y="2056248"/>
              <a:chExt cx="219900" cy="330737"/>
            </a:xfrm>
          </p:grpSpPr>
          <p:sp>
            <p:nvSpPr>
              <p:cNvPr id="7525" name="Google Shape;7525;p4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400"/>
                  <a:buFont typeface="Arial"/>
                  <a:buNone/>
                </a:pPr>
                <a:r>
                  <a:t/>
                </a:r>
                <a:endParaRPr b="0" i="0" sz="1400" u="none" cap="none" strike="noStrike">
                  <a:solidFill>
                    <a:srgbClr val="FFFFFF"/>
                  </a:solidFill>
                  <a:latin typeface="Calibri"/>
                  <a:ea typeface="Calibri"/>
                  <a:cs typeface="Calibri"/>
                  <a:sym typeface="Calibri"/>
                </a:endParaRPr>
              </a:p>
            </p:txBody>
          </p:sp>
          <p:cxnSp>
            <p:nvCxnSpPr>
              <p:cNvPr id="7526" name="Google Shape;7526;p47"/>
              <p:cNvCxnSpPr/>
              <p:nvPr/>
            </p:nvCxnSpPr>
            <p:spPr>
              <a:xfrm rot="10800000">
                <a:off x="3747169" y="2056248"/>
                <a:ext cx="0" cy="113700"/>
              </a:xfrm>
              <a:prstGeom prst="straightConnector1">
                <a:avLst/>
              </a:prstGeom>
              <a:noFill/>
              <a:ln cap="flat" cmpd="sng" w="28575">
                <a:solidFill>
                  <a:srgbClr val="BAC8D3"/>
                </a:solidFill>
                <a:prstDash val="solid"/>
                <a:round/>
                <a:headEnd len="sm" w="sm" type="none"/>
                <a:tailEnd len="sm" w="sm" type="none"/>
              </a:ln>
            </p:spPr>
          </p:cxnSp>
        </p:grpSp>
      </p:grpSp>
      <p:grpSp>
        <p:nvGrpSpPr>
          <p:cNvPr id="7527" name="Google Shape;7527;p47"/>
          <p:cNvGrpSpPr/>
          <p:nvPr/>
        </p:nvGrpSpPr>
        <p:grpSpPr>
          <a:xfrm>
            <a:off x="2555919" y="2726205"/>
            <a:ext cx="1268144" cy="592394"/>
            <a:chOff x="238125" y="1188750"/>
            <a:chExt cx="7140450" cy="3335550"/>
          </a:xfrm>
        </p:grpSpPr>
        <p:sp>
          <p:nvSpPr>
            <p:cNvPr id="7528" name="Google Shape;7528;p4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29" name="Google Shape;7529;p4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0" name="Google Shape;7530;p4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1" name="Google Shape;7531;p4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2" name="Google Shape;7532;p4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3" name="Google Shape;7533;p47"/>
          <p:cNvGrpSpPr/>
          <p:nvPr/>
        </p:nvGrpSpPr>
        <p:grpSpPr>
          <a:xfrm>
            <a:off x="6663819" y="2728360"/>
            <a:ext cx="1053944" cy="590147"/>
            <a:chOff x="238125" y="1335475"/>
            <a:chExt cx="5418735" cy="3034175"/>
          </a:xfrm>
        </p:grpSpPr>
        <p:sp>
          <p:nvSpPr>
            <p:cNvPr id="7534" name="Google Shape;7534;p4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5" name="Google Shape;7535;p4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36" name="Google Shape;7536;p4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37" name="Google Shape;7537;p47"/>
          <p:cNvGrpSpPr/>
          <p:nvPr/>
        </p:nvGrpSpPr>
        <p:grpSpPr>
          <a:xfrm>
            <a:off x="4094628" y="3533259"/>
            <a:ext cx="1268207" cy="638939"/>
            <a:chOff x="3967651" y="3645904"/>
            <a:chExt cx="1479304" cy="745292"/>
          </a:xfrm>
        </p:grpSpPr>
        <p:grpSp>
          <p:nvGrpSpPr>
            <p:cNvPr id="7538" name="Google Shape;7538;p47"/>
            <p:cNvGrpSpPr/>
            <p:nvPr/>
          </p:nvGrpSpPr>
          <p:grpSpPr>
            <a:xfrm>
              <a:off x="3967651" y="4009026"/>
              <a:ext cx="1479304" cy="382170"/>
              <a:chOff x="3967651" y="4009026"/>
              <a:chExt cx="1479304" cy="382170"/>
            </a:xfrm>
          </p:grpSpPr>
          <p:grpSp>
            <p:nvGrpSpPr>
              <p:cNvPr id="7539" name="Google Shape;7539;p47"/>
              <p:cNvGrpSpPr/>
              <p:nvPr/>
            </p:nvGrpSpPr>
            <p:grpSpPr>
              <a:xfrm>
                <a:off x="4892216" y="4195630"/>
                <a:ext cx="554739" cy="195566"/>
                <a:chOff x="3604375" y="4892160"/>
                <a:chExt cx="1651500" cy="582215"/>
              </a:xfrm>
            </p:grpSpPr>
            <p:sp>
              <p:nvSpPr>
                <p:cNvPr id="7540" name="Google Shape;7540;p4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1" name="Google Shape;7541;p4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42" name="Google Shape;7542;p47"/>
              <p:cNvGrpSpPr/>
              <p:nvPr/>
            </p:nvGrpSpPr>
            <p:grpSpPr>
              <a:xfrm>
                <a:off x="3967651" y="4146303"/>
                <a:ext cx="579402" cy="244893"/>
                <a:chOff x="851875" y="4745310"/>
                <a:chExt cx="1724925" cy="729065"/>
              </a:xfrm>
            </p:grpSpPr>
            <p:sp>
              <p:nvSpPr>
                <p:cNvPr id="7543" name="Google Shape;7543;p4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4" name="Google Shape;7544;p4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45" name="Google Shape;7545;p47"/>
              <p:cNvGrpSpPr/>
              <p:nvPr/>
            </p:nvGrpSpPr>
            <p:grpSpPr>
              <a:xfrm>
                <a:off x="4460753" y="4009026"/>
                <a:ext cx="493110" cy="382170"/>
                <a:chOff x="2319875" y="4336625"/>
                <a:chExt cx="1468025" cy="1137750"/>
              </a:xfrm>
            </p:grpSpPr>
            <p:sp>
              <p:nvSpPr>
                <p:cNvPr id="7546" name="Google Shape;7546;p4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47" name="Google Shape;7547;p4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48" name="Google Shape;7548;p47"/>
            <p:cNvGrpSpPr/>
            <p:nvPr/>
          </p:nvGrpSpPr>
          <p:grpSpPr>
            <a:xfrm>
              <a:off x="4479443" y="3645904"/>
              <a:ext cx="455965" cy="388789"/>
              <a:chOff x="2957425" y="238100"/>
              <a:chExt cx="1910200" cy="1628775"/>
            </a:xfrm>
          </p:grpSpPr>
          <p:sp>
            <p:nvSpPr>
              <p:cNvPr id="7549" name="Google Shape;7549;p4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0" name="Google Shape;7550;p4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1" name="Google Shape;7551;p4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2" name="Google Shape;7552;p4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3" name="Google Shape;7553;p4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4" name="Google Shape;7554;p4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5" name="Google Shape;7555;p4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6" name="Google Shape;7556;p4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7" name="Google Shape;7557;p4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58" name="Google Shape;7558;p4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59" name="Google Shape;7559;p47"/>
          <p:cNvGrpSpPr/>
          <p:nvPr/>
        </p:nvGrpSpPr>
        <p:grpSpPr>
          <a:xfrm>
            <a:off x="2480742" y="3534460"/>
            <a:ext cx="1243127" cy="637739"/>
            <a:chOff x="2496310" y="3693351"/>
            <a:chExt cx="1342905" cy="688926"/>
          </a:xfrm>
        </p:grpSpPr>
        <p:grpSp>
          <p:nvGrpSpPr>
            <p:cNvPr id="7560" name="Google Shape;7560;p47"/>
            <p:cNvGrpSpPr/>
            <p:nvPr/>
          </p:nvGrpSpPr>
          <p:grpSpPr>
            <a:xfrm>
              <a:off x="2496310" y="3693351"/>
              <a:ext cx="1342905" cy="688875"/>
              <a:chOff x="2496310" y="3693351"/>
              <a:chExt cx="1342905" cy="688875"/>
            </a:xfrm>
          </p:grpSpPr>
          <p:sp>
            <p:nvSpPr>
              <p:cNvPr id="7561" name="Google Shape;7561;p4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2" name="Google Shape;7562;p4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3" name="Google Shape;7563;p4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4" name="Google Shape;7564;p4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5" name="Google Shape;7565;p4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66" name="Google Shape;7566;p4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567" name="Google Shape;7567;p47"/>
              <p:cNvCxnSpPr>
                <a:stCxn id="7565" idx="0"/>
              </p:cNvCxnSpPr>
              <p:nvPr/>
            </p:nvCxnSpPr>
            <p:spPr>
              <a:xfrm flipH="1" rot="5400000">
                <a:off x="2741958" y="3724116"/>
                <a:ext cx="68700" cy="200100"/>
              </a:xfrm>
              <a:prstGeom prst="bentConnector2">
                <a:avLst/>
              </a:prstGeom>
              <a:noFill/>
              <a:ln cap="flat" cmpd="sng" w="19050">
                <a:solidFill>
                  <a:srgbClr val="869FB2"/>
                </a:solidFill>
                <a:prstDash val="solid"/>
                <a:round/>
                <a:headEnd len="sm" w="sm" type="none"/>
                <a:tailEnd len="sm" w="sm" type="none"/>
              </a:ln>
            </p:spPr>
          </p:cxnSp>
          <p:cxnSp>
            <p:nvCxnSpPr>
              <p:cNvPr id="7568" name="Google Shape;7568;p47"/>
              <p:cNvCxnSpPr>
                <a:stCxn id="7562" idx="0"/>
              </p:cNvCxnSpPr>
              <p:nvPr/>
            </p:nvCxnSpPr>
            <p:spPr>
              <a:xfrm rot="-5400000">
                <a:off x="3512338" y="3723516"/>
                <a:ext cx="75900" cy="194100"/>
              </a:xfrm>
              <a:prstGeom prst="bentConnector2">
                <a:avLst/>
              </a:prstGeom>
              <a:noFill/>
              <a:ln cap="flat" cmpd="sng" w="19050">
                <a:solidFill>
                  <a:srgbClr val="869FB2"/>
                </a:solidFill>
                <a:prstDash val="solid"/>
                <a:round/>
                <a:headEnd len="sm" w="sm" type="none"/>
                <a:tailEnd len="sm" w="sm" type="none"/>
              </a:ln>
            </p:spPr>
          </p:cxnSp>
          <p:cxnSp>
            <p:nvCxnSpPr>
              <p:cNvPr id="7569" name="Google Shape;7569;p47"/>
              <p:cNvCxnSpPr>
                <a:stCxn id="7563"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7570" name="Google Shape;7570;p47"/>
              <p:cNvCxnSpPr>
                <a:stCxn id="7566"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sm" w="sm" type="none"/>
                <a:tailEnd len="sm" w="sm" type="none"/>
              </a:ln>
            </p:spPr>
          </p:cxnSp>
          <p:cxnSp>
            <p:nvCxnSpPr>
              <p:cNvPr id="7571" name="Google Shape;7571;p47"/>
              <p:cNvCxnSpPr>
                <a:stCxn id="7564"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sm" w="sm" type="none"/>
                <a:tailEnd len="sm" w="sm" type="none"/>
              </a:ln>
            </p:spPr>
          </p:cxnSp>
        </p:grpSp>
        <p:grpSp>
          <p:nvGrpSpPr>
            <p:cNvPr id="7572" name="Google Shape;7572;p47"/>
            <p:cNvGrpSpPr/>
            <p:nvPr/>
          </p:nvGrpSpPr>
          <p:grpSpPr>
            <a:xfrm>
              <a:off x="2675275" y="3930557"/>
              <a:ext cx="1003306" cy="451720"/>
              <a:chOff x="2675275" y="4174282"/>
              <a:chExt cx="1003306" cy="451720"/>
            </a:xfrm>
          </p:grpSpPr>
          <p:sp>
            <p:nvSpPr>
              <p:cNvPr id="7573" name="Google Shape;7573;p4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4" name="Google Shape;7574;p4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5" name="Google Shape;7575;p4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76" name="Google Shape;7576;p47"/>
          <p:cNvGrpSpPr/>
          <p:nvPr/>
        </p:nvGrpSpPr>
        <p:grpSpPr>
          <a:xfrm>
            <a:off x="1654412" y="971306"/>
            <a:ext cx="574511" cy="874710"/>
            <a:chOff x="1715404" y="1112080"/>
            <a:chExt cx="642270" cy="977985"/>
          </a:xfrm>
        </p:grpSpPr>
        <p:grpSp>
          <p:nvGrpSpPr>
            <p:cNvPr id="7577" name="Google Shape;7577;p47"/>
            <p:cNvGrpSpPr/>
            <p:nvPr/>
          </p:nvGrpSpPr>
          <p:grpSpPr>
            <a:xfrm>
              <a:off x="1715404" y="1112080"/>
              <a:ext cx="642270" cy="977985"/>
              <a:chOff x="1715404" y="1112080"/>
              <a:chExt cx="642270" cy="977985"/>
            </a:xfrm>
          </p:grpSpPr>
          <p:sp>
            <p:nvSpPr>
              <p:cNvPr id="7578" name="Google Shape;7578;p4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79" name="Google Shape;7579;p4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80" name="Google Shape;7580;p47"/>
            <p:cNvGrpSpPr/>
            <p:nvPr/>
          </p:nvGrpSpPr>
          <p:grpSpPr>
            <a:xfrm>
              <a:off x="1768927" y="1165603"/>
              <a:ext cx="535225" cy="851366"/>
              <a:chOff x="1768927" y="1165603"/>
              <a:chExt cx="535225" cy="851366"/>
            </a:xfrm>
          </p:grpSpPr>
          <p:sp>
            <p:nvSpPr>
              <p:cNvPr id="7581" name="Google Shape;7581;p4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2" name="Google Shape;7582;p4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83" name="Google Shape;7583;p47"/>
            <p:cNvGrpSpPr/>
            <p:nvPr/>
          </p:nvGrpSpPr>
          <p:grpSpPr>
            <a:xfrm>
              <a:off x="1822449" y="1219125"/>
              <a:ext cx="428180" cy="718859"/>
              <a:chOff x="1822449" y="1219125"/>
              <a:chExt cx="428180" cy="718859"/>
            </a:xfrm>
          </p:grpSpPr>
          <p:sp>
            <p:nvSpPr>
              <p:cNvPr id="7584" name="Google Shape;7584;p4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5" name="Google Shape;7585;p4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86" name="Google Shape;7586;p47"/>
            <p:cNvGrpSpPr/>
            <p:nvPr/>
          </p:nvGrpSpPr>
          <p:grpSpPr>
            <a:xfrm>
              <a:off x="1875972" y="1272648"/>
              <a:ext cx="321135" cy="586938"/>
              <a:chOff x="1875972" y="1272648"/>
              <a:chExt cx="321135" cy="586938"/>
            </a:xfrm>
          </p:grpSpPr>
          <p:sp>
            <p:nvSpPr>
              <p:cNvPr id="7587" name="Google Shape;7587;p4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88" name="Google Shape;7588;p4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589" name="Google Shape;7589;p47"/>
          <p:cNvGrpSpPr/>
          <p:nvPr/>
        </p:nvGrpSpPr>
        <p:grpSpPr>
          <a:xfrm>
            <a:off x="7761573" y="3528028"/>
            <a:ext cx="293855" cy="644170"/>
            <a:chOff x="241025" y="3151575"/>
            <a:chExt cx="293855" cy="644170"/>
          </a:xfrm>
        </p:grpSpPr>
        <p:sp>
          <p:nvSpPr>
            <p:cNvPr id="7590" name="Google Shape;7590;p4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1" name="Google Shape;7591;p4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592" name="Google Shape;7592;p47"/>
          <p:cNvGrpSpPr/>
          <p:nvPr/>
        </p:nvGrpSpPr>
        <p:grpSpPr>
          <a:xfrm>
            <a:off x="709557" y="2728028"/>
            <a:ext cx="1779649" cy="591620"/>
            <a:chOff x="246070" y="1983375"/>
            <a:chExt cx="1855347" cy="616849"/>
          </a:xfrm>
        </p:grpSpPr>
        <p:sp>
          <p:nvSpPr>
            <p:cNvPr id="7593" name="Google Shape;7593;p4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4" name="Google Shape;7594;p4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5" name="Google Shape;7595;p4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6" name="Google Shape;7596;p4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7" name="Google Shape;7597;p4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8" name="Google Shape;7598;p4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599" name="Google Shape;7599;p4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0" name="Google Shape;7600;p4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1" name="Google Shape;7601;p4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02" name="Google Shape;7602;p47"/>
          <p:cNvGrpSpPr/>
          <p:nvPr/>
        </p:nvGrpSpPr>
        <p:grpSpPr>
          <a:xfrm>
            <a:off x="2320424" y="971306"/>
            <a:ext cx="711055" cy="745992"/>
            <a:chOff x="2496269" y="1171698"/>
            <a:chExt cx="761953" cy="799391"/>
          </a:xfrm>
        </p:grpSpPr>
        <p:grpSp>
          <p:nvGrpSpPr>
            <p:cNvPr id="7603" name="Google Shape;7603;p47"/>
            <p:cNvGrpSpPr/>
            <p:nvPr/>
          </p:nvGrpSpPr>
          <p:grpSpPr>
            <a:xfrm>
              <a:off x="2496269" y="1171698"/>
              <a:ext cx="761953" cy="723022"/>
              <a:chOff x="2496269" y="1171698"/>
              <a:chExt cx="761953" cy="723022"/>
            </a:xfrm>
          </p:grpSpPr>
          <p:sp>
            <p:nvSpPr>
              <p:cNvPr id="7604" name="Google Shape;7604;p4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05" name="Google Shape;7605;p4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06" name="Google Shape;7606;p47"/>
              <p:cNvGrpSpPr/>
              <p:nvPr/>
            </p:nvGrpSpPr>
            <p:grpSpPr>
              <a:xfrm>
                <a:off x="2496269" y="1171698"/>
                <a:ext cx="761953" cy="723022"/>
                <a:chOff x="2496269" y="1120652"/>
                <a:chExt cx="761953" cy="723022"/>
              </a:xfrm>
            </p:grpSpPr>
            <p:grpSp>
              <p:nvGrpSpPr>
                <p:cNvPr id="7607" name="Google Shape;7607;p47"/>
                <p:cNvGrpSpPr/>
                <p:nvPr/>
              </p:nvGrpSpPr>
              <p:grpSpPr>
                <a:xfrm>
                  <a:off x="2496269" y="1120652"/>
                  <a:ext cx="761953" cy="723022"/>
                  <a:chOff x="2496269" y="1120652"/>
                  <a:chExt cx="761953" cy="723022"/>
                </a:xfrm>
              </p:grpSpPr>
              <p:grpSp>
                <p:nvGrpSpPr>
                  <p:cNvPr id="7608" name="Google Shape;7608;p47"/>
                  <p:cNvGrpSpPr/>
                  <p:nvPr/>
                </p:nvGrpSpPr>
                <p:grpSpPr>
                  <a:xfrm>
                    <a:off x="2496269" y="1304589"/>
                    <a:ext cx="407089" cy="305057"/>
                    <a:chOff x="2496269" y="1304589"/>
                    <a:chExt cx="407089" cy="305057"/>
                  </a:xfrm>
                </p:grpSpPr>
                <p:sp>
                  <p:nvSpPr>
                    <p:cNvPr id="7609" name="Google Shape;7609;p4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0" name="Google Shape;7610;p4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11" name="Google Shape;7611;p47"/>
                  <p:cNvGrpSpPr/>
                  <p:nvPr/>
                </p:nvGrpSpPr>
                <p:grpSpPr>
                  <a:xfrm>
                    <a:off x="2586468" y="1493376"/>
                    <a:ext cx="358850" cy="349656"/>
                    <a:chOff x="2586468" y="1493376"/>
                    <a:chExt cx="358850" cy="349656"/>
                  </a:xfrm>
                </p:grpSpPr>
                <p:sp>
                  <p:nvSpPr>
                    <p:cNvPr id="7612" name="Google Shape;7612;p4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3" name="Google Shape;7613;p4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14" name="Google Shape;7614;p47"/>
                  <p:cNvGrpSpPr/>
                  <p:nvPr/>
                </p:nvGrpSpPr>
                <p:grpSpPr>
                  <a:xfrm>
                    <a:off x="2807939" y="1494024"/>
                    <a:ext cx="358857" cy="349650"/>
                    <a:chOff x="2807939" y="1494024"/>
                    <a:chExt cx="358857" cy="349650"/>
                  </a:xfrm>
                </p:grpSpPr>
                <p:sp>
                  <p:nvSpPr>
                    <p:cNvPr id="7615" name="Google Shape;7615;p4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6" name="Google Shape;7616;p4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17" name="Google Shape;7617;p47"/>
                  <p:cNvGrpSpPr/>
                  <p:nvPr/>
                </p:nvGrpSpPr>
                <p:grpSpPr>
                  <a:xfrm>
                    <a:off x="2851133" y="1305635"/>
                    <a:ext cx="407089" cy="305057"/>
                    <a:chOff x="2851133" y="1305635"/>
                    <a:chExt cx="407089" cy="305057"/>
                  </a:xfrm>
                </p:grpSpPr>
                <p:sp>
                  <p:nvSpPr>
                    <p:cNvPr id="7618" name="Google Shape;7618;p4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19" name="Google Shape;7619;p4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20" name="Google Shape;7620;p47"/>
                  <p:cNvGrpSpPr/>
                  <p:nvPr/>
                </p:nvGrpSpPr>
                <p:grpSpPr>
                  <a:xfrm>
                    <a:off x="2727495" y="1120652"/>
                    <a:ext cx="300271" cy="396358"/>
                    <a:chOff x="2727495" y="1120652"/>
                    <a:chExt cx="300271" cy="396358"/>
                  </a:xfrm>
                </p:grpSpPr>
                <p:sp>
                  <p:nvSpPr>
                    <p:cNvPr id="7621" name="Google Shape;7621;p4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2" name="Google Shape;7622;p4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23" name="Google Shape;7623;p47"/>
                <p:cNvGrpSpPr/>
                <p:nvPr/>
              </p:nvGrpSpPr>
              <p:grpSpPr>
                <a:xfrm>
                  <a:off x="2722305" y="1350460"/>
                  <a:ext cx="308357" cy="308344"/>
                  <a:chOff x="2722305" y="1350460"/>
                  <a:chExt cx="308357" cy="308344"/>
                </a:xfrm>
              </p:grpSpPr>
              <p:sp>
                <p:nvSpPr>
                  <p:cNvPr id="7624" name="Google Shape;7624;p4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25" name="Google Shape;7625;p47"/>
                  <p:cNvGrpSpPr/>
                  <p:nvPr/>
                </p:nvGrpSpPr>
                <p:grpSpPr>
                  <a:xfrm>
                    <a:off x="2725064" y="1364529"/>
                    <a:ext cx="297953" cy="280182"/>
                    <a:chOff x="2725064" y="1364529"/>
                    <a:chExt cx="297953" cy="280182"/>
                  </a:xfrm>
                </p:grpSpPr>
                <p:sp>
                  <p:nvSpPr>
                    <p:cNvPr id="7626" name="Google Shape;7626;p4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7" name="Google Shape;7627;p4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8" name="Google Shape;7628;p4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29" name="Google Shape;7629;p4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0" name="Google Shape;7630;p4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sp>
          <p:nvSpPr>
            <p:cNvPr id="7631" name="Google Shape;7631;p4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2" name="Google Shape;7632;p4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3" name="Google Shape;7633;p4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4" name="Google Shape;7634;p4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5" name="Google Shape;7635;p4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36" name="Google Shape;7636;p47"/>
          <p:cNvGrpSpPr/>
          <p:nvPr/>
        </p:nvGrpSpPr>
        <p:grpSpPr>
          <a:xfrm>
            <a:off x="3909124" y="2727412"/>
            <a:ext cx="1569143" cy="591015"/>
            <a:chOff x="3820100" y="3023049"/>
            <a:chExt cx="1303925" cy="491162"/>
          </a:xfrm>
        </p:grpSpPr>
        <p:grpSp>
          <p:nvGrpSpPr>
            <p:cNvPr id="7637" name="Google Shape;7637;p47"/>
            <p:cNvGrpSpPr/>
            <p:nvPr/>
          </p:nvGrpSpPr>
          <p:grpSpPr>
            <a:xfrm>
              <a:off x="3820100" y="3023072"/>
              <a:ext cx="1303925" cy="491139"/>
              <a:chOff x="3820100" y="3023072"/>
              <a:chExt cx="1303925" cy="491139"/>
            </a:xfrm>
          </p:grpSpPr>
          <p:sp>
            <p:nvSpPr>
              <p:cNvPr id="7638" name="Google Shape;7638;p4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39" name="Google Shape;7639;p4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0" name="Google Shape;7640;p47"/>
            <p:cNvGrpSpPr/>
            <p:nvPr/>
          </p:nvGrpSpPr>
          <p:grpSpPr>
            <a:xfrm>
              <a:off x="4132439" y="3023645"/>
              <a:ext cx="393633" cy="177096"/>
              <a:chOff x="4132439" y="3023645"/>
              <a:chExt cx="393633" cy="177096"/>
            </a:xfrm>
          </p:grpSpPr>
          <p:sp>
            <p:nvSpPr>
              <p:cNvPr id="7641" name="Google Shape;7641;p4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2" name="Google Shape;7642;p4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3" name="Google Shape;7643;p47"/>
            <p:cNvGrpSpPr/>
            <p:nvPr/>
          </p:nvGrpSpPr>
          <p:grpSpPr>
            <a:xfrm>
              <a:off x="3921811" y="3023049"/>
              <a:ext cx="1002396" cy="388943"/>
              <a:chOff x="3921811" y="3023049"/>
              <a:chExt cx="1002396" cy="388943"/>
            </a:xfrm>
          </p:grpSpPr>
          <p:sp>
            <p:nvSpPr>
              <p:cNvPr id="7644" name="Google Shape;7644;p4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5" name="Google Shape;7645;p4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46" name="Google Shape;7646;p47"/>
            <p:cNvGrpSpPr/>
            <p:nvPr/>
          </p:nvGrpSpPr>
          <p:grpSpPr>
            <a:xfrm>
              <a:off x="4023645" y="3023049"/>
              <a:ext cx="683032" cy="286722"/>
              <a:chOff x="4023645" y="3023049"/>
              <a:chExt cx="683032" cy="286722"/>
            </a:xfrm>
          </p:grpSpPr>
          <p:sp>
            <p:nvSpPr>
              <p:cNvPr id="7647" name="Google Shape;7647;p4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48" name="Google Shape;7648;p4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49" name="Google Shape;7649;p47"/>
          <p:cNvGrpSpPr/>
          <p:nvPr/>
        </p:nvGrpSpPr>
        <p:grpSpPr>
          <a:xfrm>
            <a:off x="1541246" y="1854257"/>
            <a:ext cx="713522" cy="688025"/>
            <a:chOff x="1706078" y="2092648"/>
            <a:chExt cx="660913" cy="637296"/>
          </a:xfrm>
        </p:grpSpPr>
        <p:sp>
          <p:nvSpPr>
            <p:cNvPr id="7650" name="Google Shape;7650;p4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651" name="Google Shape;7651;p47"/>
            <p:cNvGrpSpPr/>
            <p:nvPr/>
          </p:nvGrpSpPr>
          <p:grpSpPr>
            <a:xfrm>
              <a:off x="1706078" y="2092648"/>
              <a:ext cx="660913" cy="575241"/>
              <a:chOff x="1706078" y="2092648"/>
              <a:chExt cx="660913" cy="575241"/>
            </a:xfrm>
          </p:grpSpPr>
          <p:sp>
            <p:nvSpPr>
              <p:cNvPr id="7652" name="Google Shape;7652;p4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3" name="Google Shape;7653;p4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4" name="Google Shape;7654;p4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655" name="Google Shape;7655;p47"/>
          <p:cNvGrpSpPr/>
          <p:nvPr/>
        </p:nvGrpSpPr>
        <p:grpSpPr>
          <a:xfrm>
            <a:off x="6303104" y="971806"/>
            <a:ext cx="1317459" cy="684168"/>
            <a:chOff x="238125" y="999450"/>
            <a:chExt cx="7140700" cy="3708225"/>
          </a:xfrm>
        </p:grpSpPr>
        <p:sp>
          <p:nvSpPr>
            <p:cNvPr id="7656" name="Google Shape;7656;p4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7" name="Google Shape;7657;p4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8" name="Google Shape;7658;p4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59" name="Google Shape;7659;p4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0" name="Google Shape;7660;p4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1" name="Google Shape;7661;p4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2" name="Google Shape;7662;p4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3" name="Google Shape;7663;p4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64" name="Google Shape;7664;p4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68" name="Shape 7668"/>
        <p:cNvGrpSpPr/>
        <p:nvPr/>
      </p:nvGrpSpPr>
      <p:grpSpPr>
        <a:xfrm>
          <a:off x="0" y="0"/>
          <a:ext cx="0" cy="0"/>
          <a:chOff x="0" y="0"/>
          <a:chExt cx="0" cy="0"/>
        </a:xfrm>
      </p:grpSpPr>
      <p:grpSp>
        <p:nvGrpSpPr>
          <p:cNvPr id="7669" name="Google Shape;7669;p48"/>
          <p:cNvGrpSpPr/>
          <p:nvPr/>
        </p:nvGrpSpPr>
        <p:grpSpPr>
          <a:xfrm>
            <a:off x="717025" y="967615"/>
            <a:ext cx="1636117" cy="1526144"/>
            <a:chOff x="729238" y="1179665"/>
            <a:chExt cx="1636117" cy="1526144"/>
          </a:xfrm>
        </p:grpSpPr>
        <p:grpSp>
          <p:nvGrpSpPr>
            <p:cNvPr id="7670" name="Google Shape;7670;p48"/>
            <p:cNvGrpSpPr/>
            <p:nvPr/>
          </p:nvGrpSpPr>
          <p:grpSpPr>
            <a:xfrm>
              <a:off x="729238" y="1179665"/>
              <a:ext cx="80700" cy="1526144"/>
              <a:chOff x="729238" y="1179665"/>
              <a:chExt cx="80700" cy="1526144"/>
            </a:xfrm>
          </p:grpSpPr>
          <p:sp>
            <p:nvSpPr>
              <p:cNvPr id="7671" name="Google Shape;7671;p4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2" name="Google Shape;7672;p4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3" name="Google Shape;7673;p4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4" name="Google Shape;7674;p4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5" name="Google Shape;7675;p4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6" name="Google Shape;7676;p4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7" name="Google Shape;7677;p4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8" name="Google Shape;7678;p4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79" name="Google Shape;7679;p4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0" name="Google Shape;7680;p4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81" name="Google Shape;7681;p48"/>
            <p:cNvGrpSpPr/>
            <p:nvPr/>
          </p:nvGrpSpPr>
          <p:grpSpPr>
            <a:xfrm>
              <a:off x="903098" y="1179665"/>
              <a:ext cx="80700" cy="1526144"/>
              <a:chOff x="903098" y="1179665"/>
              <a:chExt cx="80700" cy="1526144"/>
            </a:xfrm>
          </p:grpSpPr>
          <p:sp>
            <p:nvSpPr>
              <p:cNvPr id="7682" name="Google Shape;7682;p4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3" name="Google Shape;7683;p4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4" name="Google Shape;7684;p4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5" name="Google Shape;7685;p4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6" name="Google Shape;7686;p4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7" name="Google Shape;7687;p4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8" name="Google Shape;7688;p4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89" name="Google Shape;7689;p4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0" name="Google Shape;7690;p4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1" name="Google Shape;7691;p4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692" name="Google Shape;7692;p48"/>
            <p:cNvGrpSpPr/>
            <p:nvPr/>
          </p:nvGrpSpPr>
          <p:grpSpPr>
            <a:xfrm>
              <a:off x="1076958" y="1179665"/>
              <a:ext cx="80700" cy="1526144"/>
              <a:chOff x="1076958" y="1179665"/>
              <a:chExt cx="80700" cy="1526144"/>
            </a:xfrm>
          </p:grpSpPr>
          <p:sp>
            <p:nvSpPr>
              <p:cNvPr id="7693" name="Google Shape;7693;p4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4" name="Google Shape;7694;p4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5" name="Google Shape;7695;p4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6" name="Google Shape;7696;p4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7" name="Google Shape;7697;p4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8" name="Google Shape;7698;p4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699" name="Google Shape;7699;p4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0" name="Google Shape;7700;p4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1" name="Google Shape;7701;p4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2" name="Google Shape;7702;p4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03" name="Google Shape;7703;p48"/>
            <p:cNvGrpSpPr/>
            <p:nvPr/>
          </p:nvGrpSpPr>
          <p:grpSpPr>
            <a:xfrm>
              <a:off x="1247707" y="1179665"/>
              <a:ext cx="80700" cy="1526144"/>
              <a:chOff x="1247707" y="1179665"/>
              <a:chExt cx="80700" cy="1526144"/>
            </a:xfrm>
          </p:grpSpPr>
          <p:sp>
            <p:nvSpPr>
              <p:cNvPr id="7704" name="Google Shape;7704;p4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5" name="Google Shape;7705;p4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6" name="Google Shape;7706;p4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7" name="Google Shape;7707;p4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8" name="Google Shape;7708;p4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09" name="Google Shape;7709;p4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0" name="Google Shape;7710;p4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1" name="Google Shape;7711;p4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2" name="Google Shape;7712;p4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3" name="Google Shape;7713;p4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14" name="Google Shape;7714;p48"/>
            <p:cNvGrpSpPr/>
            <p:nvPr/>
          </p:nvGrpSpPr>
          <p:grpSpPr>
            <a:xfrm>
              <a:off x="1421567" y="1179665"/>
              <a:ext cx="80700" cy="1526144"/>
              <a:chOff x="1421567" y="1179665"/>
              <a:chExt cx="80700" cy="1526144"/>
            </a:xfrm>
          </p:grpSpPr>
          <p:sp>
            <p:nvSpPr>
              <p:cNvPr id="7715" name="Google Shape;7715;p4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6" name="Google Shape;7716;p4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7" name="Google Shape;7717;p4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8" name="Google Shape;7718;p4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19" name="Google Shape;7719;p4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0" name="Google Shape;7720;p4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1" name="Google Shape;7721;p4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2" name="Google Shape;7722;p4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3" name="Google Shape;7723;p4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4" name="Google Shape;7724;p4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25" name="Google Shape;7725;p48"/>
            <p:cNvGrpSpPr/>
            <p:nvPr/>
          </p:nvGrpSpPr>
          <p:grpSpPr>
            <a:xfrm>
              <a:off x="1592327" y="1179665"/>
              <a:ext cx="80700" cy="1526144"/>
              <a:chOff x="1592327" y="1179665"/>
              <a:chExt cx="80700" cy="1526144"/>
            </a:xfrm>
          </p:grpSpPr>
          <p:sp>
            <p:nvSpPr>
              <p:cNvPr id="7726" name="Google Shape;7726;p4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7" name="Google Shape;7727;p4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8" name="Google Shape;7728;p4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29" name="Google Shape;7729;p4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0" name="Google Shape;7730;p4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1" name="Google Shape;7731;p4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2" name="Google Shape;7732;p4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3" name="Google Shape;7733;p4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4" name="Google Shape;7734;p4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5" name="Google Shape;7735;p4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36" name="Google Shape;7736;p48"/>
            <p:cNvGrpSpPr/>
            <p:nvPr/>
          </p:nvGrpSpPr>
          <p:grpSpPr>
            <a:xfrm>
              <a:off x="1766187" y="1179665"/>
              <a:ext cx="80700" cy="1526144"/>
              <a:chOff x="1766187" y="1179665"/>
              <a:chExt cx="80700" cy="1526144"/>
            </a:xfrm>
          </p:grpSpPr>
          <p:sp>
            <p:nvSpPr>
              <p:cNvPr id="7737" name="Google Shape;7737;p4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8" name="Google Shape;7738;p4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39" name="Google Shape;7739;p4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0" name="Google Shape;7740;p4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1" name="Google Shape;7741;p4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2" name="Google Shape;7742;p4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3" name="Google Shape;7743;p4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4" name="Google Shape;7744;p4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5" name="Google Shape;7745;p4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6" name="Google Shape;7746;p4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47" name="Google Shape;7747;p48"/>
            <p:cNvGrpSpPr/>
            <p:nvPr/>
          </p:nvGrpSpPr>
          <p:grpSpPr>
            <a:xfrm>
              <a:off x="1936935" y="1179665"/>
              <a:ext cx="80700" cy="1526144"/>
              <a:chOff x="1936935" y="1179665"/>
              <a:chExt cx="80700" cy="1526144"/>
            </a:xfrm>
          </p:grpSpPr>
          <p:sp>
            <p:nvSpPr>
              <p:cNvPr id="7748" name="Google Shape;7748;p4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49" name="Google Shape;7749;p4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0" name="Google Shape;7750;p4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1" name="Google Shape;7751;p4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2" name="Google Shape;7752;p4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3" name="Google Shape;7753;p4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4" name="Google Shape;7754;p4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5" name="Google Shape;7755;p4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6" name="Google Shape;7756;p4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57" name="Google Shape;7757;p4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58" name="Google Shape;7758;p48"/>
            <p:cNvGrpSpPr/>
            <p:nvPr/>
          </p:nvGrpSpPr>
          <p:grpSpPr>
            <a:xfrm>
              <a:off x="2110795" y="1179665"/>
              <a:ext cx="80700" cy="1526144"/>
              <a:chOff x="2110795" y="1179665"/>
              <a:chExt cx="80700" cy="1526144"/>
            </a:xfrm>
          </p:grpSpPr>
          <p:sp>
            <p:nvSpPr>
              <p:cNvPr id="7759" name="Google Shape;7759;p4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0" name="Google Shape;7760;p4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1" name="Google Shape;7761;p4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2" name="Google Shape;7762;p4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3" name="Google Shape;7763;p4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4" name="Google Shape;7764;p4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5" name="Google Shape;7765;p4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6" name="Google Shape;7766;p4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7" name="Google Shape;7767;p4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68" name="Google Shape;7768;p4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69" name="Google Shape;7769;p48"/>
            <p:cNvGrpSpPr/>
            <p:nvPr/>
          </p:nvGrpSpPr>
          <p:grpSpPr>
            <a:xfrm>
              <a:off x="2284655" y="1179665"/>
              <a:ext cx="80700" cy="1526144"/>
              <a:chOff x="2284655" y="1179665"/>
              <a:chExt cx="80700" cy="1526144"/>
            </a:xfrm>
          </p:grpSpPr>
          <p:sp>
            <p:nvSpPr>
              <p:cNvPr id="7770" name="Google Shape;7770;p4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1" name="Google Shape;7771;p4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2" name="Google Shape;7772;p4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3" name="Google Shape;7773;p4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4" name="Google Shape;7774;p4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5" name="Google Shape;7775;p4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6" name="Google Shape;7776;p4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7" name="Google Shape;7777;p4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8" name="Google Shape;7778;p4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79" name="Google Shape;7779;p4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780" name="Google Shape;7780;p48"/>
          <p:cNvGrpSpPr/>
          <p:nvPr/>
        </p:nvGrpSpPr>
        <p:grpSpPr>
          <a:xfrm>
            <a:off x="2611692" y="986753"/>
            <a:ext cx="1364248" cy="1102133"/>
            <a:chOff x="2623904" y="1198803"/>
            <a:chExt cx="1364248" cy="1102133"/>
          </a:xfrm>
        </p:grpSpPr>
        <p:grpSp>
          <p:nvGrpSpPr>
            <p:cNvPr id="7781" name="Google Shape;7781;p48"/>
            <p:cNvGrpSpPr/>
            <p:nvPr/>
          </p:nvGrpSpPr>
          <p:grpSpPr>
            <a:xfrm>
              <a:off x="2623907" y="1198803"/>
              <a:ext cx="1364245" cy="273000"/>
              <a:chOff x="2623907" y="1198803"/>
              <a:chExt cx="1364245" cy="273000"/>
            </a:xfrm>
          </p:grpSpPr>
          <p:sp>
            <p:nvSpPr>
              <p:cNvPr id="7782" name="Google Shape;7782;p4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3" name="Google Shape;7783;p4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4" name="Google Shape;7784;p4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5" name="Google Shape;7785;p4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6" name="Google Shape;7786;p4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87" name="Google Shape;7787;p48"/>
            <p:cNvGrpSpPr/>
            <p:nvPr/>
          </p:nvGrpSpPr>
          <p:grpSpPr>
            <a:xfrm>
              <a:off x="2623904" y="1476964"/>
              <a:ext cx="1364245" cy="273000"/>
              <a:chOff x="2623904" y="1476964"/>
              <a:chExt cx="1364245" cy="273000"/>
            </a:xfrm>
          </p:grpSpPr>
          <p:sp>
            <p:nvSpPr>
              <p:cNvPr id="7788" name="Google Shape;7788;p4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89" name="Google Shape;7789;p4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0" name="Google Shape;7790;p4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1" name="Google Shape;7791;p4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2" name="Google Shape;7792;p4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3" name="Google Shape;7793;p48"/>
            <p:cNvGrpSpPr/>
            <p:nvPr/>
          </p:nvGrpSpPr>
          <p:grpSpPr>
            <a:xfrm>
              <a:off x="2623907" y="1749775"/>
              <a:ext cx="1364245" cy="273000"/>
              <a:chOff x="2623907" y="1749775"/>
              <a:chExt cx="1364245" cy="273000"/>
            </a:xfrm>
          </p:grpSpPr>
          <p:sp>
            <p:nvSpPr>
              <p:cNvPr id="7794" name="Google Shape;7794;p4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5" name="Google Shape;7795;p4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6" name="Google Shape;7796;p4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7" name="Google Shape;7797;p4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798" name="Google Shape;7798;p4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799" name="Google Shape;7799;p48"/>
            <p:cNvGrpSpPr/>
            <p:nvPr/>
          </p:nvGrpSpPr>
          <p:grpSpPr>
            <a:xfrm>
              <a:off x="2623904" y="2027936"/>
              <a:ext cx="1364245" cy="273000"/>
              <a:chOff x="2623904" y="2027936"/>
              <a:chExt cx="1364245" cy="273000"/>
            </a:xfrm>
          </p:grpSpPr>
          <p:sp>
            <p:nvSpPr>
              <p:cNvPr id="7800" name="Google Shape;7800;p4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1" name="Google Shape;7801;p4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2" name="Google Shape;7802;p4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3" name="Google Shape;7803;p4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4" name="Google Shape;7804;p4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805" name="Google Shape;7805;p48"/>
          <p:cNvGrpSpPr/>
          <p:nvPr/>
        </p:nvGrpSpPr>
        <p:grpSpPr>
          <a:xfrm>
            <a:off x="2601153" y="2445826"/>
            <a:ext cx="1387540" cy="159124"/>
            <a:chOff x="3200660" y="2180272"/>
            <a:chExt cx="2563823" cy="378237"/>
          </a:xfrm>
        </p:grpSpPr>
        <p:sp>
          <p:nvSpPr>
            <p:cNvPr id="7806" name="Google Shape;7806;p4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7" name="Google Shape;7807;p4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8" name="Google Shape;7808;p4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09" name="Google Shape;7809;p4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0" name="Google Shape;7810;p4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1" name="Google Shape;7811;p4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2" name="Google Shape;7812;p4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3" name="Google Shape;7813;p4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4" name="Google Shape;7814;p4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5" name="Google Shape;7815;p4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6" name="Google Shape;7816;p4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7" name="Google Shape;7817;p4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8" name="Google Shape;7818;p4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19" name="Google Shape;7819;p4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0" name="Google Shape;7820;p4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1" name="Google Shape;7821;p4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2" name="Google Shape;7822;p4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3" name="Google Shape;7823;p4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4" name="Google Shape;7824;p48"/>
          <p:cNvGrpSpPr/>
          <p:nvPr/>
        </p:nvGrpSpPr>
        <p:grpSpPr>
          <a:xfrm>
            <a:off x="2597677" y="2723590"/>
            <a:ext cx="1390502" cy="159625"/>
            <a:chOff x="3530150" y="2790075"/>
            <a:chExt cx="1962600" cy="225300"/>
          </a:xfrm>
        </p:grpSpPr>
        <p:sp>
          <p:nvSpPr>
            <p:cNvPr id="7825" name="Google Shape;7825;p4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6" name="Google Shape;7826;p4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27" name="Google Shape;7827;p48"/>
          <p:cNvGrpSpPr/>
          <p:nvPr/>
        </p:nvGrpSpPr>
        <p:grpSpPr>
          <a:xfrm>
            <a:off x="2597735" y="3001855"/>
            <a:ext cx="1411629" cy="154175"/>
            <a:chOff x="3558802" y="4011244"/>
            <a:chExt cx="1866000" cy="111600"/>
          </a:xfrm>
        </p:grpSpPr>
        <p:sp>
          <p:nvSpPr>
            <p:cNvPr id="7828" name="Google Shape;7828;p4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29" name="Google Shape;7829;p4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30" name="Google Shape;7830;p48"/>
          <p:cNvGrpSpPr/>
          <p:nvPr/>
        </p:nvGrpSpPr>
        <p:grpSpPr>
          <a:xfrm>
            <a:off x="2598023" y="2207425"/>
            <a:ext cx="1383504" cy="119761"/>
            <a:chOff x="3465975" y="2270258"/>
            <a:chExt cx="1986365" cy="171947"/>
          </a:xfrm>
        </p:grpSpPr>
        <p:sp>
          <p:nvSpPr>
            <p:cNvPr id="7831" name="Google Shape;7831;p4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2" name="Google Shape;7832;p4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3" name="Google Shape;7833;p4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4" name="Google Shape;7834;p4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5" name="Google Shape;7835;p4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6" name="Google Shape;7836;p4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7" name="Google Shape;7837;p4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38" name="Google Shape;7838;p4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39" name="Google Shape;7839;p48"/>
          <p:cNvGrpSpPr/>
          <p:nvPr/>
        </p:nvGrpSpPr>
        <p:grpSpPr>
          <a:xfrm>
            <a:off x="2609030" y="3571198"/>
            <a:ext cx="1369531" cy="195460"/>
            <a:chOff x="723300" y="4253549"/>
            <a:chExt cx="2276482" cy="324900"/>
          </a:xfrm>
        </p:grpSpPr>
        <p:sp>
          <p:nvSpPr>
            <p:cNvPr id="7840" name="Google Shape;7840;p4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1" name="Google Shape;7841;p4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2" name="Google Shape;7842;p4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3" name="Google Shape;7843;p4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4" name="Google Shape;7844;p4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45" name="Google Shape;7845;p48"/>
          <p:cNvGrpSpPr/>
          <p:nvPr/>
        </p:nvGrpSpPr>
        <p:grpSpPr>
          <a:xfrm>
            <a:off x="2598591" y="3272439"/>
            <a:ext cx="1389065" cy="180119"/>
            <a:chOff x="705948" y="3788465"/>
            <a:chExt cx="2308952" cy="299400"/>
          </a:xfrm>
        </p:grpSpPr>
        <p:sp>
          <p:nvSpPr>
            <p:cNvPr id="7846" name="Google Shape;7846;p4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7" name="Google Shape;7847;p4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8" name="Google Shape;7848;p4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49" name="Google Shape;7849;p4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50" name="Google Shape;7850;p4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51" name="Google Shape;7851;p48"/>
          <p:cNvGrpSpPr/>
          <p:nvPr/>
        </p:nvGrpSpPr>
        <p:grpSpPr>
          <a:xfrm>
            <a:off x="4195581" y="1876393"/>
            <a:ext cx="1433821" cy="191501"/>
            <a:chOff x="4273350" y="2088443"/>
            <a:chExt cx="1433821" cy="191501"/>
          </a:xfrm>
        </p:grpSpPr>
        <p:grpSp>
          <p:nvGrpSpPr>
            <p:cNvPr id="7852" name="Google Shape;7852;p48"/>
            <p:cNvGrpSpPr/>
            <p:nvPr/>
          </p:nvGrpSpPr>
          <p:grpSpPr>
            <a:xfrm>
              <a:off x="4273350" y="2088443"/>
              <a:ext cx="1433821" cy="0"/>
              <a:chOff x="5224975" y="2962250"/>
              <a:chExt cx="1544400" cy="0"/>
            </a:xfrm>
          </p:grpSpPr>
          <p:cxnSp>
            <p:nvCxnSpPr>
              <p:cNvPr id="7853" name="Google Shape;7853;p48"/>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7854" name="Google Shape;7854;p48"/>
              <p:cNvCxnSpPr/>
              <p:nvPr/>
            </p:nvCxnSpPr>
            <p:spPr>
              <a:xfrm>
                <a:off x="5225150" y="2962250"/>
                <a:ext cx="453300" cy="0"/>
              </a:xfrm>
              <a:prstGeom prst="straightConnector1">
                <a:avLst/>
              </a:prstGeom>
              <a:noFill/>
              <a:ln cap="flat" cmpd="sng" w="19050">
                <a:solidFill>
                  <a:srgbClr val="7994A9"/>
                </a:solidFill>
                <a:prstDash val="solid"/>
                <a:round/>
                <a:headEnd len="sm" w="sm" type="none"/>
                <a:tailEnd len="med" w="med" type="oval"/>
              </a:ln>
            </p:spPr>
          </p:cxnSp>
        </p:grpSp>
        <p:grpSp>
          <p:nvGrpSpPr>
            <p:cNvPr id="7855" name="Google Shape;7855;p48"/>
            <p:cNvGrpSpPr/>
            <p:nvPr/>
          </p:nvGrpSpPr>
          <p:grpSpPr>
            <a:xfrm>
              <a:off x="4273350" y="2279944"/>
              <a:ext cx="1433821" cy="0"/>
              <a:chOff x="5224975" y="2962250"/>
              <a:chExt cx="1544400" cy="0"/>
            </a:xfrm>
          </p:grpSpPr>
          <p:cxnSp>
            <p:nvCxnSpPr>
              <p:cNvPr id="7856" name="Google Shape;7856;p48"/>
              <p:cNvCxnSpPr/>
              <p:nvPr/>
            </p:nvCxnSpPr>
            <p:spPr>
              <a:xfrm>
                <a:off x="5224975" y="2962250"/>
                <a:ext cx="1544400" cy="0"/>
              </a:xfrm>
              <a:prstGeom prst="straightConnector1">
                <a:avLst/>
              </a:prstGeom>
              <a:noFill/>
              <a:ln cap="flat" cmpd="sng" w="19050">
                <a:solidFill>
                  <a:srgbClr val="E3E9ED"/>
                </a:solidFill>
                <a:prstDash val="solid"/>
                <a:round/>
                <a:headEnd len="sm" w="sm" type="none"/>
                <a:tailEnd len="sm" w="sm" type="none"/>
              </a:ln>
            </p:spPr>
          </p:cxnSp>
          <p:cxnSp>
            <p:nvCxnSpPr>
              <p:cNvPr id="7857" name="Google Shape;7857;p48"/>
              <p:cNvCxnSpPr/>
              <p:nvPr/>
            </p:nvCxnSpPr>
            <p:spPr>
              <a:xfrm>
                <a:off x="5225150" y="2962250"/>
                <a:ext cx="998700" cy="0"/>
              </a:xfrm>
              <a:prstGeom prst="straightConnector1">
                <a:avLst/>
              </a:prstGeom>
              <a:noFill/>
              <a:ln cap="flat" cmpd="sng" w="19050">
                <a:solidFill>
                  <a:srgbClr val="7994A9"/>
                </a:solidFill>
                <a:prstDash val="solid"/>
                <a:round/>
                <a:headEnd len="sm" w="sm" type="none"/>
                <a:tailEnd len="med" w="med" type="oval"/>
              </a:ln>
            </p:spPr>
          </p:cxnSp>
        </p:grpSp>
      </p:grpSp>
      <p:grpSp>
        <p:nvGrpSpPr>
          <p:cNvPr id="7858" name="Google Shape;7858;p48"/>
          <p:cNvGrpSpPr/>
          <p:nvPr/>
        </p:nvGrpSpPr>
        <p:grpSpPr>
          <a:xfrm>
            <a:off x="2646528" y="3885297"/>
            <a:ext cx="1304609" cy="294074"/>
            <a:chOff x="2658741" y="4097347"/>
            <a:chExt cx="1304609" cy="294074"/>
          </a:xfrm>
        </p:grpSpPr>
        <p:grpSp>
          <p:nvGrpSpPr>
            <p:cNvPr id="7859" name="Google Shape;7859;p48"/>
            <p:cNvGrpSpPr/>
            <p:nvPr/>
          </p:nvGrpSpPr>
          <p:grpSpPr>
            <a:xfrm>
              <a:off x="2658741" y="4097347"/>
              <a:ext cx="118572" cy="294074"/>
              <a:chOff x="3343310" y="4475555"/>
              <a:chExt cx="127717" cy="316753"/>
            </a:xfrm>
          </p:grpSpPr>
          <p:sp>
            <p:nvSpPr>
              <p:cNvPr id="7860" name="Google Shape;7860;p4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1" name="Google Shape;7861;p4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2" name="Google Shape;7862;p48"/>
            <p:cNvGrpSpPr/>
            <p:nvPr/>
          </p:nvGrpSpPr>
          <p:grpSpPr>
            <a:xfrm>
              <a:off x="3815519" y="4098388"/>
              <a:ext cx="147831" cy="291991"/>
              <a:chOff x="3527539" y="4476677"/>
              <a:chExt cx="159232" cy="314510"/>
            </a:xfrm>
          </p:grpSpPr>
          <p:sp>
            <p:nvSpPr>
              <p:cNvPr id="7863" name="Google Shape;7863;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4" name="Google Shape;7864;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5" name="Google Shape;7865;p48"/>
            <p:cNvGrpSpPr/>
            <p:nvPr/>
          </p:nvGrpSpPr>
          <p:grpSpPr>
            <a:xfrm>
              <a:off x="3511696" y="4098388"/>
              <a:ext cx="147831" cy="291991"/>
              <a:chOff x="3527539" y="4476677"/>
              <a:chExt cx="159232" cy="314510"/>
            </a:xfrm>
          </p:grpSpPr>
          <p:sp>
            <p:nvSpPr>
              <p:cNvPr id="7866" name="Google Shape;7866;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67" name="Google Shape;7867;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68" name="Google Shape;7868;p48"/>
            <p:cNvGrpSpPr/>
            <p:nvPr/>
          </p:nvGrpSpPr>
          <p:grpSpPr>
            <a:xfrm>
              <a:off x="3207874" y="4098388"/>
              <a:ext cx="147831" cy="291991"/>
              <a:chOff x="3527539" y="4476677"/>
              <a:chExt cx="159232" cy="314510"/>
            </a:xfrm>
          </p:grpSpPr>
          <p:sp>
            <p:nvSpPr>
              <p:cNvPr id="7869" name="Google Shape;7869;p4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0" name="Google Shape;7870;p4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71" name="Google Shape;7871;p48"/>
            <p:cNvGrpSpPr/>
            <p:nvPr/>
          </p:nvGrpSpPr>
          <p:grpSpPr>
            <a:xfrm>
              <a:off x="2933305" y="4097347"/>
              <a:ext cx="118572" cy="294074"/>
              <a:chOff x="3343310" y="4475555"/>
              <a:chExt cx="127717" cy="316753"/>
            </a:xfrm>
          </p:grpSpPr>
          <p:sp>
            <p:nvSpPr>
              <p:cNvPr id="7872" name="Google Shape;7872;p4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73" name="Google Shape;7873;p4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7874" name="Google Shape;7874;p48"/>
          <p:cNvGrpSpPr/>
          <p:nvPr/>
        </p:nvGrpSpPr>
        <p:grpSpPr>
          <a:xfrm>
            <a:off x="4197136" y="963991"/>
            <a:ext cx="1430711" cy="751237"/>
            <a:chOff x="5159450" y="1919950"/>
            <a:chExt cx="1541050" cy="862500"/>
          </a:xfrm>
        </p:grpSpPr>
        <p:sp>
          <p:nvSpPr>
            <p:cNvPr id="7875" name="Google Shape;7875;p4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76" name="Google Shape;7876;p48"/>
            <p:cNvGrpSpPr/>
            <p:nvPr/>
          </p:nvGrpSpPr>
          <p:grpSpPr>
            <a:xfrm>
              <a:off x="5159450" y="1919950"/>
              <a:ext cx="1541050" cy="862500"/>
              <a:chOff x="5159450" y="1919950"/>
              <a:chExt cx="1541050" cy="862500"/>
            </a:xfrm>
          </p:grpSpPr>
          <p:cxnSp>
            <p:nvCxnSpPr>
              <p:cNvPr id="7877" name="Google Shape;7877;p48"/>
              <p:cNvCxnSpPr/>
              <p:nvPr/>
            </p:nvCxnSpPr>
            <p:spPr>
              <a:xfrm>
                <a:off x="5159450" y="1919950"/>
                <a:ext cx="0" cy="862500"/>
              </a:xfrm>
              <a:prstGeom prst="straightConnector1">
                <a:avLst/>
              </a:prstGeom>
              <a:noFill/>
              <a:ln cap="flat" cmpd="sng" w="9525">
                <a:solidFill>
                  <a:srgbClr val="E3E9ED"/>
                </a:solidFill>
                <a:prstDash val="solid"/>
                <a:round/>
                <a:headEnd len="sm" w="sm" type="none"/>
                <a:tailEnd len="sm" w="sm" type="none"/>
              </a:ln>
            </p:spPr>
          </p:cxnSp>
          <p:cxnSp>
            <p:nvCxnSpPr>
              <p:cNvPr id="7878" name="Google Shape;7878;p48"/>
              <p:cNvCxnSpPr/>
              <p:nvPr/>
            </p:nvCxnSpPr>
            <p:spPr>
              <a:xfrm>
                <a:off x="5161200" y="2778975"/>
                <a:ext cx="1539300" cy="0"/>
              </a:xfrm>
              <a:prstGeom prst="straightConnector1">
                <a:avLst/>
              </a:prstGeom>
              <a:noFill/>
              <a:ln cap="flat" cmpd="sng" w="9525">
                <a:solidFill>
                  <a:srgbClr val="E3E9ED"/>
                </a:solidFill>
                <a:prstDash val="solid"/>
                <a:round/>
                <a:headEnd len="sm" w="sm" type="none"/>
                <a:tailEnd len="sm" w="sm" type="none"/>
              </a:ln>
            </p:spPr>
          </p:cxnSp>
        </p:grpSp>
      </p:grpSp>
      <p:grpSp>
        <p:nvGrpSpPr>
          <p:cNvPr id="7879" name="Google Shape;7879;p48"/>
          <p:cNvGrpSpPr/>
          <p:nvPr/>
        </p:nvGrpSpPr>
        <p:grpSpPr>
          <a:xfrm>
            <a:off x="4245274" y="2227761"/>
            <a:ext cx="1334436" cy="967914"/>
            <a:chOff x="4294923" y="2439811"/>
            <a:chExt cx="1334436" cy="967914"/>
          </a:xfrm>
        </p:grpSpPr>
        <p:grpSp>
          <p:nvGrpSpPr>
            <p:cNvPr id="7880" name="Google Shape;7880;p48"/>
            <p:cNvGrpSpPr/>
            <p:nvPr/>
          </p:nvGrpSpPr>
          <p:grpSpPr>
            <a:xfrm>
              <a:off x="4960455" y="2469658"/>
              <a:ext cx="668904" cy="885523"/>
              <a:chOff x="4960455" y="2469658"/>
              <a:chExt cx="668904" cy="885523"/>
            </a:xfrm>
          </p:grpSpPr>
          <p:sp>
            <p:nvSpPr>
              <p:cNvPr id="7881" name="Google Shape;7881;p4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2" name="Google Shape;7882;p4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3" name="Google Shape;7883;p4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4" name="Google Shape;7884;p4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5" name="Google Shape;7885;p4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6" name="Google Shape;7886;p4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87" name="Google Shape;7887;p48"/>
            <p:cNvGrpSpPr/>
            <p:nvPr/>
          </p:nvGrpSpPr>
          <p:grpSpPr>
            <a:xfrm>
              <a:off x="4294923" y="2469658"/>
              <a:ext cx="668951" cy="885523"/>
              <a:chOff x="4294923" y="2469658"/>
              <a:chExt cx="668951" cy="885523"/>
            </a:xfrm>
          </p:grpSpPr>
          <p:sp>
            <p:nvSpPr>
              <p:cNvPr id="7888" name="Google Shape;7888;p4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89" name="Google Shape;7889;p4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0" name="Google Shape;7890;p4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1" name="Google Shape;7891;p4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2" name="Google Shape;7892;p4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893" name="Google Shape;7893;p4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7894" name="Google Shape;7894;p4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895" name="Google Shape;7895;p48"/>
          <p:cNvGrpSpPr/>
          <p:nvPr/>
        </p:nvGrpSpPr>
        <p:grpSpPr>
          <a:xfrm>
            <a:off x="4231477" y="3282206"/>
            <a:ext cx="1430948" cy="897289"/>
            <a:chOff x="4351371" y="3547942"/>
            <a:chExt cx="1345129" cy="843475"/>
          </a:xfrm>
        </p:grpSpPr>
        <p:grpSp>
          <p:nvGrpSpPr>
            <p:cNvPr id="7896" name="Google Shape;7896;p48"/>
            <p:cNvGrpSpPr/>
            <p:nvPr/>
          </p:nvGrpSpPr>
          <p:grpSpPr>
            <a:xfrm>
              <a:off x="4351371" y="4209917"/>
              <a:ext cx="1345129" cy="181500"/>
              <a:chOff x="4351371" y="4209917"/>
              <a:chExt cx="1345129" cy="181500"/>
            </a:xfrm>
          </p:grpSpPr>
          <p:sp>
            <p:nvSpPr>
              <p:cNvPr id="7897" name="Google Shape;7897;p4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898" name="Google Shape;7898;p48"/>
              <p:cNvCxnSpPr/>
              <p:nvPr/>
            </p:nvCxnSpPr>
            <p:spPr>
              <a:xfrm>
                <a:off x="5551000" y="4298797"/>
                <a:ext cx="145500" cy="0"/>
              </a:xfrm>
              <a:prstGeom prst="straightConnector1">
                <a:avLst/>
              </a:prstGeom>
              <a:noFill/>
              <a:ln cap="flat" cmpd="sng" w="28575">
                <a:solidFill>
                  <a:srgbClr val="435D74"/>
                </a:solidFill>
                <a:prstDash val="solid"/>
                <a:round/>
                <a:headEnd len="sm" w="sm" type="none"/>
                <a:tailEnd len="sm" w="sm" type="none"/>
              </a:ln>
            </p:spPr>
          </p:cxnSp>
        </p:grpSp>
        <p:grpSp>
          <p:nvGrpSpPr>
            <p:cNvPr id="7899" name="Google Shape;7899;p48"/>
            <p:cNvGrpSpPr/>
            <p:nvPr/>
          </p:nvGrpSpPr>
          <p:grpSpPr>
            <a:xfrm>
              <a:off x="4403010" y="3985221"/>
              <a:ext cx="1109519" cy="181500"/>
              <a:chOff x="4403010" y="3985221"/>
              <a:chExt cx="1109519" cy="181500"/>
            </a:xfrm>
          </p:grpSpPr>
          <p:sp>
            <p:nvSpPr>
              <p:cNvPr id="7900" name="Google Shape;7900;p4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01" name="Google Shape;7901;p48"/>
              <p:cNvCxnSpPr/>
              <p:nvPr/>
            </p:nvCxnSpPr>
            <p:spPr>
              <a:xfrm>
                <a:off x="4403010" y="4075993"/>
                <a:ext cx="145500" cy="0"/>
              </a:xfrm>
              <a:prstGeom prst="straightConnector1">
                <a:avLst/>
              </a:prstGeom>
              <a:noFill/>
              <a:ln cap="flat" cmpd="sng" w="28575">
                <a:solidFill>
                  <a:srgbClr val="5F7D95"/>
                </a:solidFill>
                <a:prstDash val="solid"/>
                <a:round/>
                <a:headEnd len="sm" w="sm" type="none"/>
                <a:tailEnd len="sm" w="sm" type="none"/>
              </a:ln>
            </p:spPr>
          </p:cxnSp>
        </p:grpSp>
        <p:grpSp>
          <p:nvGrpSpPr>
            <p:cNvPr id="7902" name="Google Shape;7902;p48"/>
            <p:cNvGrpSpPr/>
            <p:nvPr/>
          </p:nvGrpSpPr>
          <p:grpSpPr>
            <a:xfrm>
              <a:off x="4618704" y="3766582"/>
              <a:ext cx="807858" cy="181500"/>
              <a:chOff x="4618704" y="3766582"/>
              <a:chExt cx="807858" cy="181500"/>
            </a:xfrm>
          </p:grpSpPr>
          <p:sp>
            <p:nvSpPr>
              <p:cNvPr id="7903" name="Google Shape;7903;p4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04" name="Google Shape;7904;p48"/>
              <p:cNvCxnSpPr/>
              <p:nvPr/>
            </p:nvCxnSpPr>
            <p:spPr>
              <a:xfrm>
                <a:off x="5281062" y="3855291"/>
                <a:ext cx="145500" cy="0"/>
              </a:xfrm>
              <a:prstGeom prst="straightConnector1">
                <a:avLst/>
              </a:prstGeom>
              <a:noFill/>
              <a:ln cap="flat" cmpd="sng" w="28575">
                <a:solidFill>
                  <a:srgbClr val="869FB2"/>
                </a:solidFill>
                <a:prstDash val="solid"/>
                <a:round/>
                <a:headEnd len="sm" w="sm" type="none"/>
                <a:tailEnd len="sm" w="sm" type="none"/>
              </a:ln>
            </p:spPr>
          </p:cxnSp>
        </p:grpSp>
        <p:grpSp>
          <p:nvGrpSpPr>
            <p:cNvPr id="7905" name="Google Shape;7905;p48"/>
            <p:cNvGrpSpPr/>
            <p:nvPr/>
          </p:nvGrpSpPr>
          <p:grpSpPr>
            <a:xfrm>
              <a:off x="4735238" y="3547942"/>
              <a:ext cx="462839" cy="181500"/>
              <a:chOff x="4735238" y="3547942"/>
              <a:chExt cx="462839" cy="181500"/>
            </a:xfrm>
          </p:grpSpPr>
          <p:sp>
            <p:nvSpPr>
              <p:cNvPr id="7906" name="Google Shape;7906;p4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07" name="Google Shape;7907;p48"/>
              <p:cNvCxnSpPr/>
              <p:nvPr/>
            </p:nvCxnSpPr>
            <p:spPr>
              <a:xfrm>
                <a:off x="4735238" y="3636872"/>
                <a:ext cx="145500" cy="0"/>
              </a:xfrm>
              <a:prstGeom prst="straightConnector1">
                <a:avLst/>
              </a:prstGeom>
              <a:noFill/>
              <a:ln cap="flat" cmpd="sng" w="28575">
                <a:solidFill>
                  <a:srgbClr val="BAC8D3"/>
                </a:solidFill>
                <a:prstDash val="solid"/>
                <a:round/>
                <a:headEnd len="sm" w="sm" type="none"/>
                <a:tailEnd len="sm" w="sm" type="none"/>
              </a:ln>
            </p:spPr>
          </p:cxnSp>
        </p:grpSp>
      </p:grpSp>
      <p:grpSp>
        <p:nvGrpSpPr>
          <p:cNvPr id="7908" name="Google Shape;7908;p48"/>
          <p:cNvGrpSpPr/>
          <p:nvPr/>
        </p:nvGrpSpPr>
        <p:grpSpPr>
          <a:xfrm>
            <a:off x="7407835" y="2217530"/>
            <a:ext cx="1020955" cy="928853"/>
            <a:chOff x="926675" y="238125"/>
            <a:chExt cx="5755100" cy="5232975"/>
          </a:xfrm>
        </p:grpSpPr>
        <p:sp>
          <p:nvSpPr>
            <p:cNvPr id="7909" name="Google Shape;7909;p4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0" name="Google Shape;7910;p4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1" name="Google Shape;7911;p4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12" name="Google Shape;7912;p4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13" name="Google Shape;7913;p48"/>
          <p:cNvGrpSpPr/>
          <p:nvPr/>
        </p:nvGrpSpPr>
        <p:grpSpPr>
          <a:xfrm>
            <a:off x="715208" y="2616265"/>
            <a:ext cx="1695374" cy="1560837"/>
            <a:chOff x="727421" y="2828315"/>
            <a:chExt cx="1695374" cy="1560837"/>
          </a:xfrm>
        </p:grpSpPr>
        <p:grpSp>
          <p:nvGrpSpPr>
            <p:cNvPr id="7914" name="Google Shape;7914;p48"/>
            <p:cNvGrpSpPr/>
            <p:nvPr/>
          </p:nvGrpSpPr>
          <p:grpSpPr>
            <a:xfrm>
              <a:off x="727421" y="2828315"/>
              <a:ext cx="1695374" cy="1560837"/>
              <a:chOff x="734799" y="2782450"/>
              <a:chExt cx="1571100" cy="1577400"/>
            </a:xfrm>
          </p:grpSpPr>
          <p:cxnSp>
            <p:nvCxnSpPr>
              <p:cNvPr id="7915" name="Google Shape;7915;p48"/>
              <p:cNvCxnSpPr/>
              <p:nvPr/>
            </p:nvCxnSpPr>
            <p:spPr>
              <a:xfrm>
                <a:off x="743025" y="2782450"/>
                <a:ext cx="0" cy="1577400"/>
              </a:xfrm>
              <a:prstGeom prst="straightConnector1">
                <a:avLst/>
              </a:prstGeom>
              <a:noFill/>
              <a:ln cap="flat" cmpd="sng" w="19050">
                <a:solidFill>
                  <a:srgbClr val="E3E7EA"/>
                </a:solidFill>
                <a:prstDash val="solid"/>
                <a:round/>
                <a:headEnd len="sm" w="sm" type="none"/>
                <a:tailEnd len="sm" w="sm" type="none"/>
              </a:ln>
            </p:spPr>
          </p:cxnSp>
          <p:cxnSp>
            <p:nvCxnSpPr>
              <p:cNvPr id="7916" name="Google Shape;7916;p48"/>
              <p:cNvCxnSpPr/>
              <p:nvPr/>
            </p:nvCxnSpPr>
            <p:spPr>
              <a:xfrm rot="10800000">
                <a:off x="734799" y="4359850"/>
                <a:ext cx="1571100" cy="0"/>
              </a:xfrm>
              <a:prstGeom prst="straightConnector1">
                <a:avLst/>
              </a:prstGeom>
              <a:noFill/>
              <a:ln cap="flat" cmpd="sng" w="19050">
                <a:solidFill>
                  <a:srgbClr val="E3E7EA"/>
                </a:solidFill>
                <a:prstDash val="solid"/>
                <a:round/>
                <a:headEnd len="sm" w="sm" type="none"/>
                <a:tailEnd len="sm" w="sm" type="none"/>
              </a:ln>
            </p:spPr>
          </p:cxnSp>
        </p:grpSp>
        <p:grpSp>
          <p:nvGrpSpPr>
            <p:cNvPr id="7917" name="Google Shape;7917;p48"/>
            <p:cNvGrpSpPr/>
            <p:nvPr/>
          </p:nvGrpSpPr>
          <p:grpSpPr>
            <a:xfrm>
              <a:off x="819108" y="2882501"/>
              <a:ext cx="1556791" cy="1426186"/>
              <a:chOff x="819108" y="2882501"/>
              <a:chExt cx="1556791" cy="1426186"/>
            </a:xfrm>
          </p:grpSpPr>
          <p:grpSp>
            <p:nvGrpSpPr>
              <p:cNvPr id="7918" name="Google Shape;7918;p48"/>
              <p:cNvGrpSpPr/>
              <p:nvPr/>
            </p:nvGrpSpPr>
            <p:grpSpPr>
              <a:xfrm>
                <a:off x="819108" y="2882501"/>
                <a:ext cx="103104" cy="1426186"/>
                <a:chOff x="4674013" y="3100904"/>
                <a:chExt cx="122758" cy="1698043"/>
              </a:xfrm>
            </p:grpSpPr>
            <p:sp>
              <p:nvSpPr>
                <p:cNvPr id="7919" name="Google Shape;7919;p4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0" name="Google Shape;7920;p4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1" name="Google Shape;7921;p4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2" name="Google Shape;7922;p4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3" name="Google Shape;7923;p4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4" name="Google Shape;7924;p4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5" name="Google Shape;7925;p4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26" name="Google Shape;7926;p48"/>
              <p:cNvGrpSpPr/>
              <p:nvPr/>
            </p:nvGrpSpPr>
            <p:grpSpPr>
              <a:xfrm>
                <a:off x="1062475" y="2882501"/>
                <a:ext cx="103104" cy="1426186"/>
                <a:chOff x="4940438" y="3100904"/>
                <a:chExt cx="122758" cy="1698043"/>
              </a:xfrm>
            </p:grpSpPr>
            <p:sp>
              <p:nvSpPr>
                <p:cNvPr id="7927" name="Google Shape;7927;p4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8" name="Google Shape;7928;p4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29" name="Google Shape;7929;p4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0" name="Google Shape;7930;p4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1" name="Google Shape;7931;p4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2" name="Google Shape;7932;p4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3" name="Google Shape;7933;p4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34" name="Google Shape;7934;p48"/>
              <p:cNvGrpSpPr/>
              <p:nvPr/>
            </p:nvGrpSpPr>
            <p:grpSpPr>
              <a:xfrm>
                <a:off x="1299324" y="2882501"/>
                <a:ext cx="103104" cy="1426186"/>
                <a:chOff x="5206863" y="3100904"/>
                <a:chExt cx="122758" cy="1698043"/>
              </a:xfrm>
            </p:grpSpPr>
            <p:sp>
              <p:nvSpPr>
                <p:cNvPr id="7935" name="Google Shape;7935;p4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6" name="Google Shape;7936;p4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7" name="Google Shape;7937;p4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8" name="Google Shape;7938;p4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39" name="Google Shape;7939;p4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0" name="Google Shape;7940;p4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1" name="Google Shape;7941;p4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42" name="Google Shape;7942;p48"/>
              <p:cNvGrpSpPr/>
              <p:nvPr/>
            </p:nvGrpSpPr>
            <p:grpSpPr>
              <a:xfrm>
                <a:off x="1786057" y="2882501"/>
                <a:ext cx="103104" cy="1426186"/>
                <a:chOff x="6006138" y="3143629"/>
                <a:chExt cx="122758" cy="1698043"/>
              </a:xfrm>
            </p:grpSpPr>
            <p:sp>
              <p:nvSpPr>
                <p:cNvPr id="7943" name="Google Shape;7943;p4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4" name="Google Shape;7944;p4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5" name="Google Shape;7945;p4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6" name="Google Shape;7946;p4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7" name="Google Shape;7947;p4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8" name="Google Shape;7948;p4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49" name="Google Shape;7949;p4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0" name="Google Shape;7950;p48"/>
              <p:cNvGrpSpPr/>
              <p:nvPr/>
            </p:nvGrpSpPr>
            <p:grpSpPr>
              <a:xfrm>
                <a:off x="2029422" y="2882501"/>
                <a:ext cx="103104" cy="1426186"/>
                <a:chOff x="6805413" y="3100904"/>
                <a:chExt cx="122758" cy="1698043"/>
              </a:xfrm>
            </p:grpSpPr>
            <p:sp>
              <p:nvSpPr>
                <p:cNvPr id="7951" name="Google Shape;7951;p4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2" name="Google Shape;7952;p4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3" name="Google Shape;7953;p4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4" name="Google Shape;7954;p4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5" name="Google Shape;7955;p4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6" name="Google Shape;7956;p4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57" name="Google Shape;7957;p4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58" name="Google Shape;7958;p48"/>
              <p:cNvGrpSpPr/>
              <p:nvPr/>
            </p:nvGrpSpPr>
            <p:grpSpPr>
              <a:xfrm>
                <a:off x="2272795" y="2882501"/>
                <a:ext cx="103104" cy="1426186"/>
                <a:chOff x="5206863" y="3100904"/>
                <a:chExt cx="122758" cy="1698043"/>
              </a:xfrm>
            </p:grpSpPr>
            <p:sp>
              <p:nvSpPr>
                <p:cNvPr id="7959" name="Google Shape;7959;p4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0" name="Google Shape;7960;p4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1" name="Google Shape;7961;p4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2" name="Google Shape;7962;p4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3" name="Google Shape;7963;p4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4" name="Google Shape;7964;p4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5" name="Google Shape;7965;p4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66" name="Google Shape;7966;p48"/>
              <p:cNvGrpSpPr/>
              <p:nvPr/>
            </p:nvGrpSpPr>
            <p:grpSpPr>
              <a:xfrm>
                <a:off x="1542694" y="2882501"/>
                <a:ext cx="103104" cy="1426186"/>
                <a:chOff x="6006138" y="3143629"/>
                <a:chExt cx="122758" cy="1698043"/>
              </a:xfrm>
            </p:grpSpPr>
            <p:sp>
              <p:nvSpPr>
                <p:cNvPr id="7967" name="Google Shape;7967;p4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8" name="Google Shape;7968;p4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69" name="Google Shape;7969;p4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0" name="Google Shape;7970;p4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1" name="Google Shape;7971;p4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2" name="Google Shape;7972;p4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3" name="Google Shape;7973;p4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grpSp>
        <p:nvGrpSpPr>
          <p:cNvPr id="7974" name="Google Shape;7974;p48"/>
          <p:cNvGrpSpPr/>
          <p:nvPr/>
        </p:nvGrpSpPr>
        <p:grpSpPr>
          <a:xfrm>
            <a:off x="5671259" y="3305987"/>
            <a:ext cx="2749952" cy="870677"/>
            <a:chOff x="238125" y="1725700"/>
            <a:chExt cx="7139025" cy="2260325"/>
          </a:xfrm>
        </p:grpSpPr>
        <p:sp>
          <p:nvSpPr>
            <p:cNvPr id="7975" name="Google Shape;7975;p4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29"/>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6" name="Google Shape;7976;p4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7" name="Google Shape;7977;p4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8" name="Google Shape;7978;p4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79" name="Google Shape;7979;p48"/>
            <p:cNvSpPr/>
            <p:nvPr/>
          </p:nvSpPr>
          <p:spPr>
            <a:xfrm>
              <a:off x="6838275" y="1725700"/>
              <a:ext cx="150" cy="0"/>
            </a:xfrm>
            <a:custGeom>
              <a:rect b="b" l="l" r="r" t="t"/>
              <a:pathLst>
                <a:path extrusionOk="0" h="12000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0" name="Google Shape;7980;p4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1" name="Google Shape;7981;p4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2" name="Google Shape;7982;p4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3" name="Google Shape;7983;p4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4" name="Google Shape;7984;p4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85" name="Google Shape;7985;p48"/>
          <p:cNvGrpSpPr/>
          <p:nvPr/>
        </p:nvGrpSpPr>
        <p:grpSpPr>
          <a:xfrm>
            <a:off x="5941423" y="2247733"/>
            <a:ext cx="1105452" cy="916747"/>
            <a:chOff x="5249100" y="1210600"/>
            <a:chExt cx="3502700" cy="2904775"/>
          </a:xfrm>
        </p:grpSpPr>
        <p:sp>
          <p:nvSpPr>
            <p:cNvPr id="7986" name="Google Shape;7986;p4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7" name="Google Shape;7987;p4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8" name="Google Shape;7988;p4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7989" name="Google Shape;7989;p4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7990" name="Google Shape;7990;p4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sm" w="sm" type="none"/>
            </a:ln>
          </p:spPr>
        </p:cxnSp>
        <p:cxnSp>
          <p:nvCxnSpPr>
            <p:cNvPr id="7991" name="Google Shape;7991;p4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sm" w="sm" type="none"/>
            </a:ln>
          </p:spPr>
        </p:cxnSp>
        <p:cxnSp>
          <p:nvCxnSpPr>
            <p:cNvPr id="7992" name="Google Shape;7992;p4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sm" w="sm" type="none"/>
            </a:ln>
          </p:spPr>
        </p:cxnSp>
        <p:cxnSp>
          <p:nvCxnSpPr>
            <p:cNvPr id="7993" name="Google Shape;7993;p4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sm" w="sm" type="none"/>
            </a:ln>
          </p:spPr>
        </p:cxnSp>
        <p:sp>
          <p:nvSpPr>
            <p:cNvPr id="7994" name="Google Shape;7994;p4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7995" name="Google Shape;7995;p48"/>
          <p:cNvGrpSpPr/>
          <p:nvPr/>
        </p:nvGrpSpPr>
        <p:grpSpPr>
          <a:xfrm>
            <a:off x="7123971" y="967151"/>
            <a:ext cx="1304650" cy="1124856"/>
            <a:chOff x="7287122" y="1165658"/>
            <a:chExt cx="1219413" cy="1051365"/>
          </a:xfrm>
        </p:grpSpPr>
        <p:grpSp>
          <p:nvGrpSpPr>
            <p:cNvPr id="7996" name="Google Shape;7996;p48"/>
            <p:cNvGrpSpPr/>
            <p:nvPr/>
          </p:nvGrpSpPr>
          <p:grpSpPr>
            <a:xfrm>
              <a:off x="7287122" y="1969723"/>
              <a:ext cx="1219413" cy="247300"/>
              <a:chOff x="7287122" y="1969723"/>
              <a:chExt cx="1219413" cy="247300"/>
            </a:xfrm>
          </p:grpSpPr>
          <p:sp>
            <p:nvSpPr>
              <p:cNvPr id="7997" name="Google Shape;7997;p4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7998" name="Google Shape;7998;p48"/>
              <p:cNvGrpSpPr/>
              <p:nvPr/>
            </p:nvGrpSpPr>
            <p:grpSpPr>
              <a:xfrm>
                <a:off x="7287122" y="2063892"/>
                <a:ext cx="1151753" cy="73428"/>
                <a:chOff x="7287122" y="2063892"/>
                <a:chExt cx="1151753" cy="73428"/>
              </a:xfrm>
            </p:grpSpPr>
            <p:sp>
              <p:nvSpPr>
                <p:cNvPr id="7999" name="Google Shape;7999;p4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00" name="Google Shape;8000;p48"/>
                <p:cNvCxnSpPr/>
                <p:nvPr/>
              </p:nvCxnSpPr>
              <p:spPr>
                <a:xfrm rot="10800000">
                  <a:off x="7818475" y="2100600"/>
                  <a:ext cx="620400" cy="0"/>
                </a:xfrm>
                <a:prstGeom prst="straightConnector1">
                  <a:avLst/>
                </a:prstGeom>
                <a:noFill/>
                <a:ln cap="flat" cmpd="sng" w="9525">
                  <a:solidFill>
                    <a:srgbClr val="CFD9E0"/>
                  </a:solidFill>
                  <a:prstDash val="solid"/>
                  <a:round/>
                  <a:headEnd len="sm" w="sm" type="none"/>
                  <a:tailEnd len="med" w="med" type="oval"/>
                </a:ln>
              </p:spPr>
            </p:cxnSp>
          </p:grpSp>
        </p:grpSp>
        <p:grpSp>
          <p:nvGrpSpPr>
            <p:cNvPr id="8001" name="Google Shape;8001;p48"/>
            <p:cNvGrpSpPr/>
            <p:nvPr/>
          </p:nvGrpSpPr>
          <p:grpSpPr>
            <a:xfrm>
              <a:off x="7287122" y="1712201"/>
              <a:ext cx="1219403" cy="246767"/>
              <a:chOff x="7287122" y="1712201"/>
              <a:chExt cx="1219403" cy="246767"/>
            </a:xfrm>
          </p:grpSpPr>
          <p:sp>
            <p:nvSpPr>
              <p:cNvPr id="8002" name="Google Shape;8002;p4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03" name="Google Shape;8003;p48"/>
              <p:cNvGrpSpPr/>
              <p:nvPr/>
            </p:nvGrpSpPr>
            <p:grpSpPr>
              <a:xfrm>
                <a:off x="7287122" y="1842861"/>
                <a:ext cx="1005303" cy="73419"/>
                <a:chOff x="7287122" y="1842861"/>
                <a:chExt cx="1005303" cy="73419"/>
              </a:xfrm>
            </p:grpSpPr>
            <p:sp>
              <p:nvSpPr>
                <p:cNvPr id="8004" name="Google Shape;8004;p4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05" name="Google Shape;8005;p48"/>
                <p:cNvCxnSpPr/>
                <p:nvPr/>
              </p:nvCxnSpPr>
              <p:spPr>
                <a:xfrm rot="10800000">
                  <a:off x="7818425" y="1879575"/>
                  <a:ext cx="474000" cy="0"/>
                </a:xfrm>
                <a:prstGeom prst="straightConnector1">
                  <a:avLst/>
                </a:prstGeom>
                <a:noFill/>
                <a:ln cap="flat" cmpd="sng" w="9525">
                  <a:solidFill>
                    <a:srgbClr val="A5B7C6"/>
                  </a:solidFill>
                  <a:prstDash val="solid"/>
                  <a:round/>
                  <a:headEnd len="sm" w="sm" type="none"/>
                  <a:tailEnd len="med" w="med" type="oval"/>
                </a:ln>
              </p:spPr>
            </p:cxnSp>
          </p:grpSp>
        </p:grpSp>
        <p:grpSp>
          <p:nvGrpSpPr>
            <p:cNvPr id="8006" name="Google Shape;8006;p48"/>
            <p:cNvGrpSpPr/>
            <p:nvPr/>
          </p:nvGrpSpPr>
          <p:grpSpPr>
            <a:xfrm>
              <a:off x="7287122" y="1447520"/>
              <a:ext cx="1219403" cy="286667"/>
              <a:chOff x="7287122" y="1447520"/>
              <a:chExt cx="1219403" cy="286667"/>
            </a:xfrm>
          </p:grpSpPr>
          <p:sp>
            <p:nvSpPr>
              <p:cNvPr id="8007" name="Google Shape;8007;p4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08" name="Google Shape;8008;p48"/>
              <p:cNvGrpSpPr/>
              <p:nvPr/>
            </p:nvGrpSpPr>
            <p:grpSpPr>
              <a:xfrm>
                <a:off x="7287122" y="1581977"/>
                <a:ext cx="852803" cy="73428"/>
                <a:chOff x="7287122" y="1581977"/>
                <a:chExt cx="852803" cy="73428"/>
              </a:xfrm>
            </p:grpSpPr>
            <p:sp>
              <p:nvSpPr>
                <p:cNvPr id="8009" name="Google Shape;8009;p4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10" name="Google Shape;8010;p48"/>
                <p:cNvCxnSpPr/>
                <p:nvPr/>
              </p:nvCxnSpPr>
              <p:spPr>
                <a:xfrm rot="10800000">
                  <a:off x="7818325" y="1618700"/>
                  <a:ext cx="321600" cy="0"/>
                </a:xfrm>
                <a:prstGeom prst="straightConnector1">
                  <a:avLst/>
                </a:prstGeom>
                <a:noFill/>
                <a:ln cap="flat" cmpd="sng" w="9525">
                  <a:solidFill>
                    <a:srgbClr val="869FB2"/>
                  </a:solidFill>
                  <a:prstDash val="solid"/>
                  <a:round/>
                  <a:headEnd len="sm" w="sm" type="none"/>
                  <a:tailEnd len="med" w="med" type="oval"/>
                </a:ln>
              </p:spPr>
            </p:cxnSp>
          </p:grpSp>
        </p:grpSp>
        <p:grpSp>
          <p:nvGrpSpPr>
            <p:cNvPr id="8011" name="Google Shape;8011;p48"/>
            <p:cNvGrpSpPr/>
            <p:nvPr/>
          </p:nvGrpSpPr>
          <p:grpSpPr>
            <a:xfrm>
              <a:off x="7287122" y="1165658"/>
              <a:ext cx="1219403" cy="344253"/>
              <a:chOff x="7287122" y="1165658"/>
              <a:chExt cx="1219403" cy="344253"/>
            </a:xfrm>
          </p:grpSpPr>
          <p:sp>
            <p:nvSpPr>
              <p:cNvPr id="8012" name="Google Shape;8012;p4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013" name="Google Shape;8013;p48"/>
              <p:cNvGrpSpPr/>
              <p:nvPr/>
            </p:nvGrpSpPr>
            <p:grpSpPr>
              <a:xfrm>
                <a:off x="7287122" y="1341025"/>
                <a:ext cx="695703" cy="73419"/>
                <a:chOff x="7287122" y="1341025"/>
                <a:chExt cx="695703" cy="73419"/>
              </a:xfrm>
            </p:grpSpPr>
            <p:sp>
              <p:nvSpPr>
                <p:cNvPr id="8014" name="Google Shape;8014;p4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15" name="Google Shape;8015;p48"/>
                <p:cNvCxnSpPr/>
                <p:nvPr/>
              </p:nvCxnSpPr>
              <p:spPr>
                <a:xfrm rot="10800000">
                  <a:off x="7818425" y="1377750"/>
                  <a:ext cx="164400" cy="0"/>
                </a:xfrm>
                <a:prstGeom prst="straightConnector1">
                  <a:avLst/>
                </a:prstGeom>
                <a:noFill/>
                <a:ln cap="flat" cmpd="sng" w="9525">
                  <a:solidFill>
                    <a:srgbClr val="869FB1"/>
                  </a:solidFill>
                  <a:prstDash val="solid"/>
                  <a:round/>
                  <a:headEnd len="sm" w="sm" type="none"/>
                  <a:tailEnd len="med" w="med" type="oval"/>
                </a:ln>
              </p:spPr>
            </p:cxnSp>
          </p:grpSp>
        </p:grpSp>
      </p:grpSp>
      <p:grpSp>
        <p:nvGrpSpPr>
          <p:cNvPr id="8016" name="Google Shape;8016;p48"/>
          <p:cNvGrpSpPr/>
          <p:nvPr/>
        </p:nvGrpSpPr>
        <p:grpSpPr>
          <a:xfrm>
            <a:off x="5790463" y="973174"/>
            <a:ext cx="1397728" cy="1098540"/>
            <a:chOff x="5900602" y="1193063"/>
            <a:chExt cx="1299850" cy="1021707"/>
          </a:xfrm>
        </p:grpSpPr>
        <p:grpSp>
          <p:nvGrpSpPr>
            <p:cNvPr id="8017" name="Google Shape;8017;p48"/>
            <p:cNvGrpSpPr/>
            <p:nvPr/>
          </p:nvGrpSpPr>
          <p:grpSpPr>
            <a:xfrm>
              <a:off x="6520338" y="1193063"/>
              <a:ext cx="341813" cy="799959"/>
              <a:chOff x="6520338" y="1193063"/>
              <a:chExt cx="341813" cy="799959"/>
            </a:xfrm>
          </p:grpSpPr>
          <p:grpSp>
            <p:nvGrpSpPr>
              <p:cNvPr id="8018" name="Google Shape;8018;p48"/>
              <p:cNvGrpSpPr/>
              <p:nvPr/>
            </p:nvGrpSpPr>
            <p:grpSpPr>
              <a:xfrm>
                <a:off x="6520337" y="1589527"/>
                <a:ext cx="213949" cy="403494"/>
                <a:chOff x="6520338" y="1589528"/>
                <a:chExt cx="213949" cy="403494"/>
              </a:xfrm>
            </p:grpSpPr>
            <p:sp>
              <p:nvSpPr>
                <p:cNvPr id="8019" name="Google Shape;8019;p4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0" name="Google Shape;8020;p4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1" name="Google Shape;8021;p48"/>
              <p:cNvGrpSpPr/>
              <p:nvPr/>
            </p:nvGrpSpPr>
            <p:grpSpPr>
              <a:xfrm>
                <a:off x="6577204" y="1193063"/>
                <a:ext cx="284947" cy="464512"/>
                <a:chOff x="6577204" y="1193063"/>
                <a:chExt cx="284947" cy="464512"/>
              </a:xfrm>
            </p:grpSpPr>
            <p:sp>
              <p:nvSpPr>
                <p:cNvPr id="8022" name="Google Shape;8022;p4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23" name="Google Shape;8023;p48"/>
                <p:cNvCxnSpPr/>
                <p:nvPr/>
              </p:nvCxnSpPr>
              <p:spPr>
                <a:xfrm rot="10800000">
                  <a:off x="6677825" y="1279575"/>
                  <a:ext cx="0" cy="378000"/>
                </a:xfrm>
                <a:prstGeom prst="straightConnector1">
                  <a:avLst/>
                </a:prstGeom>
                <a:noFill/>
                <a:ln cap="flat" cmpd="sng" w="9525">
                  <a:solidFill>
                    <a:srgbClr val="A5B7C6"/>
                  </a:solidFill>
                  <a:prstDash val="solid"/>
                  <a:round/>
                  <a:headEnd len="sm" w="sm" type="none"/>
                  <a:tailEnd len="med" w="med" type="oval"/>
                </a:ln>
              </p:spPr>
            </p:cxnSp>
          </p:grpSp>
        </p:grpSp>
        <p:grpSp>
          <p:nvGrpSpPr>
            <p:cNvPr id="8024" name="Google Shape;8024;p48"/>
            <p:cNvGrpSpPr/>
            <p:nvPr/>
          </p:nvGrpSpPr>
          <p:grpSpPr>
            <a:xfrm>
              <a:off x="6238903" y="1193063"/>
              <a:ext cx="300476" cy="900152"/>
              <a:chOff x="6238903" y="1193063"/>
              <a:chExt cx="300476" cy="900152"/>
            </a:xfrm>
          </p:grpSpPr>
          <p:grpSp>
            <p:nvGrpSpPr>
              <p:cNvPr id="8025" name="Google Shape;8025;p48"/>
              <p:cNvGrpSpPr/>
              <p:nvPr/>
            </p:nvGrpSpPr>
            <p:grpSpPr>
              <a:xfrm>
                <a:off x="6290865" y="1489315"/>
                <a:ext cx="248514" cy="603900"/>
                <a:chOff x="6290865" y="1489315"/>
                <a:chExt cx="248514" cy="603900"/>
              </a:xfrm>
            </p:grpSpPr>
            <p:sp>
              <p:nvSpPr>
                <p:cNvPr id="8026" name="Google Shape;8026;p4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27" name="Google Shape;8027;p4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28" name="Google Shape;8028;p48"/>
              <p:cNvGrpSpPr/>
              <p:nvPr/>
            </p:nvGrpSpPr>
            <p:grpSpPr>
              <a:xfrm>
                <a:off x="6238903" y="1193063"/>
                <a:ext cx="284947" cy="333087"/>
                <a:chOff x="6238903" y="1193063"/>
                <a:chExt cx="284947" cy="333087"/>
              </a:xfrm>
            </p:grpSpPr>
            <p:sp>
              <p:nvSpPr>
                <p:cNvPr id="8029" name="Google Shape;8029;p4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30" name="Google Shape;8030;p48"/>
                <p:cNvCxnSpPr/>
                <p:nvPr/>
              </p:nvCxnSpPr>
              <p:spPr>
                <a:xfrm rot="10800000">
                  <a:off x="6431250" y="1279250"/>
                  <a:ext cx="0" cy="246900"/>
                </a:xfrm>
                <a:prstGeom prst="straightConnector1">
                  <a:avLst/>
                </a:prstGeom>
                <a:noFill/>
                <a:ln cap="flat" cmpd="sng" w="9525">
                  <a:solidFill>
                    <a:srgbClr val="869FB2"/>
                  </a:solidFill>
                  <a:prstDash val="solid"/>
                  <a:round/>
                  <a:headEnd len="sm" w="sm" type="none"/>
                  <a:tailEnd len="med" w="med" type="oval"/>
                </a:ln>
              </p:spPr>
            </p:cxnSp>
          </p:grpSp>
        </p:grpSp>
        <p:grpSp>
          <p:nvGrpSpPr>
            <p:cNvPr id="8031" name="Google Shape;8031;p48"/>
            <p:cNvGrpSpPr/>
            <p:nvPr/>
          </p:nvGrpSpPr>
          <p:grpSpPr>
            <a:xfrm>
              <a:off x="5900602" y="1193063"/>
              <a:ext cx="444346" cy="1021707"/>
              <a:chOff x="5900602" y="1193063"/>
              <a:chExt cx="444346" cy="1021707"/>
            </a:xfrm>
          </p:grpSpPr>
          <p:grpSp>
            <p:nvGrpSpPr>
              <p:cNvPr id="8032" name="Google Shape;8032;p48"/>
              <p:cNvGrpSpPr/>
              <p:nvPr/>
            </p:nvGrpSpPr>
            <p:grpSpPr>
              <a:xfrm>
                <a:off x="6046502" y="1367784"/>
                <a:ext cx="298446" cy="846986"/>
                <a:chOff x="6046502" y="1367784"/>
                <a:chExt cx="298446" cy="846986"/>
              </a:xfrm>
            </p:grpSpPr>
            <p:sp>
              <p:nvSpPr>
                <p:cNvPr id="8033" name="Google Shape;8033;p4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34" name="Google Shape;8034;p4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35" name="Google Shape;8035;p48"/>
              <p:cNvGrpSpPr/>
              <p:nvPr/>
            </p:nvGrpSpPr>
            <p:grpSpPr>
              <a:xfrm>
                <a:off x="5900602" y="1193063"/>
                <a:ext cx="284947" cy="182312"/>
                <a:chOff x="5900602" y="1193063"/>
                <a:chExt cx="284947" cy="182312"/>
              </a:xfrm>
            </p:grpSpPr>
            <p:sp>
              <p:nvSpPr>
                <p:cNvPr id="8036" name="Google Shape;8036;p4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37" name="Google Shape;8037;p48"/>
                <p:cNvCxnSpPr/>
                <p:nvPr/>
              </p:nvCxnSpPr>
              <p:spPr>
                <a:xfrm rot="10800000">
                  <a:off x="6156950" y="1279675"/>
                  <a:ext cx="0" cy="95700"/>
                </a:xfrm>
                <a:prstGeom prst="straightConnector1">
                  <a:avLst/>
                </a:prstGeom>
                <a:noFill/>
                <a:ln cap="flat" cmpd="sng" w="9525">
                  <a:solidFill>
                    <a:srgbClr val="657E93"/>
                  </a:solidFill>
                  <a:prstDash val="solid"/>
                  <a:round/>
                  <a:headEnd len="sm" w="sm" type="none"/>
                  <a:tailEnd len="med" w="med" type="oval"/>
                </a:ln>
              </p:spPr>
            </p:cxnSp>
          </p:grpSp>
        </p:grpSp>
        <p:grpSp>
          <p:nvGrpSpPr>
            <p:cNvPr id="8038" name="Google Shape;8038;p48"/>
            <p:cNvGrpSpPr/>
            <p:nvPr/>
          </p:nvGrpSpPr>
          <p:grpSpPr>
            <a:xfrm>
              <a:off x="6738300" y="1193063"/>
              <a:ext cx="462152" cy="707634"/>
              <a:chOff x="6738300" y="1193063"/>
              <a:chExt cx="462152" cy="707634"/>
            </a:xfrm>
          </p:grpSpPr>
          <p:grpSp>
            <p:nvGrpSpPr>
              <p:cNvPr id="8039" name="Google Shape;8039;p48"/>
              <p:cNvGrpSpPr/>
              <p:nvPr/>
            </p:nvGrpSpPr>
            <p:grpSpPr>
              <a:xfrm>
                <a:off x="6915505" y="1193063"/>
                <a:ext cx="284947" cy="597387"/>
                <a:chOff x="6915505" y="1193063"/>
                <a:chExt cx="284947" cy="597387"/>
              </a:xfrm>
            </p:grpSpPr>
            <p:sp>
              <p:nvSpPr>
                <p:cNvPr id="8040" name="Google Shape;8040;p4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cxnSp>
              <p:nvCxnSpPr>
                <p:cNvPr id="8041" name="Google Shape;8041;p48"/>
                <p:cNvCxnSpPr/>
                <p:nvPr/>
              </p:nvCxnSpPr>
              <p:spPr>
                <a:xfrm rot="10800000">
                  <a:off x="6938275" y="1279850"/>
                  <a:ext cx="0" cy="510600"/>
                </a:xfrm>
                <a:prstGeom prst="straightConnector1">
                  <a:avLst/>
                </a:prstGeom>
                <a:noFill/>
                <a:ln cap="flat" cmpd="sng" w="9525">
                  <a:solidFill>
                    <a:srgbClr val="E3E7EA"/>
                  </a:solidFill>
                  <a:prstDash val="solid"/>
                  <a:round/>
                  <a:headEnd len="sm" w="sm" type="none"/>
                  <a:tailEnd len="med" w="med" type="oval"/>
                </a:ln>
              </p:spPr>
            </p:cxnSp>
          </p:grpSp>
          <p:grpSp>
            <p:nvGrpSpPr>
              <p:cNvPr id="8042" name="Google Shape;8042;p48"/>
              <p:cNvGrpSpPr/>
              <p:nvPr/>
            </p:nvGrpSpPr>
            <p:grpSpPr>
              <a:xfrm>
                <a:off x="6738300" y="1684726"/>
                <a:ext cx="230066" cy="215971"/>
                <a:chOff x="6738300" y="1684726"/>
                <a:chExt cx="230066" cy="215971"/>
              </a:xfrm>
            </p:grpSpPr>
            <p:sp>
              <p:nvSpPr>
                <p:cNvPr id="8043" name="Google Shape;8043;p4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44" name="Google Shape;8044;p4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48" name="Shape 8048"/>
        <p:cNvGrpSpPr/>
        <p:nvPr/>
      </p:nvGrpSpPr>
      <p:grpSpPr>
        <a:xfrm>
          <a:off x="0" y="0"/>
          <a:ext cx="0" cy="0"/>
          <a:chOff x="0" y="0"/>
          <a:chExt cx="0" cy="0"/>
        </a:xfrm>
      </p:grpSpPr>
      <p:grpSp>
        <p:nvGrpSpPr>
          <p:cNvPr id="8049" name="Google Shape;8049;p49"/>
          <p:cNvGrpSpPr/>
          <p:nvPr/>
        </p:nvGrpSpPr>
        <p:grpSpPr>
          <a:xfrm>
            <a:off x="839307" y="2318098"/>
            <a:ext cx="387992" cy="329326"/>
            <a:chOff x="839307" y="2318098"/>
            <a:chExt cx="387992" cy="329326"/>
          </a:xfrm>
        </p:grpSpPr>
        <p:sp>
          <p:nvSpPr>
            <p:cNvPr id="8050" name="Google Shape;8050;p49"/>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1" name="Google Shape;8051;p49"/>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2" name="Google Shape;8052;p49"/>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3" name="Google Shape;8053;p49"/>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4" name="Google Shape;8054;p49"/>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5" name="Google Shape;8055;p49"/>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6" name="Google Shape;8056;p49"/>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7" name="Google Shape;8057;p49"/>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8" name="Google Shape;8058;p49"/>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59" name="Google Shape;8059;p49"/>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60" name="Google Shape;8060;p49"/>
          <p:cNvGrpSpPr/>
          <p:nvPr/>
        </p:nvGrpSpPr>
        <p:grpSpPr>
          <a:xfrm>
            <a:off x="1414990" y="2289671"/>
            <a:ext cx="387073" cy="385996"/>
            <a:chOff x="1414990" y="2289671"/>
            <a:chExt cx="387073" cy="385996"/>
          </a:xfrm>
        </p:grpSpPr>
        <p:sp>
          <p:nvSpPr>
            <p:cNvPr id="8061" name="Google Shape;8061;p49"/>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2" name="Google Shape;8062;p49"/>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3" name="Google Shape;8063;p49"/>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4" name="Google Shape;8064;p49"/>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5" name="Google Shape;8065;p49"/>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6" name="Google Shape;8066;p49"/>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7" name="Google Shape;8067;p49"/>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8" name="Google Shape;8068;p49"/>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69" name="Google Shape;8069;p49"/>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0" name="Google Shape;8070;p49"/>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1" name="Google Shape;8071;p49"/>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2" name="Google Shape;8072;p49"/>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3" name="Google Shape;8073;p49"/>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4" name="Google Shape;8074;p49"/>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5" name="Google Shape;8075;p49"/>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6" name="Google Shape;8076;p49"/>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7" name="Google Shape;8077;p49"/>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78" name="Google Shape;8078;p49"/>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79" name="Google Shape;8079;p49"/>
          <p:cNvGrpSpPr/>
          <p:nvPr/>
        </p:nvGrpSpPr>
        <p:grpSpPr>
          <a:xfrm>
            <a:off x="1989911" y="2306065"/>
            <a:ext cx="387099" cy="353207"/>
            <a:chOff x="1989911" y="2306065"/>
            <a:chExt cx="387099" cy="353207"/>
          </a:xfrm>
        </p:grpSpPr>
        <p:sp>
          <p:nvSpPr>
            <p:cNvPr id="8080" name="Google Shape;8080;p49"/>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1" name="Google Shape;8081;p49"/>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2" name="Google Shape;8082;p49"/>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3" name="Google Shape;8083;p49"/>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4" name="Google Shape;8084;p49"/>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5" name="Google Shape;8085;p49"/>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6" name="Google Shape;8086;p49"/>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87" name="Google Shape;8087;p49"/>
          <p:cNvGrpSpPr/>
          <p:nvPr/>
        </p:nvGrpSpPr>
        <p:grpSpPr>
          <a:xfrm>
            <a:off x="2593102" y="2288778"/>
            <a:ext cx="204663" cy="363007"/>
            <a:chOff x="2593102" y="2288778"/>
            <a:chExt cx="204663" cy="363007"/>
          </a:xfrm>
        </p:grpSpPr>
        <p:sp>
          <p:nvSpPr>
            <p:cNvPr id="8088" name="Google Shape;8088;p49"/>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89" name="Google Shape;8089;p49"/>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0" name="Google Shape;8090;p49"/>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1" name="Google Shape;8091;p49"/>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2" name="Google Shape;8092;p49"/>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3" name="Google Shape;8093;p49"/>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4" name="Google Shape;8094;p49"/>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5" name="Google Shape;8095;p49"/>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6" name="Google Shape;8096;p49"/>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097" name="Google Shape;8097;p49"/>
          <p:cNvGrpSpPr/>
          <p:nvPr/>
        </p:nvGrpSpPr>
        <p:grpSpPr>
          <a:xfrm>
            <a:off x="2970874" y="2329763"/>
            <a:ext cx="403651" cy="305996"/>
            <a:chOff x="2970874" y="2329763"/>
            <a:chExt cx="403651" cy="305996"/>
          </a:xfrm>
        </p:grpSpPr>
        <p:sp>
          <p:nvSpPr>
            <p:cNvPr id="8098" name="Google Shape;8098;p49"/>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099" name="Google Shape;8099;p49"/>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0" name="Google Shape;8100;p49"/>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1" name="Google Shape;8101;p49"/>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2" name="Google Shape;8102;p49"/>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3" name="Google Shape;8103;p49"/>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4" name="Google Shape;8104;p49"/>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5" name="Google Shape;8105;p49"/>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6" name="Google Shape;8106;p49"/>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07" name="Google Shape;8107;p49"/>
          <p:cNvGrpSpPr/>
          <p:nvPr/>
        </p:nvGrpSpPr>
        <p:grpSpPr>
          <a:xfrm>
            <a:off x="3545795" y="2318755"/>
            <a:ext cx="387834" cy="327933"/>
            <a:chOff x="3545795" y="2318755"/>
            <a:chExt cx="387834" cy="327933"/>
          </a:xfrm>
        </p:grpSpPr>
        <p:sp>
          <p:nvSpPr>
            <p:cNvPr id="8108" name="Google Shape;8108;p49"/>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09" name="Google Shape;8109;p49"/>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0" name="Google Shape;8110;p49"/>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111" name="Google Shape;8111;p49"/>
            <p:cNvGrpSpPr/>
            <p:nvPr/>
          </p:nvGrpSpPr>
          <p:grpSpPr>
            <a:xfrm>
              <a:off x="3545795" y="2322301"/>
              <a:ext cx="387834" cy="324387"/>
              <a:chOff x="3545795" y="2322301"/>
              <a:chExt cx="387834" cy="324387"/>
            </a:xfrm>
          </p:grpSpPr>
          <p:sp>
            <p:nvSpPr>
              <p:cNvPr id="8112" name="Google Shape;8112;p49"/>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3" name="Google Shape;8113;p49"/>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4" name="Google Shape;8114;p49"/>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5" name="Google Shape;8115;p49"/>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6" name="Google Shape;8116;p49"/>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7" name="Google Shape;8117;p49"/>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18" name="Google Shape;8118;p49"/>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8119" name="Google Shape;8119;p49"/>
          <p:cNvGrpSpPr/>
          <p:nvPr/>
        </p:nvGrpSpPr>
        <p:grpSpPr>
          <a:xfrm>
            <a:off x="4718468" y="2306984"/>
            <a:ext cx="364294" cy="351553"/>
            <a:chOff x="4718468" y="2306984"/>
            <a:chExt cx="364294" cy="351553"/>
          </a:xfrm>
        </p:grpSpPr>
        <p:sp>
          <p:nvSpPr>
            <p:cNvPr id="8120" name="Google Shape;8120;p49"/>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1" name="Google Shape;8121;p49"/>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2" name="Google Shape;8122;p49"/>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3" name="Google Shape;8123;p49"/>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4" name="Google Shape;8124;p49"/>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5" name="Google Shape;8125;p49"/>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6" name="Google Shape;8126;p49"/>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7" name="Google Shape;8127;p49"/>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8" name="Google Shape;8128;p49"/>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29" name="Google Shape;8129;p49"/>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30" name="Google Shape;8130;p49"/>
          <p:cNvGrpSpPr/>
          <p:nvPr/>
        </p:nvGrpSpPr>
        <p:grpSpPr>
          <a:xfrm>
            <a:off x="4147908" y="2303017"/>
            <a:ext cx="361194" cy="359355"/>
            <a:chOff x="4147908" y="2303017"/>
            <a:chExt cx="361194" cy="359355"/>
          </a:xfrm>
        </p:grpSpPr>
        <p:sp>
          <p:nvSpPr>
            <p:cNvPr id="8131" name="Google Shape;8131;p49"/>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2" name="Google Shape;8132;p49"/>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3" name="Google Shape;8133;p49"/>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4" name="Google Shape;8134;p49"/>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5" name="Google Shape;8135;p49"/>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6" name="Google Shape;8136;p49"/>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7" name="Google Shape;8137;p49"/>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8" name="Google Shape;8138;p49"/>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39" name="Google Shape;8139;p49"/>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0" name="Google Shape;8140;p49"/>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1" name="Google Shape;8141;p49"/>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2" name="Google Shape;8142;p49"/>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3" name="Google Shape;8143;p49"/>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4" name="Google Shape;8144;p49"/>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45" name="Google Shape;8145;p49"/>
          <p:cNvGrpSpPr/>
          <p:nvPr/>
        </p:nvGrpSpPr>
        <p:grpSpPr>
          <a:xfrm>
            <a:off x="5292128" y="2299891"/>
            <a:ext cx="367027" cy="365214"/>
            <a:chOff x="5292128" y="2299891"/>
            <a:chExt cx="367027" cy="365214"/>
          </a:xfrm>
        </p:grpSpPr>
        <p:sp>
          <p:nvSpPr>
            <p:cNvPr id="8146" name="Google Shape;8146;p49"/>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7" name="Google Shape;8147;p49"/>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8" name="Google Shape;8148;p49"/>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49" name="Google Shape;8149;p49"/>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0" name="Google Shape;8150;p49"/>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1" name="Google Shape;8151;p49"/>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52" name="Google Shape;8152;p49"/>
          <p:cNvGrpSpPr/>
          <p:nvPr/>
        </p:nvGrpSpPr>
        <p:grpSpPr>
          <a:xfrm>
            <a:off x="5873617" y="2309901"/>
            <a:ext cx="345720" cy="345720"/>
            <a:chOff x="5873617" y="2309901"/>
            <a:chExt cx="345720" cy="345720"/>
          </a:xfrm>
        </p:grpSpPr>
        <p:sp>
          <p:nvSpPr>
            <p:cNvPr id="8153" name="Google Shape;8153;p49"/>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4" name="Google Shape;8154;p49"/>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5" name="Google Shape;8155;p49"/>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6" name="Google Shape;8156;p49"/>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7" name="Google Shape;8157;p49"/>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8" name="Google Shape;8158;p49"/>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59" name="Google Shape;8159;p49"/>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0" name="Google Shape;8160;p49"/>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1" name="Google Shape;8161;p49"/>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2" name="Google Shape;8162;p49"/>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3" name="Google Shape;8163;p49"/>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4" name="Google Shape;8164;p49"/>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5" name="Google Shape;8165;p49"/>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6" name="Google Shape;8166;p49"/>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7" name="Google Shape;8167;p49"/>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8" name="Google Shape;8168;p49"/>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69" name="Google Shape;8169;p49"/>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0" name="Google Shape;8170;p49"/>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1" name="Google Shape;8171;p49"/>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72" name="Google Shape;8172;p49"/>
          <p:cNvGrpSpPr/>
          <p:nvPr/>
        </p:nvGrpSpPr>
        <p:grpSpPr>
          <a:xfrm>
            <a:off x="6863329" y="2297710"/>
            <a:ext cx="391460" cy="370127"/>
            <a:chOff x="6863329" y="2297710"/>
            <a:chExt cx="391460" cy="370127"/>
          </a:xfrm>
        </p:grpSpPr>
        <p:sp>
          <p:nvSpPr>
            <p:cNvPr id="8173" name="Google Shape;8173;p49"/>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4" name="Google Shape;8174;p49"/>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5" name="Google Shape;8175;p49"/>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6" name="Google Shape;8176;p49"/>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7" name="Google Shape;8177;p49"/>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8" name="Google Shape;8178;p49"/>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79" name="Google Shape;8179;p49"/>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0" name="Google Shape;8180;p49"/>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1" name="Google Shape;8181;p49"/>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82" name="Google Shape;8182;p49"/>
          <p:cNvGrpSpPr/>
          <p:nvPr/>
        </p:nvGrpSpPr>
        <p:grpSpPr>
          <a:xfrm>
            <a:off x="7421488" y="2318518"/>
            <a:ext cx="342620" cy="328459"/>
            <a:chOff x="7421488" y="2318518"/>
            <a:chExt cx="342620" cy="328459"/>
          </a:xfrm>
        </p:grpSpPr>
        <p:sp>
          <p:nvSpPr>
            <p:cNvPr id="8183" name="Google Shape;8183;p49"/>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4" name="Google Shape;8184;p49"/>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5" name="Google Shape;8185;p49"/>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6" name="Google Shape;8186;p49"/>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7" name="Google Shape;8187;p49"/>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8" name="Google Shape;8188;p49"/>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89" name="Google Shape;8189;p49"/>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0" name="Google Shape;8190;p49"/>
          <p:cNvGrpSpPr/>
          <p:nvPr/>
        </p:nvGrpSpPr>
        <p:grpSpPr>
          <a:xfrm>
            <a:off x="2508373" y="2779889"/>
            <a:ext cx="337523" cy="337680"/>
            <a:chOff x="2508373" y="2779889"/>
            <a:chExt cx="337523" cy="337680"/>
          </a:xfrm>
        </p:grpSpPr>
        <p:sp>
          <p:nvSpPr>
            <p:cNvPr id="8191" name="Google Shape;8191;p49"/>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2" name="Google Shape;8192;p49"/>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3" name="Google Shape;8193;p49"/>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4" name="Google Shape;8194;p49"/>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5" name="Google Shape;8195;p49"/>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6" name="Google Shape;8196;p49"/>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197" name="Google Shape;8197;p49"/>
          <p:cNvGrpSpPr/>
          <p:nvPr/>
        </p:nvGrpSpPr>
        <p:grpSpPr>
          <a:xfrm>
            <a:off x="1884401" y="4141593"/>
            <a:ext cx="410613" cy="372229"/>
            <a:chOff x="1884401" y="4141593"/>
            <a:chExt cx="410613" cy="372229"/>
          </a:xfrm>
        </p:grpSpPr>
        <p:sp>
          <p:nvSpPr>
            <p:cNvPr id="8198" name="Google Shape;8198;p49"/>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199" name="Google Shape;8199;p49"/>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0" name="Google Shape;8200;p49"/>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1" name="Google Shape;8201;p49"/>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2" name="Google Shape;8202;p49"/>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3" name="Google Shape;8203;p49"/>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4" name="Google Shape;8204;p49"/>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05" name="Google Shape;8205;p49"/>
          <p:cNvGrpSpPr/>
          <p:nvPr/>
        </p:nvGrpSpPr>
        <p:grpSpPr>
          <a:xfrm>
            <a:off x="1430832" y="2773689"/>
            <a:ext cx="294515" cy="349898"/>
            <a:chOff x="1430832" y="2773689"/>
            <a:chExt cx="294515" cy="349898"/>
          </a:xfrm>
        </p:grpSpPr>
        <p:sp>
          <p:nvSpPr>
            <p:cNvPr id="8206" name="Google Shape;8206;p49"/>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7" name="Google Shape;8207;p49"/>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8" name="Google Shape;8208;p49"/>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09" name="Google Shape;8209;p49"/>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0" name="Google Shape;8210;p49"/>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1" name="Google Shape;8211;p49"/>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2" name="Google Shape;8212;p49"/>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3" name="Google Shape;8213;p49"/>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4" name="Google Shape;8214;p49"/>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5" name="Google Shape;8215;p49"/>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6" name="Google Shape;8216;p49"/>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7" name="Google Shape;8217;p49"/>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18" name="Google Shape;8218;p49"/>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19" name="Google Shape;8219;p49"/>
          <p:cNvGrpSpPr/>
          <p:nvPr/>
        </p:nvGrpSpPr>
        <p:grpSpPr>
          <a:xfrm>
            <a:off x="3082217" y="2788586"/>
            <a:ext cx="288866" cy="320235"/>
            <a:chOff x="3082217" y="2788586"/>
            <a:chExt cx="288866" cy="320235"/>
          </a:xfrm>
        </p:grpSpPr>
        <p:sp>
          <p:nvSpPr>
            <p:cNvPr id="8220" name="Google Shape;8220;p49"/>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1" name="Google Shape;8221;p49"/>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2" name="Google Shape;8222;p49"/>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3" name="Google Shape;8223;p49"/>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4" name="Google Shape;8224;p49"/>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5" name="Google Shape;8225;p49"/>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6" name="Google Shape;8226;p49"/>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27" name="Google Shape;8227;p49"/>
          <p:cNvGrpSpPr/>
          <p:nvPr/>
        </p:nvGrpSpPr>
        <p:grpSpPr>
          <a:xfrm>
            <a:off x="3610557" y="2780704"/>
            <a:ext cx="325017" cy="336051"/>
            <a:chOff x="3610557" y="2780704"/>
            <a:chExt cx="325017" cy="336051"/>
          </a:xfrm>
        </p:grpSpPr>
        <p:sp>
          <p:nvSpPr>
            <p:cNvPr id="8228" name="Google Shape;8228;p49"/>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29" name="Google Shape;8229;p49"/>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0" name="Google Shape;8230;p49"/>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31" name="Google Shape;8231;p49"/>
          <p:cNvGrpSpPr/>
          <p:nvPr/>
        </p:nvGrpSpPr>
        <p:grpSpPr>
          <a:xfrm>
            <a:off x="4179067" y="2811495"/>
            <a:ext cx="286476" cy="274390"/>
            <a:chOff x="4179067" y="2811495"/>
            <a:chExt cx="286476" cy="274390"/>
          </a:xfrm>
        </p:grpSpPr>
        <p:sp>
          <p:nvSpPr>
            <p:cNvPr id="8232" name="Google Shape;8232;p49"/>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3" name="Google Shape;8233;p49"/>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4" name="Google Shape;8234;p49"/>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5" name="Google Shape;8235;p49"/>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6" name="Google Shape;8236;p49"/>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7" name="Google Shape;8237;p49"/>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8" name="Google Shape;8238;p49"/>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39" name="Google Shape;8239;p49"/>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0" name="Google Shape;8240;p49"/>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1" name="Google Shape;8241;p49"/>
          <p:cNvGrpSpPr/>
          <p:nvPr/>
        </p:nvGrpSpPr>
        <p:grpSpPr>
          <a:xfrm>
            <a:off x="4686757" y="2762156"/>
            <a:ext cx="371047" cy="374199"/>
            <a:chOff x="4686757" y="2762156"/>
            <a:chExt cx="371047" cy="374199"/>
          </a:xfrm>
        </p:grpSpPr>
        <p:sp>
          <p:nvSpPr>
            <p:cNvPr id="8242" name="Google Shape;8242;p49"/>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3" name="Google Shape;8243;p49"/>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4" name="Google Shape;8244;p49"/>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5" name="Google Shape;8245;p49"/>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6" name="Google Shape;8246;p49"/>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7" name="Google Shape;8247;p49"/>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48" name="Google Shape;8248;p49"/>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49" name="Google Shape;8249;p49"/>
          <p:cNvGrpSpPr/>
          <p:nvPr/>
        </p:nvGrpSpPr>
        <p:grpSpPr>
          <a:xfrm>
            <a:off x="5221613" y="2784802"/>
            <a:ext cx="406567" cy="327855"/>
            <a:chOff x="5221613" y="2784802"/>
            <a:chExt cx="406567" cy="327855"/>
          </a:xfrm>
        </p:grpSpPr>
        <p:sp>
          <p:nvSpPr>
            <p:cNvPr id="8250" name="Google Shape;8250;p49"/>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1" name="Google Shape;8251;p49"/>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2" name="Google Shape;8252;p49"/>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3" name="Google Shape;8253;p49"/>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4" name="Google Shape;8254;p49"/>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5" name="Google Shape;8255;p49"/>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6" name="Google Shape;8256;p49"/>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7" name="Google Shape;8257;p49"/>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8" name="Google Shape;8258;p49"/>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59" name="Google Shape;8259;p49"/>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0" name="Google Shape;8260;p49"/>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1" name="Google Shape;8261;p49"/>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2" name="Google Shape;8262;p49"/>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3" name="Google Shape;8263;p49"/>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4" name="Google Shape;8264;p49"/>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5" name="Google Shape;8265;p49"/>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6" name="Google Shape;8266;p49"/>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7" name="Google Shape;8267;p49"/>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8" name="Google Shape;8268;p49"/>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69" name="Google Shape;8269;p49"/>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0" name="Google Shape;8270;p49"/>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1" name="Google Shape;8271;p49"/>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2" name="Google Shape;8272;p49"/>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3" name="Google Shape;8273;p49"/>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4" name="Google Shape;8274;p49"/>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5" name="Google Shape;8275;p49"/>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6" name="Google Shape;8276;p49"/>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7" name="Google Shape;8277;p49"/>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8" name="Google Shape;8278;p49"/>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79" name="Google Shape;8279;p49"/>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80" name="Google Shape;8280;p49"/>
          <p:cNvGrpSpPr/>
          <p:nvPr/>
        </p:nvGrpSpPr>
        <p:grpSpPr>
          <a:xfrm>
            <a:off x="5812586" y="2760921"/>
            <a:ext cx="303606" cy="375434"/>
            <a:chOff x="5812586" y="2760921"/>
            <a:chExt cx="303606" cy="375434"/>
          </a:xfrm>
        </p:grpSpPr>
        <p:sp>
          <p:nvSpPr>
            <p:cNvPr id="8281" name="Google Shape;8281;p49"/>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2" name="Google Shape;8282;p49"/>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3" name="Google Shape;8283;p49"/>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4" name="Google Shape;8284;p49"/>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5" name="Google Shape;8285;p49"/>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6" name="Google Shape;8286;p49"/>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7" name="Google Shape;8287;p49"/>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8" name="Google Shape;8288;p49"/>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89" name="Google Shape;8289;p49"/>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0" name="Google Shape;8290;p49"/>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1" name="Google Shape;8291;p49"/>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2" name="Google Shape;8292;p49"/>
          <p:cNvGrpSpPr/>
          <p:nvPr/>
        </p:nvGrpSpPr>
        <p:grpSpPr>
          <a:xfrm>
            <a:off x="6334673" y="2759633"/>
            <a:ext cx="378508" cy="378167"/>
            <a:chOff x="6334673" y="2759633"/>
            <a:chExt cx="378508" cy="378167"/>
          </a:xfrm>
        </p:grpSpPr>
        <p:sp>
          <p:nvSpPr>
            <p:cNvPr id="8293" name="Google Shape;8293;p49"/>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4" name="Google Shape;8294;p49"/>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5" name="Google Shape;8295;p49"/>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6" name="Google Shape;8296;p49"/>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297" name="Google Shape;8297;p49"/>
          <p:cNvGrpSpPr/>
          <p:nvPr/>
        </p:nvGrpSpPr>
        <p:grpSpPr>
          <a:xfrm>
            <a:off x="8012645" y="2806477"/>
            <a:ext cx="319763" cy="284506"/>
            <a:chOff x="8012645" y="2806477"/>
            <a:chExt cx="319763" cy="284506"/>
          </a:xfrm>
        </p:grpSpPr>
        <p:sp>
          <p:nvSpPr>
            <p:cNvPr id="8298" name="Google Shape;8298;p49"/>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299" name="Google Shape;8299;p49"/>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0" name="Google Shape;8300;p49"/>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1" name="Google Shape;8301;p49"/>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2" name="Google Shape;8302;p49"/>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3" name="Google Shape;8303;p49"/>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4" name="Google Shape;8304;p49"/>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5" name="Google Shape;8305;p49"/>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6" name="Google Shape;8306;p49"/>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07" name="Google Shape;8307;p49"/>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08" name="Google Shape;8308;p49"/>
          <p:cNvGrpSpPr/>
          <p:nvPr/>
        </p:nvGrpSpPr>
        <p:grpSpPr>
          <a:xfrm>
            <a:off x="2454435" y="4162138"/>
            <a:ext cx="385339" cy="388071"/>
            <a:chOff x="2454435" y="4162138"/>
            <a:chExt cx="385339" cy="388071"/>
          </a:xfrm>
        </p:grpSpPr>
        <p:sp>
          <p:nvSpPr>
            <p:cNvPr id="8309" name="Google Shape;8309;p49"/>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0" name="Google Shape;8310;p49"/>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1" name="Google Shape;8311;p49"/>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2" name="Google Shape;8312;p49"/>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3" name="Google Shape;8313;p49"/>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4" name="Google Shape;8314;p49"/>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5" name="Google Shape;8315;p49"/>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6" name="Google Shape;8316;p49"/>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7" name="Google Shape;8317;p49"/>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8" name="Google Shape;8318;p49"/>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19" name="Google Shape;8319;p49"/>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20" name="Google Shape;8320;p49"/>
          <p:cNvGrpSpPr/>
          <p:nvPr/>
        </p:nvGrpSpPr>
        <p:grpSpPr>
          <a:xfrm>
            <a:off x="3601939" y="4161192"/>
            <a:ext cx="275179" cy="388912"/>
            <a:chOff x="3601939" y="4161192"/>
            <a:chExt cx="275179" cy="388912"/>
          </a:xfrm>
        </p:grpSpPr>
        <p:sp>
          <p:nvSpPr>
            <p:cNvPr id="8321" name="Google Shape;8321;p49"/>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2" name="Google Shape;8322;p49"/>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3" name="Google Shape;8323;p49"/>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4" name="Google Shape;8324;p49"/>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5" name="Google Shape;8325;p49"/>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6" name="Google Shape;8326;p49"/>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7" name="Google Shape;8327;p49"/>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8" name="Google Shape;8328;p49"/>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29" name="Google Shape;8329;p49"/>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0" name="Google Shape;8330;p49"/>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31" name="Google Shape;8331;p49"/>
          <p:cNvGrpSpPr/>
          <p:nvPr/>
        </p:nvGrpSpPr>
        <p:grpSpPr>
          <a:xfrm>
            <a:off x="836023" y="3215146"/>
            <a:ext cx="375802" cy="371677"/>
            <a:chOff x="836023" y="3215146"/>
            <a:chExt cx="375802" cy="371677"/>
          </a:xfrm>
        </p:grpSpPr>
        <p:sp>
          <p:nvSpPr>
            <p:cNvPr id="8332" name="Google Shape;8332;p49"/>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3" name="Google Shape;8333;p49"/>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4" name="Google Shape;8334;p49"/>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5" name="Google Shape;8335;p49"/>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6" name="Google Shape;8336;p49"/>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7" name="Google Shape;8337;p49"/>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8" name="Google Shape;8338;p49"/>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39" name="Google Shape;8339;p49"/>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0" name="Google Shape;8340;p49"/>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1" name="Google Shape;8341;p49"/>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2" name="Google Shape;8342;p49"/>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3" name="Google Shape;8343;p49"/>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4" name="Google Shape;8344;p49"/>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5" name="Google Shape;8345;p49"/>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6" name="Google Shape;8346;p49"/>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47" name="Google Shape;8347;p49"/>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48" name="Google Shape;8348;p49"/>
          <p:cNvGrpSpPr/>
          <p:nvPr/>
        </p:nvGrpSpPr>
        <p:grpSpPr>
          <a:xfrm>
            <a:off x="1356297" y="3210890"/>
            <a:ext cx="431368" cy="380189"/>
            <a:chOff x="1356297" y="3210890"/>
            <a:chExt cx="431368" cy="380189"/>
          </a:xfrm>
        </p:grpSpPr>
        <p:sp>
          <p:nvSpPr>
            <p:cNvPr id="8349" name="Google Shape;8349;p49"/>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0" name="Google Shape;8350;p49"/>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1" name="Google Shape;8351;p49"/>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2" name="Google Shape;8352;p49"/>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3" name="Google Shape;8353;p49"/>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4" name="Google Shape;8354;p49"/>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5" name="Google Shape;8355;p49"/>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6" name="Google Shape;8356;p49"/>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7" name="Google Shape;8357;p49"/>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8" name="Google Shape;8358;p49"/>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59" name="Google Shape;8359;p49"/>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0" name="Google Shape;8360;p49"/>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1" name="Google Shape;8361;p49"/>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62" name="Google Shape;8362;p49"/>
          <p:cNvGrpSpPr/>
          <p:nvPr/>
        </p:nvGrpSpPr>
        <p:grpSpPr>
          <a:xfrm>
            <a:off x="1903737" y="3215540"/>
            <a:ext cx="411874" cy="370731"/>
            <a:chOff x="1903737" y="3215540"/>
            <a:chExt cx="411874" cy="370731"/>
          </a:xfrm>
        </p:grpSpPr>
        <p:sp>
          <p:nvSpPr>
            <p:cNvPr id="8363" name="Google Shape;8363;p49"/>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4" name="Google Shape;8364;p49"/>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5" name="Google Shape;8365;p49"/>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6" name="Google Shape;8366;p49"/>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7" name="Google Shape;8367;p49"/>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8" name="Google Shape;8368;p49"/>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69" name="Google Shape;8369;p49"/>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0" name="Google Shape;8370;p49"/>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1" name="Google Shape;8371;p49"/>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2" name="Google Shape;8372;p49"/>
          <p:cNvGrpSpPr/>
          <p:nvPr/>
        </p:nvGrpSpPr>
        <p:grpSpPr>
          <a:xfrm>
            <a:off x="2468465" y="3248854"/>
            <a:ext cx="397818" cy="304078"/>
            <a:chOff x="2468465" y="3248854"/>
            <a:chExt cx="397818" cy="304078"/>
          </a:xfrm>
        </p:grpSpPr>
        <p:sp>
          <p:nvSpPr>
            <p:cNvPr id="8373" name="Google Shape;8373;p49"/>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4" name="Google Shape;8374;p49"/>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5" name="Google Shape;8375;p49"/>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6" name="Google Shape;8376;p49"/>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7" name="Google Shape;8377;p49"/>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78" name="Google Shape;8378;p49"/>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79" name="Google Shape;8379;p49"/>
          <p:cNvGrpSpPr/>
          <p:nvPr/>
        </p:nvGrpSpPr>
        <p:grpSpPr>
          <a:xfrm>
            <a:off x="3017166" y="3216013"/>
            <a:ext cx="394376" cy="369812"/>
            <a:chOff x="3017166" y="3216013"/>
            <a:chExt cx="394376" cy="369812"/>
          </a:xfrm>
        </p:grpSpPr>
        <p:sp>
          <p:nvSpPr>
            <p:cNvPr id="8380" name="Google Shape;8380;p49"/>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1" name="Google Shape;8381;p49"/>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82" name="Google Shape;8382;p49"/>
          <p:cNvGrpSpPr/>
          <p:nvPr/>
        </p:nvGrpSpPr>
        <p:grpSpPr>
          <a:xfrm>
            <a:off x="4210043" y="3213228"/>
            <a:ext cx="199014" cy="375408"/>
            <a:chOff x="4210043" y="3213228"/>
            <a:chExt cx="199014" cy="375408"/>
          </a:xfrm>
        </p:grpSpPr>
        <p:sp>
          <p:nvSpPr>
            <p:cNvPr id="8383" name="Google Shape;8383;p49"/>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4" name="Google Shape;8384;p49"/>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5" name="Google Shape;8385;p49"/>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6" name="Google Shape;8386;p49"/>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7" name="Google Shape;8387;p49"/>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8" name="Google Shape;8388;p49"/>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89" name="Google Shape;8389;p49"/>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0" name="Google Shape;8390;p49"/>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1" name="Google Shape;8391;p49"/>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2" name="Google Shape;8392;p49"/>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393" name="Google Shape;8393;p49"/>
          <p:cNvGrpSpPr/>
          <p:nvPr/>
        </p:nvGrpSpPr>
        <p:grpSpPr>
          <a:xfrm>
            <a:off x="4818146" y="3203323"/>
            <a:ext cx="77846" cy="395165"/>
            <a:chOff x="4818146" y="3203323"/>
            <a:chExt cx="77846" cy="395165"/>
          </a:xfrm>
        </p:grpSpPr>
        <p:sp>
          <p:nvSpPr>
            <p:cNvPr id="8394" name="Google Shape;8394;p49"/>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5" name="Google Shape;8395;p49"/>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6" name="Google Shape;8396;p49"/>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7" name="Google Shape;8397;p49"/>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8" name="Google Shape;8398;p49"/>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399" name="Google Shape;8399;p49"/>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0" name="Google Shape;8400;p49"/>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1" name="Google Shape;8401;p49"/>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2" name="Google Shape;8402;p49"/>
          <p:cNvGrpSpPr/>
          <p:nvPr/>
        </p:nvGrpSpPr>
        <p:grpSpPr>
          <a:xfrm>
            <a:off x="5228890" y="3235428"/>
            <a:ext cx="344091" cy="332768"/>
            <a:chOff x="5228890" y="3235428"/>
            <a:chExt cx="344091" cy="332768"/>
          </a:xfrm>
        </p:grpSpPr>
        <p:sp>
          <p:nvSpPr>
            <p:cNvPr id="8403" name="Google Shape;8403;p49"/>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4" name="Google Shape;8404;p49"/>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5" name="Google Shape;8405;p49"/>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6" name="Google Shape;8406;p49"/>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07" name="Google Shape;8407;p49"/>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08" name="Google Shape;8408;p49"/>
          <p:cNvGrpSpPr/>
          <p:nvPr/>
        </p:nvGrpSpPr>
        <p:grpSpPr>
          <a:xfrm>
            <a:off x="5757913" y="3227047"/>
            <a:ext cx="388544" cy="347927"/>
            <a:chOff x="5757913" y="3227047"/>
            <a:chExt cx="388544" cy="347927"/>
          </a:xfrm>
        </p:grpSpPr>
        <p:sp>
          <p:nvSpPr>
            <p:cNvPr id="8409" name="Google Shape;8409;p49"/>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0" name="Google Shape;8410;p49"/>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411" name="Google Shape;8411;p49"/>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2" name="Google Shape;8412;p49"/>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3" name="Google Shape;8413;p49"/>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4" name="Google Shape;8414;p49"/>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5" name="Google Shape;8415;p49"/>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6" name="Google Shape;8416;p49"/>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7" name="Google Shape;8417;p49"/>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8" name="Google Shape;8418;p49"/>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19" name="Google Shape;8419;p49"/>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0" name="Google Shape;8420;p49"/>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1" name="Google Shape;8421;p49"/>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2" name="Google Shape;8422;p49"/>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3" name="Google Shape;8423;p49"/>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4" name="Google Shape;8424;p49"/>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5" name="Google Shape;8425;p49"/>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6" name="Google Shape;8426;p49"/>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427" name="Google Shape;8427;p49"/>
          <p:cNvGrpSpPr/>
          <p:nvPr/>
        </p:nvGrpSpPr>
        <p:grpSpPr>
          <a:xfrm>
            <a:off x="7414946" y="3220873"/>
            <a:ext cx="360091" cy="360118"/>
            <a:chOff x="7414946" y="3220873"/>
            <a:chExt cx="360091" cy="360118"/>
          </a:xfrm>
        </p:grpSpPr>
        <p:sp>
          <p:nvSpPr>
            <p:cNvPr id="8428" name="Google Shape;8428;p49"/>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29" name="Google Shape;8429;p49"/>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0" name="Google Shape;8430;p49"/>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1" name="Google Shape;8431;p49"/>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2" name="Google Shape;8432;p49"/>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3" name="Google Shape;8433;p49"/>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4" name="Google Shape;8434;p49"/>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5" name="Google Shape;8435;p49"/>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6" name="Google Shape;8436;p49"/>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7" name="Google Shape;8437;p49"/>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38" name="Google Shape;8438;p49"/>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39" name="Google Shape;8439;p49"/>
          <p:cNvGrpSpPr/>
          <p:nvPr/>
        </p:nvGrpSpPr>
        <p:grpSpPr>
          <a:xfrm>
            <a:off x="8027227" y="3215041"/>
            <a:ext cx="231829" cy="371782"/>
            <a:chOff x="8027227" y="3215041"/>
            <a:chExt cx="231829" cy="371782"/>
          </a:xfrm>
        </p:grpSpPr>
        <p:sp>
          <p:nvSpPr>
            <p:cNvPr id="8440" name="Google Shape;8440;p49"/>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1" name="Google Shape;8441;p49"/>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2" name="Google Shape;8442;p49"/>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3" name="Google Shape;8443;p49"/>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4" name="Google Shape;8444;p49"/>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5" name="Google Shape;8445;p49"/>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6" name="Google Shape;8446;p49"/>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7" name="Google Shape;8447;p49"/>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8" name="Google Shape;8448;p49"/>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49" name="Google Shape;8449;p49"/>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50" name="Google Shape;8450;p49"/>
          <p:cNvGrpSpPr/>
          <p:nvPr/>
        </p:nvGrpSpPr>
        <p:grpSpPr>
          <a:xfrm>
            <a:off x="4093603" y="4146138"/>
            <a:ext cx="395637" cy="420544"/>
            <a:chOff x="4093603" y="4146138"/>
            <a:chExt cx="395637" cy="420544"/>
          </a:xfrm>
        </p:grpSpPr>
        <p:sp>
          <p:nvSpPr>
            <p:cNvPr id="8451" name="Google Shape;8451;p49"/>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2" name="Google Shape;8452;p49"/>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3" name="Google Shape;8453;p49"/>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4" name="Google Shape;8454;p49"/>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5" name="Google Shape;8455;p49"/>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6" name="Google Shape;8456;p49"/>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7" name="Google Shape;8457;p49"/>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8" name="Google Shape;8458;p49"/>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59" name="Google Shape;8459;p49"/>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0" name="Google Shape;8460;p49"/>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1" name="Google Shape;8461;p49"/>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2" name="Google Shape;8462;p49"/>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3" name="Google Shape;8463;p49"/>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4" name="Google Shape;8464;p49"/>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5" name="Google Shape;8465;p49"/>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6" name="Google Shape;8466;p49"/>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67" name="Google Shape;8467;p49"/>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68" name="Google Shape;8468;p49"/>
          <p:cNvGrpSpPr/>
          <p:nvPr/>
        </p:nvGrpSpPr>
        <p:grpSpPr>
          <a:xfrm>
            <a:off x="4644406" y="4162322"/>
            <a:ext cx="392064" cy="387887"/>
            <a:chOff x="4644406" y="4162322"/>
            <a:chExt cx="392064" cy="387887"/>
          </a:xfrm>
        </p:grpSpPr>
        <p:sp>
          <p:nvSpPr>
            <p:cNvPr id="8469" name="Google Shape;8469;p49"/>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0" name="Google Shape;8470;p49"/>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1" name="Google Shape;8471;p49"/>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2" name="Google Shape;8472;p49"/>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3" name="Google Shape;8473;p49"/>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4" name="Google Shape;8474;p49"/>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75" name="Google Shape;8475;p49"/>
          <p:cNvGrpSpPr/>
          <p:nvPr/>
        </p:nvGrpSpPr>
        <p:grpSpPr>
          <a:xfrm>
            <a:off x="5728383" y="4221698"/>
            <a:ext cx="417128" cy="269162"/>
            <a:chOff x="5728383" y="4221698"/>
            <a:chExt cx="417128" cy="269162"/>
          </a:xfrm>
        </p:grpSpPr>
        <p:sp>
          <p:nvSpPr>
            <p:cNvPr id="8476" name="Google Shape;8476;p49"/>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7" name="Google Shape;8477;p49"/>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8" name="Google Shape;8478;p49"/>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79" name="Google Shape;8479;p49"/>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0" name="Google Shape;8480;p49"/>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1" name="Google Shape;8481;p49"/>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2" name="Google Shape;8482;p49"/>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3" name="Google Shape;8483;p49"/>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4" name="Google Shape;8484;p49"/>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5" name="Google Shape;8485;p49"/>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6" name="Google Shape;8486;p49"/>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87" name="Google Shape;8487;p49"/>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488" name="Google Shape;8488;p49"/>
          <p:cNvGrpSpPr/>
          <p:nvPr/>
        </p:nvGrpSpPr>
        <p:grpSpPr>
          <a:xfrm>
            <a:off x="834210" y="3696905"/>
            <a:ext cx="371782" cy="342751"/>
            <a:chOff x="834210" y="3696905"/>
            <a:chExt cx="371782" cy="342751"/>
          </a:xfrm>
        </p:grpSpPr>
        <p:sp>
          <p:nvSpPr>
            <p:cNvPr id="8489" name="Google Shape;8489;p49"/>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0" name="Google Shape;8490;p49"/>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1" name="Google Shape;8491;p49"/>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2" name="Google Shape;8492;p49"/>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3" name="Google Shape;8493;p49"/>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4" name="Google Shape;8494;p49"/>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5" name="Google Shape;8495;p49"/>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6" name="Google Shape;8496;p49"/>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7" name="Google Shape;8497;p49"/>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8" name="Google Shape;8498;p49"/>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499" name="Google Shape;8499;p49"/>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0" name="Google Shape;8500;p49"/>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1" name="Google Shape;8501;p49"/>
          <p:cNvGrpSpPr/>
          <p:nvPr/>
        </p:nvGrpSpPr>
        <p:grpSpPr>
          <a:xfrm>
            <a:off x="1359398" y="3682271"/>
            <a:ext cx="395295" cy="371966"/>
            <a:chOff x="1359398" y="3682271"/>
            <a:chExt cx="395295" cy="371966"/>
          </a:xfrm>
        </p:grpSpPr>
        <p:sp>
          <p:nvSpPr>
            <p:cNvPr id="8502" name="Google Shape;8502;p49"/>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3" name="Google Shape;8503;p49"/>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4" name="Google Shape;8504;p49"/>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5" name="Google Shape;8505;p49"/>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6" name="Google Shape;8506;p49"/>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7" name="Google Shape;8507;p49"/>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08" name="Google Shape;8508;p49"/>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09" name="Google Shape;8509;p49"/>
          <p:cNvGrpSpPr/>
          <p:nvPr/>
        </p:nvGrpSpPr>
        <p:grpSpPr>
          <a:xfrm>
            <a:off x="1908099" y="3682271"/>
            <a:ext cx="395296" cy="371966"/>
            <a:chOff x="1908099" y="3682271"/>
            <a:chExt cx="395296" cy="371966"/>
          </a:xfrm>
        </p:grpSpPr>
        <p:sp>
          <p:nvSpPr>
            <p:cNvPr id="8510" name="Google Shape;8510;p49"/>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1" name="Google Shape;8511;p49"/>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2" name="Google Shape;8512;p49"/>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3" name="Google Shape;8513;p49"/>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4" name="Google Shape;8514;p49"/>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5" name="Google Shape;8515;p49"/>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6" name="Google Shape;8516;p49"/>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17" name="Google Shape;8517;p49"/>
          <p:cNvGrpSpPr/>
          <p:nvPr/>
        </p:nvGrpSpPr>
        <p:grpSpPr>
          <a:xfrm>
            <a:off x="2456800" y="3682271"/>
            <a:ext cx="395270" cy="371966"/>
            <a:chOff x="2456800" y="3682271"/>
            <a:chExt cx="395270" cy="371966"/>
          </a:xfrm>
        </p:grpSpPr>
        <p:sp>
          <p:nvSpPr>
            <p:cNvPr id="8518" name="Google Shape;8518;p49"/>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19" name="Google Shape;8519;p49"/>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0" name="Google Shape;8520;p49"/>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1" name="Google Shape;8521;p49"/>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2" name="Google Shape;8522;p49"/>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3" name="Google Shape;8523;p49"/>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4" name="Google Shape;8524;p49"/>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5" name="Google Shape;8525;p49"/>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6" name="Google Shape;8526;p49"/>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27" name="Google Shape;8527;p49"/>
          <p:cNvGrpSpPr/>
          <p:nvPr/>
        </p:nvGrpSpPr>
        <p:grpSpPr>
          <a:xfrm>
            <a:off x="3014250" y="3682271"/>
            <a:ext cx="391092" cy="371940"/>
            <a:chOff x="3014250" y="3682271"/>
            <a:chExt cx="391092" cy="371940"/>
          </a:xfrm>
        </p:grpSpPr>
        <p:sp>
          <p:nvSpPr>
            <p:cNvPr id="8528" name="Google Shape;8528;p49"/>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29" name="Google Shape;8529;p49"/>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0" name="Google Shape;8530;p49"/>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1" name="Google Shape;8531;p49"/>
          <p:cNvGrpSpPr/>
          <p:nvPr/>
        </p:nvGrpSpPr>
        <p:grpSpPr>
          <a:xfrm>
            <a:off x="3569125" y="3702947"/>
            <a:ext cx="388728" cy="330692"/>
            <a:chOff x="3569125" y="3702947"/>
            <a:chExt cx="388728" cy="330692"/>
          </a:xfrm>
        </p:grpSpPr>
        <p:sp>
          <p:nvSpPr>
            <p:cNvPr id="8532" name="Google Shape;8532;p49"/>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3" name="Google Shape;8533;p49"/>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4" name="Google Shape;8534;p49"/>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5" name="Google Shape;8535;p49"/>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6" name="Google Shape;8536;p49"/>
          <p:cNvGrpSpPr/>
          <p:nvPr/>
        </p:nvGrpSpPr>
        <p:grpSpPr>
          <a:xfrm>
            <a:off x="4111994" y="3682455"/>
            <a:ext cx="387992" cy="371625"/>
            <a:chOff x="4111994" y="3682455"/>
            <a:chExt cx="387992" cy="371625"/>
          </a:xfrm>
        </p:grpSpPr>
        <p:sp>
          <p:nvSpPr>
            <p:cNvPr id="8537" name="Google Shape;8537;p49"/>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38" name="Google Shape;8538;p49"/>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39" name="Google Shape;8539;p49"/>
          <p:cNvGrpSpPr/>
          <p:nvPr/>
        </p:nvGrpSpPr>
        <p:grpSpPr>
          <a:xfrm>
            <a:off x="4674908" y="3682271"/>
            <a:ext cx="371966" cy="371966"/>
            <a:chOff x="4674908" y="3682271"/>
            <a:chExt cx="371966" cy="371966"/>
          </a:xfrm>
        </p:grpSpPr>
        <p:sp>
          <p:nvSpPr>
            <p:cNvPr id="8540" name="Google Shape;8540;p49"/>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1" name="Google Shape;8541;p49"/>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2" name="Google Shape;8542;p49"/>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3" name="Google Shape;8543;p49"/>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44" name="Google Shape;8544;p49"/>
          <p:cNvGrpSpPr/>
          <p:nvPr/>
        </p:nvGrpSpPr>
        <p:grpSpPr>
          <a:xfrm>
            <a:off x="5223609" y="3731112"/>
            <a:ext cx="371782" cy="274285"/>
            <a:chOff x="5223609" y="3731112"/>
            <a:chExt cx="371782" cy="274285"/>
          </a:xfrm>
        </p:grpSpPr>
        <p:sp>
          <p:nvSpPr>
            <p:cNvPr id="8545" name="Google Shape;8545;p49"/>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46" name="Google Shape;8546;p49"/>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547" name="Google Shape;8547;p49"/>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8548" name="Google Shape;8548;p49"/>
          <p:cNvGrpSpPr/>
          <p:nvPr/>
        </p:nvGrpSpPr>
        <p:grpSpPr>
          <a:xfrm>
            <a:off x="6319908" y="3696721"/>
            <a:ext cx="373963" cy="343119"/>
            <a:chOff x="6319908" y="3696721"/>
            <a:chExt cx="373963" cy="343119"/>
          </a:xfrm>
        </p:grpSpPr>
        <p:sp>
          <p:nvSpPr>
            <p:cNvPr id="8549" name="Google Shape;8549;p49"/>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0" name="Google Shape;8550;p49"/>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1" name="Google Shape;8551;p49"/>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2" name="Google Shape;8552;p49"/>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3" name="Google Shape;8553;p49"/>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4" name="Google Shape;8554;p49"/>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5" name="Google Shape;8555;p49"/>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6" name="Google Shape;8556;p49"/>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57" name="Google Shape;8557;p49"/>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58" name="Google Shape;8558;p49"/>
          <p:cNvGrpSpPr/>
          <p:nvPr/>
        </p:nvGrpSpPr>
        <p:grpSpPr>
          <a:xfrm>
            <a:off x="6871342" y="3740044"/>
            <a:ext cx="371966" cy="256420"/>
            <a:chOff x="6871342" y="3740044"/>
            <a:chExt cx="371966" cy="256420"/>
          </a:xfrm>
        </p:grpSpPr>
        <p:sp>
          <p:nvSpPr>
            <p:cNvPr id="8559" name="Google Shape;8559;p49"/>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0" name="Google Shape;8560;p49"/>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1" name="Google Shape;8561;p49"/>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2" name="Google Shape;8562;p49"/>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3" name="Google Shape;8563;p49"/>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4" name="Google Shape;8564;p49"/>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5" name="Google Shape;8565;p49"/>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6" name="Google Shape;8566;p49"/>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7" name="Google Shape;8567;p49"/>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8" name="Google Shape;8568;p49"/>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69" name="Google Shape;8569;p49"/>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0" name="Google Shape;8570;p49"/>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71" name="Google Shape;8571;p49"/>
          <p:cNvGrpSpPr/>
          <p:nvPr/>
        </p:nvGrpSpPr>
        <p:grpSpPr>
          <a:xfrm>
            <a:off x="7402362" y="3681535"/>
            <a:ext cx="402757" cy="372729"/>
            <a:chOff x="7402362" y="3681535"/>
            <a:chExt cx="402757" cy="372729"/>
          </a:xfrm>
        </p:grpSpPr>
        <p:sp>
          <p:nvSpPr>
            <p:cNvPr id="8572" name="Google Shape;8572;p49"/>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3" name="Google Shape;8573;p49"/>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4" name="Google Shape;8574;p49"/>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5" name="Google Shape;8575;p49"/>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6" name="Google Shape;8576;p49"/>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7" name="Google Shape;8577;p49"/>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8" name="Google Shape;8578;p49"/>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79" name="Google Shape;8579;p49"/>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0" name="Google Shape;8580;p49"/>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1" name="Google Shape;8581;p49"/>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2" name="Google Shape;8582;p49"/>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3" name="Google Shape;8583;p49"/>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4" name="Google Shape;8584;p49"/>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5" name="Google Shape;8585;p49"/>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6" name="Google Shape;8586;p49"/>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87" name="Google Shape;8587;p49"/>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588" name="Google Shape;8588;p49"/>
          <p:cNvGrpSpPr/>
          <p:nvPr/>
        </p:nvGrpSpPr>
        <p:grpSpPr>
          <a:xfrm>
            <a:off x="7960705" y="3736235"/>
            <a:ext cx="378902" cy="264064"/>
            <a:chOff x="7960705" y="3736235"/>
            <a:chExt cx="378902" cy="264064"/>
          </a:xfrm>
        </p:grpSpPr>
        <p:sp>
          <p:nvSpPr>
            <p:cNvPr id="8589" name="Google Shape;8589;p49"/>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0" name="Google Shape;8590;p49"/>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1" name="Google Shape;8591;p49"/>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2" name="Google Shape;8592;p49"/>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3" name="Google Shape;8593;p49"/>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4" name="Google Shape;8594;p49"/>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5" name="Google Shape;8595;p49"/>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6" name="Google Shape;8596;p49"/>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7" name="Google Shape;8597;p49"/>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8" name="Google Shape;8598;p49"/>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599" name="Google Shape;8599;p49"/>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0" name="Google Shape;8600;p49"/>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1" name="Google Shape;8601;p49"/>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2" name="Google Shape;8602;p49"/>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03" name="Google Shape;8603;p49"/>
          <p:cNvGrpSpPr/>
          <p:nvPr/>
        </p:nvGrpSpPr>
        <p:grpSpPr>
          <a:xfrm>
            <a:off x="6400828" y="4162270"/>
            <a:ext cx="166200" cy="388018"/>
            <a:chOff x="6400828" y="4162270"/>
            <a:chExt cx="166200" cy="388018"/>
          </a:xfrm>
        </p:grpSpPr>
        <p:sp>
          <p:nvSpPr>
            <p:cNvPr id="8604" name="Google Shape;8604;p49"/>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5" name="Google Shape;8605;p49"/>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6" name="Google Shape;8606;p49"/>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7" name="Google Shape;8607;p49"/>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8" name="Google Shape;8608;p49"/>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09" name="Google Shape;8609;p49"/>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0" name="Google Shape;8610;p49"/>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11" name="Google Shape;8611;p49"/>
          <p:cNvGrpSpPr/>
          <p:nvPr/>
        </p:nvGrpSpPr>
        <p:grpSpPr>
          <a:xfrm>
            <a:off x="6919815" y="4162270"/>
            <a:ext cx="225260" cy="388018"/>
            <a:chOff x="6919815" y="4162270"/>
            <a:chExt cx="225260" cy="388018"/>
          </a:xfrm>
        </p:grpSpPr>
        <p:sp>
          <p:nvSpPr>
            <p:cNvPr id="8612" name="Google Shape;8612;p49"/>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3" name="Google Shape;8613;p49"/>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4" name="Google Shape;8614;p49"/>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5" name="Google Shape;8615;p49"/>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6" name="Google Shape;8616;p49"/>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7" name="Google Shape;8617;p49"/>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8" name="Google Shape;8618;p49"/>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19" name="Google Shape;8619;p49"/>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0" name="Google Shape;8620;p49"/>
          <p:cNvGrpSpPr/>
          <p:nvPr/>
        </p:nvGrpSpPr>
        <p:grpSpPr>
          <a:xfrm>
            <a:off x="7385600" y="4177035"/>
            <a:ext cx="388728" cy="358383"/>
            <a:chOff x="7385600" y="4177035"/>
            <a:chExt cx="388728" cy="358383"/>
          </a:xfrm>
        </p:grpSpPr>
        <p:sp>
          <p:nvSpPr>
            <p:cNvPr id="8621" name="Google Shape;8621;p49"/>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2" name="Google Shape;8622;p49"/>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3" name="Google Shape;8623;p49"/>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4" name="Google Shape;8624;p49"/>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5" name="Google Shape;8625;p49"/>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6" name="Google Shape;8626;p49"/>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27" name="Google Shape;8627;p49"/>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28" name="Google Shape;8628;p49"/>
          <p:cNvGrpSpPr/>
          <p:nvPr/>
        </p:nvGrpSpPr>
        <p:grpSpPr>
          <a:xfrm>
            <a:off x="3625085" y="3259862"/>
            <a:ext cx="369207" cy="258259"/>
            <a:chOff x="3625085" y="3259862"/>
            <a:chExt cx="369207" cy="258259"/>
          </a:xfrm>
        </p:grpSpPr>
        <p:sp>
          <p:nvSpPr>
            <p:cNvPr id="8629" name="Google Shape;8629;p49"/>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0" name="Google Shape;8630;p49"/>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1" name="Google Shape;8631;p49"/>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2" name="Google Shape;8632;p49"/>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3" name="Google Shape;8633;p49"/>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4" name="Google Shape;8634;p49"/>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5" name="Google Shape;8635;p49"/>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6" name="Google Shape;8636;p49"/>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7" name="Google Shape;8637;p49"/>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8" name="Google Shape;8638;p49"/>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39" name="Google Shape;8639;p49"/>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0" name="Google Shape;8640;p49"/>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1" name="Google Shape;8641;p49"/>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42" name="Google Shape;8642;p49"/>
          <p:cNvGrpSpPr/>
          <p:nvPr/>
        </p:nvGrpSpPr>
        <p:grpSpPr>
          <a:xfrm>
            <a:off x="6317360" y="3276808"/>
            <a:ext cx="363217" cy="248590"/>
            <a:chOff x="6317360" y="3276808"/>
            <a:chExt cx="363217" cy="248590"/>
          </a:xfrm>
        </p:grpSpPr>
        <p:sp>
          <p:nvSpPr>
            <p:cNvPr id="8643" name="Google Shape;8643;p49"/>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4" name="Google Shape;8644;p49"/>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5" name="Google Shape;8645;p49"/>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6" name="Google Shape;8646;p49"/>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7" name="Google Shape;8647;p49"/>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8" name="Google Shape;8648;p49"/>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49" name="Google Shape;8649;p49"/>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0" name="Google Shape;8650;p49"/>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1" name="Google Shape;8651;p49"/>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2" name="Google Shape;8652;p49"/>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3" name="Google Shape;8653;p49"/>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4" name="Google Shape;8654;p49"/>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5" name="Google Shape;8655;p49"/>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6" name="Google Shape;8656;p49"/>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7" name="Google Shape;8657;p49"/>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8" name="Google Shape;8658;p49"/>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59" name="Google Shape;8659;p49"/>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0" name="Google Shape;8660;p49"/>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1" name="Google Shape;8661;p49"/>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2" name="Google Shape;8662;p49"/>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3" name="Google Shape;8663;p49"/>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4" name="Google Shape;8664;p49"/>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5" name="Google Shape;8665;p49"/>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6" name="Google Shape;8666;p49"/>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7" name="Google Shape;8667;p49"/>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8" name="Google Shape;8668;p49"/>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69" name="Google Shape;8669;p49"/>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70" name="Google Shape;8670;p49"/>
          <p:cNvGrpSpPr/>
          <p:nvPr/>
        </p:nvGrpSpPr>
        <p:grpSpPr>
          <a:xfrm>
            <a:off x="5084391" y="4183682"/>
            <a:ext cx="504064" cy="325595"/>
            <a:chOff x="5084391" y="4183682"/>
            <a:chExt cx="504064" cy="325595"/>
          </a:xfrm>
        </p:grpSpPr>
        <p:sp>
          <p:nvSpPr>
            <p:cNvPr id="8671" name="Google Shape;8671;p49"/>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2" name="Google Shape;8672;p49"/>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3" name="Google Shape;8673;p49"/>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4" name="Google Shape;8674;p49"/>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5" name="Google Shape;8675;p49"/>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6" name="Google Shape;8676;p49"/>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7" name="Google Shape;8677;p49"/>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8" name="Google Shape;8678;p49"/>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79" name="Google Shape;8679;p49"/>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0" name="Google Shape;8680;p49"/>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1" name="Google Shape;8681;p49"/>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2" name="Google Shape;8682;p49"/>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3" name="Google Shape;8683;p49"/>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4" name="Google Shape;8684;p49"/>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5" name="Google Shape;8685;p49"/>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6" name="Google Shape;8686;p49"/>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87" name="Google Shape;8687;p49"/>
          <p:cNvGrpSpPr/>
          <p:nvPr/>
        </p:nvGrpSpPr>
        <p:grpSpPr>
          <a:xfrm>
            <a:off x="7947595" y="2347996"/>
            <a:ext cx="379795" cy="267164"/>
            <a:chOff x="7947595" y="2347996"/>
            <a:chExt cx="379795" cy="267164"/>
          </a:xfrm>
        </p:grpSpPr>
        <p:sp>
          <p:nvSpPr>
            <p:cNvPr id="8688" name="Google Shape;8688;p49"/>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89" name="Google Shape;8689;p49"/>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0" name="Google Shape;8690;p49"/>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1" name="Google Shape;8691;p49"/>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2" name="Google Shape;8692;p49"/>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3" name="Google Shape;8693;p49"/>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4" name="Google Shape;8694;p49"/>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5" name="Google Shape;8695;p49"/>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6" name="Google Shape;8696;p49"/>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697" name="Google Shape;8697;p49"/>
          <p:cNvGrpSpPr/>
          <p:nvPr/>
        </p:nvGrpSpPr>
        <p:grpSpPr>
          <a:xfrm>
            <a:off x="6400644" y="2310269"/>
            <a:ext cx="275362" cy="338784"/>
            <a:chOff x="6400644" y="2310269"/>
            <a:chExt cx="275362" cy="338784"/>
          </a:xfrm>
        </p:grpSpPr>
        <p:sp>
          <p:nvSpPr>
            <p:cNvPr id="8698" name="Google Shape;8698;p49"/>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699" name="Google Shape;8699;p49"/>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0" name="Google Shape;8700;p49"/>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1" name="Google Shape;8701;p49"/>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2" name="Google Shape;8702;p49"/>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3" name="Google Shape;8703;p49"/>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4" name="Google Shape;8704;p49"/>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5" name="Google Shape;8705;p49"/>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6" name="Google Shape;8706;p49"/>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7" name="Google Shape;8707;p49"/>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8" name="Google Shape;8708;p49"/>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09" name="Google Shape;8709;p49"/>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0" name="Google Shape;8710;p49"/>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11" name="Google Shape;8711;p49"/>
          <p:cNvGrpSpPr/>
          <p:nvPr/>
        </p:nvGrpSpPr>
        <p:grpSpPr>
          <a:xfrm>
            <a:off x="1342268" y="4161009"/>
            <a:ext cx="359565" cy="358094"/>
            <a:chOff x="1342268" y="4161009"/>
            <a:chExt cx="359565" cy="358094"/>
          </a:xfrm>
        </p:grpSpPr>
        <p:sp>
          <p:nvSpPr>
            <p:cNvPr id="8712" name="Google Shape;8712;p49"/>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3" name="Google Shape;8713;p49"/>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4" name="Google Shape;8714;p49"/>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5" name="Google Shape;8715;p49"/>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6" name="Google Shape;8716;p49"/>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7" name="Google Shape;8717;p49"/>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8" name="Google Shape;8718;p49"/>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19" name="Google Shape;8719;p49"/>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0" name="Google Shape;8720;p49"/>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21" name="Google Shape;8721;p49"/>
          <p:cNvGrpSpPr/>
          <p:nvPr/>
        </p:nvGrpSpPr>
        <p:grpSpPr>
          <a:xfrm>
            <a:off x="1913012" y="2764940"/>
            <a:ext cx="417522" cy="374252"/>
            <a:chOff x="1913012" y="2764940"/>
            <a:chExt cx="417522" cy="374252"/>
          </a:xfrm>
        </p:grpSpPr>
        <p:sp>
          <p:nvSpPr>
            <p:cNvPr id="8722" name="Google Shape;8722;p49"/>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3" name="Google Shape;8723;p49"/>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4" name="Google Shape;8724;p49"/>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5" name="Google Shape;8725;p49"/>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6" name="Google Shape;8726;p49"/>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7" name="Google Shape;8727;p49"/>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8" name="Google Shape;8728;p49"/>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29" name="Google Shape;8729;p49"/>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0" name="Google Shape;8730;p49"/>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1" name="Google Shape;8731;p49"/>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2" name="Google Shape;8732;p49"/>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3" name="Google Shape;8733;p49"/>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34" name="Google Shape;8734;p49"/>
          <p:cNvGrpSpPr/>
          <p:nvPr/>
        </p:nvGrpSpPr>
        <p:grpSpPr>
          <a:xfrm>
            <a:off x="830742" y="2763601"/>
            <a:ext cx="384735" cy="381555"/>
            <a:chOff x="830742" y="2763601"/>
            <a:chExt cx="384735" cy="381555"/>
          </a:xfrm>
        </p:grpSpPr>
        <p:sp>
          <p:nvSpPr>
            <p:cNvPr id="8735" name="Google Shape;8735;p49"/>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6" name="Google Shape;8736;p49"/>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7" name="Google Shape;8737;p49"/>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8" name="Google Shape;8738;p49"/>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39" name="Google Shape;8739;p49"/>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0" name="Google Shape;8740;p49"/>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1" name="Google Shape;8741;p49"/>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2" name="Google Shape;8742;p49"/>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3" name="Google Shape;8743;p49"/>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4" name="Google Shape;8744;p49"/>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5" name="Google Shape;8745;p49"/>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6" name="Google Shape;8746;p49"/>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7" name="Google Shape;8747;p49"/>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8" name="Google Shape;8748;p49"/>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49" name="Google Shape;8749;p49"/>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0" name="Google Shape;8750;p49"/>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1" name="Google Shape;8751;p49"/>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2" name="Google Shape;8752;p49"/>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3" name="Google Shape;8753;p4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4" name="Google Shape;8754;p49"/>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5" name="Google Shape;8755;p49"/>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56" name="Google Shape;8756;p49"/>
          <p:cNvGrpSpPr/>
          <p:nvPr/>
        </p:nvGrpSpPr>
        <p:grpSpPr>
          <a:xfrm>
            <a:off x="3007498" y="4183419"/>
            <a:ext cx="375433" cy="329667"/>
            <a:chOff x="3007498" y="4183419"/>
            <a:chExt cx="375433" cy="329667"/>
          </a:xfrm>
        </p:grpSpPr>
        <p:sp>
          <p:nvSpPr>
            <p:cNvPr id="8757" name="Google Shape;8757;p49"/>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8" name="Google Shape;8758;p49"/>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59" name="Google Shape;8759;p49"/>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0" name="Google Shape;8760;p49"/>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1" name="Google Shape;8761;p49"/>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2" name="Google Shape;8762;p49"/>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3" name="Google Shape;8763;p49"/>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4" name="Google Shape;8764;p49"/>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5" name="Google Shape;8765;p49"/>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6" name="Google Shape;8766;p49"/>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7" name="Google Shape;8767;p49"/>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8" name="Google Shape;8768;p49"/>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69" name="Google Shape;8769;p49"/>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0" name="Google Shape;8770;p49"/>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1" name="Google Shape;8771;p49"/>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2" name="Google Shape;8772;p49"/>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3" name="Google Shape;8773;p49"/>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4" name="Google Shape;8774;p49"/>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5" name="Google Shape;8775;p49"/>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6" name="Google Shape;8776;p49"/>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77" name="Google Shape;8777;p49"/>
          <p:cNvGrpSpPr/>
          <p:nvPr/>
        </p:nvGrpSpPr>
        <p:grpSpPr>
          <a:xfrm>
            <a:off x="6919276" y="2766990"/>
            <a:ext cx="274550" cy="354729"/>
            <a:chOff x="7606826" y="2419290"/>
            <a:chExt cx="274550" cy="354729"/>
          </a:xfrm>
        </p:grpSpPr>
        <p:sp>
          <p:nvSpPr>
            <p:cNvPr id="8778" name="Google Shape;8778;p49"/>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79" name="Google Shape;8779;p49"/>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0" name="Google Shape;8780;p49"/>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1" name="Google Shape;8781;p49"/>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2" name="Google Shape;8782;p49"/>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3" name="Google Shape;8783;p49"/>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4" name="Google Shape;8784;p49"/>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5" name="Google Shape;8785;p49"/>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6" name="Google Shape;8786;p49"/>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7" name="Google Shape;8787;p49"/>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8" name="Google Shape;8788;p49"/>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89" name="Google Shape;8789;p49"/>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0" name="Google Shape;8790;p49"/>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1" name="Google Shape;8791;p49"/>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2" name="Google Shape;8792;p49"/>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793" name="Google Shape;8793;p49"/>
          <p:cNvGrpSpPr/>
          <p:nvPr/>
        </p:nvGrpSpPr>
        <p:grpSpPr>
          <a:xfrm>
            <a:off x="7550168" y="2777003"/>
            <a:ext cx="263316" cy="354729"/>
            <a:chOff x="8062968" y="2419290"/>
            <a:chExt cx="263316" cy="354729"/>
          </a:xfrm>
        </p:grpSpPr>
        <p:sp>
          <p:nvSpPr>
            <p:cNvPr id="8794" name="Google Shape;8794;p49"/>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5" name="Google Shape;8795;p49"/>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6" name="Google Shape;8796;p49"/>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7" name="Google Shape;8797;p49"/>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8" name="Google Shape;8798;p49"/>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799" name="Google Shape;8799;p49"/>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0" name="Google Shape;8800;p49"/>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1" name="Google Shape;8801;p49"/>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2" name="Google Shape;8802;p49"/>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3" name="Google Shape;8803;p49"/>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4" name="Google Shape;8804;p49"/>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5" name="Google Shape;8805;p49"/>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6" name="Google Shape;8806;p49"/>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7" name="Google Shape;8807;p49"/>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8" name="Google Shape;8808;p49"/>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09" name="Google Shape;8809;p49"/>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0" name="Google Shape;8810;p49"/>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8811" name="Google Shape;8811;p49"/>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resize</a:t>
            </a:r>
            <a:r>
              <a:rPr b="0" i="0" lang="en" sz="1100" u="none" cap="none" strike="noStrike">
                <a:solidFill>
                  <a:srgbClr val="435D74"/>
                </a:solidFill>
                <a:latin typeface="Arial"/>
                <a:ea typeface="Arial"/>
                <a:cs typeface="Arial"/>
                <a:sym typeface="Arial"/>
              </a:rPr>
              <a:t> </a:t>
            </a:r>
            <a:r>
              <a:rPr b="0" i="0" lang="en" sz="1100" u="none" cap="none" strike="noStrike">
                <a:solidFill>
                  <a:srgbClr val="FFFFFF"/>
                </a:solidFill>
                <a:latin typeface="Arial"/>
                <a:ea typeface="Arial"/>
                <a:cs typeface="Arial"/>
                <a:sym typeface="Arial"/>
              </a:rPr>
              <a:t>these icons without losing quality.</a:t>
            </a:r>
            <a:endParaRPr b="0"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You can </a:t>
            </a:r>
            <a:r>
              <a:rPr b="0" i="0" lang="en" sz="1100" u="none" cap="none" strike="noStrike">
                <a:solidFill>
                  <a:srgbClr val="869FB2"/>
                </a:solidFill>
                <a:latin typeface="Arial"/>
                <a:ea typeface="Arial"/>
                <a:cs typeface="Arial"/>
                <a:sym typeface="Arial"/>
              </a:rPr>
              <a:t>change the stroke and fill color</a:t>
            </a:r>
            <a:r>
              <a:rPr b="0" i="0" lang="en" sz="1100" u="none" cap="none" strike="noStrike">
                <a:solidFill>
                  <a:srgbClr val="FFFFFF"/>
                </a:solidFill>
                <a:latin typeface="Arial"/>
                <a:ea typeface="Arial"/>
                <a:cs typeface="Arial"/>
                <a:sym typeface="Arial"/>
              </a:rPr>
              <a:t>; just select the icon and click on the</a:t>
            </a:r>
            <a:r>
              <a:rPr b="0" i="0" lang="en" sz="1100" u="none" cap="none" strike="noStrike">
                <a:solidFill>
                  <a:srgbClr val="435D74"/>
                </a:solidFill>
                <a:latin typeface="Arial"/>
                <a:ea typeface="Arial"/>
                <a:cs typeface="Arial"/>
                <a:sym typeface="Arial"/>
              </a:rPr>
              <a:t> </a:t>
            </a:r>
            <a:r>
              <a:rPr b="0" i="0" lang="en" sz="1100" u="none" cap="none" strike="noStrike">
                <a:solidFill>
                  <a:srgbClr val="869FB2"/>
                </a:solidFill>
                <a:latin typeface="Arial"/>
                <a:ea typeface="Arial"/>
                <a:cs typeface="Arial"/>
                <a:sym typeface="Arial"/>
              </a:rPr>
              <a:t>paint bucket/pen</a:t>
            </a:r>
            <a:r>
              <a:rPr b="0" i="0" lang="en" sz="1100" u="none" cap="none" strike="noStrike">
                <a:solidFill>
                  <a:srgbClr val="FFFFFF"/>
                </a:solidFill>
                <a:latin typeface="Arial"/>
                <a:ea typeface="Arial"/>
                <a:cs typeface="Arial"/>
                <a:sym typeface="Arial"/>
              </a:rPr>
              <a:t>.</a:t>
            </a:r>
            <a:endParaRPr b="0" i="0" sz="1100" u="none" cap="none" strike="noStrike">
              <a:solidFill>
                <a:srgbClr val="FFFFFF"/>
              </a:solidFill>
              <a:latin typeface="Arial"/>
              <a:ea typeface="Arial"/>
              <a:cs typeface="Arial"/>
              <a:sym typeface="Arial"/>
            </a:endParaRPr>
          </a:p>
          <a:p>
            <a:pPr indent="0" lvl="0" marL="0" marR="0" rtl="0" algn="ctr">
              <a:lnSpc>
                <a:spcPct val="115000"/>
              </a:lnSpc>
              <a:spcBef>
                <a:spcPts val="0"/>
              </a:spcBef>
              <a:spcAft>
                <a:spcPts val="0"/>
              </a:spcAft>
              <a:buClr>
                <a:srgbClr val="000000"/>
              </a:buClr>
              <a:buSzPts val="1100"/>
              <a:buFont typeface="Arial"/>
              <a:buNone/>
            </a:pPr>
            <a:r>
              <a:rPr b="0" i="0" lang="en" sz="1100" u="none" cap="none" strike="noStrike">
                <a:solidFill>
                  <a:srgbClr val="FFFFFF"/>
                </a:solidFill>
                <a:latin typeface="Arial"/>
                <a:ea typeface="Arial"/>
                <a:cs typeface="Arial"/>
                <a:sym typeface="Arial"/>
              </a:rPr>
              <a:t>In Google Slides, you can also use </a:t>
            </a:r>
            <a:r>
              <a:rPr b="0" i="0" lang="en" sz="1100" u="none" cap="none" strike="noStrike">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b="0" i="0" lang="en" sz="1100" u="none" cap="none" strike="noStrike">
                <a:solidFill>
                  <a:srgbClr val="FFFFFF"/>
                </a:solidFill>
                <a:latin typeface="Arial"/>
                <a:ea typeface="Arial"/>
                <a:cs typeface="Arial"/>
                <a:sym typeface="Arial"/>
              </a:rPr>
              <a:t>, allowing you to customize and add even more icons.</a:t>
            </a:r>
            <a:br>
              <a:rPr b="0" i="0" lang="en" sz="1100" u="none" cap="none" strike="noStrike">
                <a:solidFill>
                  <a:srgbClr val="435D74"/>
                </a:solidFill>
                <a:latin typeface="Arial"/>
                <a:ea typeface="Arial"/>
                <a:cs typeface="Arial"/>
                <a:sym typeface="Arial"/>
              </a:rPr>
            </a:br>
            <a:endParaRPr b="0" i="0" sz="1100" u="none" cap="none" strike="noStrike">
              <a:solidFill>
                <a:srgbClr val="435D74"/>
              </a:solidFill>
              <a:latin typeface="Arial"/>
              <a:ea typeface="Arial"/>
              <a:cs typeface="Arial"/>
              <a:sym typeface="Arial"/>
            </a:endParaRPr>
          </a:p>
        </p:txBody>
      </p:sp>
      <p:sp>
        <p:nvSpPr>
          <p:cNvPr id="8812" name="Google Shape;8812;p4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...and our sets of editable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 name="Shape 1086"/>
        <p:cNvGrpSpPr/>
        <p:nvPr/>
      </p:nvGrpSpPr>
      <p:grpSpPr>
        <a:xfrm>
          <a:off x="0" y="0"/>
          <a:ext cx="0" cy="0"/>
          <a:chOff x="0" y="0"/>
          <a:chExt cx="0" cy="0"/>
        </a:xfrm>
      </p:grpSpPr>
      <p:sp>
        <p:nvSpPr>
          <p:cNvPr id="1087" name="Google Shape;1087;p5"/>
          <p:cNvSpPr txBox="1"/>
          <p:nvPr>
            <p:ph type="title"/>
          </p:nvPr>
        </p:nvSpPr>
        <p:spPr>
          <a:xfrm>
            <a:off x="80645" y="106943"/>
            <a:ext cx="9027160" cy="4992088"/>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600"/>
              <a:buNone/>
            </a:pPr>
            <a:r>
              <a:rPr lang="en" sz="2400">
                <a:solidFill>
                  <a:srgbClr val="006C7B"/>
                </a:solidFill>
              </a:rPr>
              <a:t>                          </a:t>
            </a:r>
            <a:r>
              <a:rPr lang="en" sz="2800">
                <a:solidFill>
                  <a:srgbClr val="006C7B"/>
                </a:solidFill>
              </a:rPr>
              <a:t>Sharing of Teacher’s responsibilities</a:t>
            </a:r>
            <a:br>
              <a:rPr lang="en" sz="2400">
                <a:solidFill>
                  <a:schemeClr val="lt2"/>
                </a:solidFill>
              </a:rPr>
            </a:br>
            <a:br>
              <a:rPr lang="en" sz="2400">
                <a:solidFill>
                  <a:schemeClr val="lt2"/>
                </a:solidFill>
              </a:rPr>
            </a:br>
            <a:r>
              <a:rPr lang="en" sz="2400">
                <a:solidFill>
                  <a:schemeClr val="lt2"/>
                </a:solidFill>
              </a:rPr>
              <a:t>1.Creation Project blog</a:t>
            </a:r>
            <a:br>
              <a:rPr lang="en" sz="2400">
                <a:solidFill>
                  <a:schemeClr val="lt2"/>
                </a:solidFill>
              </a:rPr>
            </a:br>
            <a:br>
              <a:rPr lang="en" sz="2400">
                <a:solidFill>
                  <a:schemeClr val="lt2"/>
                </a:solidFill>
              </a:rPr>
            </a:br>
            <a:r>
              <a:rPr lang="en" sz="2400">
                <a:solidFill>
                  <a:srgbClr val="006C7B"/>
                </a:solidFill>
              </a:rPr>
              <a:t>2.Netiquette rules presentation ( e.x. genially canva, prezi )</a:t>
            </a:r>
            <a:br>
              <a:rPr lang="en" sz="2400">
                <a:solidFill>
                  <a:srgbClr val="006C7B"/>
                </a:solidFill>
              </a:rPr>
            </a:br>
            <a:br>
              <a:rPr lang="en" sz="2400">
                <a:solidFill>
                  <a:srgbClr val="006C7B"/>
                </a:solidFill>
              </a:rPr>
            </a:br>
            <a:r>
              <a:rPr lang="en" sz="2400">
                <a:solidFill>
                  <a:schemeClr val="lt2"/>
                </a:solidFill>
              </a:rPr>
              <a:t>3.Pre -Test Evaluation for teachers</a:t>
            </a:r>
            <a:br>
              <a:rPr lang="en" sz="2400">
                <a:solidFill>
                  <a:schemeClr val="lt2"/>
                </a:solidFill>
              </a:rPr>
            </a:br>
            <a:br>
              <a:rPr lang="en" sz="2400">
                <a:solidFill>
                  <a:schemeClr val="lt2"/>
                </a:solidFill>
              </a:rPr>
            </a:br>
            <a:r>
              <a:rPr lang="en" sz="2400">
                <a:solidFill>
                  <a:srgbClr val="006C7B"/>
                </a:solidFill>
              </a:rPr>
              <a:t>4. Pre -Test Evaluation for parents</a:t>
            </a:r>
            <a:br>
              <a:rPr lang="en" sz="2400">
                <a:solidFill>
                  <a:schemeClr val="lt2"/>
                </a:solidFill>
              </a:rPr>
            </a:br>
            <a:br>
              <a:rPr lang="en" sz="2400">
                <a:solidFill>
                  <a:schemeClr val="lt2"/>
                </a:solidFill>
              </a:rPr>
            </a:br>
            <a:r>
              <a:rPr lang="en" sz="2400">
                <a:solidFill>
                  <a:schemeClr val="lt2"/>
                </a:solidFill>
              </a:rPr>
              <a:t> 5. Pre -Test Evaluation for students </a:t>
            </a:r>
            <a:br>
              <a:rPr lang="en" sz="2400">
                <a:solidFill>
                  <a:schemeClr val="lt2"/>
                </a:solidFill>
              </a:rPr>
            </a:br>
            <a:r>
              <a:rPr lang="en" sz="2400">
                <a:solidFill>
                  <a:schemeClr val="lt2"/>
                </a:solidFill>
              </a:rPr>
              <a:t>               ( e.x.Word Cloud with wordart.com)</a:t>
            </a:r>
            <a:br>
              <a:rPr lang="en">
                <a:solidFill>
                  <a:schemeClr val="lt2"/>
                </a:solidFill>
              </a:rPr>
            </a:br>
            <a:endParaRPr>
              <a:solidFill>
                <a:schemeClr val="lt2"/>
              </a:solidFill>
            </a:endParaRPr>
          </a:p>
        </p:txBody>
      </p:sp>
      <p:grpSp>
        <p:nvGrpSpPr>
          <p:cNvPr id="1088" name="Google Shape;1088;p5"/>
          <p:cNvGrpSpPr/>
          <p:nvPr/>
        </p:nvGrpSpPr>
        <p:grpSpPr>
          <a:xfrm>
            <a:off x="7194698" y="3744611"/>
            <a:ext cx="2027274" cy="1354420"/>
            <a:chOff x="3734178" y="1897079"/>
            <a:chExt cx="941451" cy="764253"/>
          </a:xfrm>
        </p:grpSpPr>
        <p:sp>
          <p:nvSpPr>
            <p:cNvPr id="1089" name="Google Shape;1089;p5"/>
            <p:cNvSpPr/>
            <p:nvPr/>
          </p:nvSpPr>
          <p:spPr>
            <a:xfrm>
              <a:off x="3848418" y="2200023"/>
              <a:ext cx="293798" cy="439832"/>
            </a:xfrm>
            <a:custGeom>
              <a:rect b="b" l="l" r="r" t="t"/>
              <a:pathLst>
                <a:path extrusionOk="0" h="13237" w="8842">
                  <a:moveTo>
                    <a:pt x="1" y="1"/>
                  </a:moveTo>
                  <a:lnTo>
                    <a:pt x="1" y="1"/>
                  </a:lnTo>
                  <a:cubicBezTo>
                    <a:pt x="1629" y="3646"/>
                    <a:pt x="3335" y="7316"/>
                    <a:pt x="6024" y="10212"/>
                  </a:cubicBezTo>
                  <a:cubicBezTo>
                    <a:pt x="7006" y="11090"/>
                    <a:pt x="8092" y="12150"/>
                    <a:pt x="8841" y="13236"/>
                  </a:cubicBezTo>
                  <a:cubicBezTo>
                    <a:pt x="8841" y="12797"/>
                    <a:pt x="8738" y="12280"/>
                    <a:pt x="8609" y="11840"/>
                  </a:cubicBezTo>
                  <a:cubicBezTo>
                    <a:pt x="8299" y="9255"/>
                    <a:pt x="7446" y="6773"/>
                    <a:pt x="5920" y="4628"/>
                  </a:cubicBezTo>
                  <a:cubicBezTo>
                    <a:pt x="4524" y="2586"/>
                    <a:pt x="2379" y="85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 name="Google Shape;1090;p5"/>
            <p:cNvSpPr/>
            <p:nvPr/>
          </p:nvSpPr>
          <p:spPr>
            <a:xfrm>
              <a:off x="3841539" y="2195737"/>
              <a:ext cx="304098" cy="450964"/>
            </a:xfrm>
            <a:custGeom>
              <a:rect b="b" l="l" r="r" t="t"/>
              <a:pathLst>
                <a:path extrusionOk="0" h="13572" w="9152">
                  <a:moveTo>
                    <a:pt x="414" y="0"/>
                  </a:moveTo>
                  <a:cubicBezTo>
                    <a:pt x="311" y="0"/>
                    <a:pt x="208" y="0"/>
                    <a:pt x="104" y="130"/>
                  </a:cubicBezTo>
                  <a:cubicBezTo>
                    <a:pt x="1" y="233"/>
                    <a:pt x="104" y="336"/>
                    <a:pt x="208" y="440"/>
                  </a:cubicBezTo>
                  <a:cubicBezTo>
                    <a:pt x="647" y="647"/>
                    <a:pt x="957" y="1086"/>
                    <a:pt x="1397" y="1422"/>
                  </a:cubicBezTo>
                  <a:cubicBezTo>
                    <a:pt x="3129" y="3025"/>
                    <a:pt x="4731" y="4860"/>
                    <a:pt x="6024" y="6799"/>
                  </a:cubicBezTo>
                  <a:cubicBezTo>
                    <a:pt x="7316" y="8841"/>
                    <a:pt x="8402" y="10987"/>
                    <a:pt x="8712" y="13365"/>
                  </a:cubicBezTo>
                  <a:cubicBezTo>
                    <a:pt x="8712" y="13468"/>
                    <a:pt x="8816" y="13572"/>
                    <a:pt x="8945" y="13572"/>
                  </a:cubicBezTo>
                  <a:cubicBezTo>
                    <a:pt x="9048" y="13468"/>
                    <a:pt x="9152" y="13365"/>
                    <a:pt x="9152" y="13262"/>
                  </a:cubicBezTo>
                  <a:cubicBezTo>
                    <a:pt x="8712" y="10883"/>
                    <a:pt x="7756" y="8634"/>
                    <a:pt x="6360" y="6592"/>
                  </a:cubicBezTo>
                  <a:cubicBezTo>
                    <a:pt x="5068" y="4524"/>
                    <a:pt x="3439" y="2818"/>
                    <a:pt x="1707" y="1086"/>
                  </a:cubicBezTo>
                  <a:cubicBezTo>
                    <a:pt x="1293" y="776"/>
                    <a:pt x="854" y="336"/>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 name="Google Shape;1091;p5"/>
            <p:cNvSpPr/>
            <p:nvPr/>
          </p:nvSpPr>
          <p:spPr>
            <a:xfrm>
              <a:off x="3744479" y="2401454"/>
              <a:ext cx="365104" cy="234952"/>
            </a:xfrm>
            <a:custGeom>
              <a:rect b="b" l="l" r="r" t="t"/>
              <a:pathLst>
                <a:path extrusionOk="0" h="7071" w="10988">
                  <a:moveTo>
                    <a:pt x="2709" y="1"/>
                  </a:moveTo>
                  <a:cubicBezTo>
                    <a:pt x="1780" y="1"/>
                    <a:pt x="878" y="284"/>
                    <a:pt x="104" y="711"/>
                  </a:cubicBezTo>
                  <a:cubicBezTo>
                    <a:pt x="1" y="711"/>
                    <a:pt x="1" y="815"/>
                    <a:pt x="1" y="815"/>
                  </a:cubicBezTo>
                  <a:cubicBezTo>
                    <a:pt x="440" y="815"/>
                    <a:pt x="983" y="918"/>
                    <a:pt x="1526" y="1151"/>
                  </a:cubicBezTo>
                  <a:cubicBezTo>
                    <a:pt x="4964" y="2107"/>
                    <a:pt x="8195" y="4692"/>
                    <a:pt x="10987" y="7071"/>
                  </a:cubicBezTo>
                  <a:cubicBezTo>
                    <a:pt x="10134" y="5442"/>
                    <a:pt x="9152" y="3943"/>
                    <a:pt x="7989" y="2547"/>
                  </a:cubicBezTo>
                  <a:cubicBezTo>
                    <a:pt x="6799" y="1254"/>
                    <a:pt x="5171" y="272"/>
                    <a:pt x="3465" y="65"/>
                  </a:cubicBezTo>
                  <a:cubicBezTo>
                    <a:pt x="3212" y="21"/>
                    <a:pt x="2960" y="1"/>
                    <a:pt x="2709"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 name="Google Shape;1092;p5"/>
            <p:cNvSpPr/>
            <p:nvPr/>
          </p:nvSpPr>
          <p:spPr>
            <a:xfrm>
              <a:off x="3734178" y="2418201"/>
              <a:ext cx="378827" cy="219634"/>
            </a:xfrm>
            <a:custGeom>
              <a:rect b="b" l="l" r="r" t="t"/>
              <a:pathLst>
                <a:path extrusionOk="0" h="6610" w="11401">
                  <a:moveTo>
                    <a:pt x="1500" y="1"/>
                  </a:moveTo>
                  <a:cubicBezTo>
                    <a:pt x="957" y="1"/>
                    <a:pt x="543" y="1"/>
                    <a:pt x="104" y="207"/>
                  </a:cubicBezTo>
                  <a:cubicBezTo>
                    <a:pt x="1" y="207"/>
                    <a:pt x="1" y="311"/>
                    <a:pt x="1" y="414"/>
                  </a:cubicBezTo>
                  <a:cubicBezTo>
                    <a:pt x="1" y="507"/>
                    <a:pt x="53" y="586"/>
                    <a:pt x="121" y="586"/>
                  </a:cubicBezTo>
                  <a:cubicBezTo>
                    <a:pt x="148" y="586"/>
                    <a:pt x="178" y="573"/>
                    <a:pt x="207" y="544"/>
                  </a:cubicBezTo>
                  <a:cubicBezTo>
                    <a:pt x="647" y="414"/>
                    <a:pt x="1060" y="414"/>
                    <a:pt x="1500" y="311"/>
                  </a:cubicBezTo>
                  <a:cubicBezTo>
                    <a:pt x="2250" y="311"/>
                    <a:pt x="2999" y="544"/>
                    <a:pt x="3878" y="854"/>
                  </a:cubicBezTo>
                  <a:cubicBezTo>
                    <a:pt x="6773" y="1939"/>
                    <a:pt x="9255" y="3878"/>
                    <a:pt x="10987" y="6463"/>
                  </a:cubicBezTo>
                  <a:cubicBezTo>
                    <a:pt x="11060" y="6536"/>
                    <a:pt x="11133" y="6609"/>
                    <a:pt x="11206" y="6609"/>
                  </a:cubicBezTo>
                  <a:cubicBezTo>
                    <a:pt x="11237" y="6609"/>
                    <a:pt x="11267" y="6597"/>
                    <a:pt x="11297" y="6567"/>
                  </a:cubicBezTo>
                  <a:cubicBezTo>
                    <a:pt x="11401" y="6463"/>
                    <a:pt x="11401" y="6360"/>
                    <a:pt x="11297" y="6231"/>
                  </a:cubicBezTo>
                  <a:cubicBezTo>
                    <a:pt x="9591" y="3646"/>
                    <a:pt x="7006" y="1500"/>
                    <a:pt x="3981" y="414"/>
                  </a:cubicBezTo>
                  <a:cubicBezTo>
                    <a:pt x="3128" y="207"/>
                    <a:pt x="2353" y="1"/>
                    <a:pt x="150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 name="Google Shape;1093;p5"/>
            <p:cNvSpPr/>
            <p:nvPr/>
          </p:nvSpPr>
          <p:spPr>
            <a:xfrm>
              <a:off x="4317403" y="2242987"/>
              <a:ext cx="257746" cy="386536"/>
            </a:xfrm>
            <a:custGeom>
              <a:rect b="b" l="l" r="r" t="t"/>
              <a:pathLst>
                <a:path extrusionOk="0" h="11633" w="7757">
                  <a:moveTo>
                    <a:pt x="7756" y="0"/>
                  </a:moveTo>
                  <a:lnTo>
                    <a:pt x="7756" y="0"/>
                  </a:lnTo>
                  <a:cubicBezTo>
                    <a:pt x="5610" y="646"/>
                    <a:pt x="3775" y="2146"/>
                    <a:pt x="2483" y="4085"/>
                  </a:cubicBezTo>
                  <a:cubicBezTo>
                    <a:pt x="1190" y="5920"/>
                    <a:pt x="440" y="8066"/>
                    <a:pt x="104" y="10340"/>
                  </a:cubicBezTo>
                  <a:cubicBezTo>
                    <a:pt x="1" y="10754"/>
                    <a:pt x="1" y="11193"/>
                    <a:pt x="1" y="11633"/>
                  </a:cubicBezTo>
                  <a:cubicBezTo>
                    <a:pt x="647" y="10651"/>
                    <a:pt x="1604" y="9694"/>
                    <a:pt x="2379" y="8919"/>
                  </a:cubicBezTo>
                  <a:cubicBezTo>
                    <a:pt x="4732" y="6334"/>
                    <a:pt x="6257" y="3102"/>
                    <a:pt x="7756"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 name="Google Shape;1094;p5"/>
            <p:cNvSpPr/>
            <p:nvPr/>
          </p:nvSpPr>
          <p:spPr>
            <a:xfrm>
              <a:off x="4310558" y="2238668"/>
              <a:ext cx="268013" cy="394311"/>
            </a:xfrm>
            <a:custGeom>
              <a:rect b="b" l="l" r="r" t="t"/>
              <a:pathLst>
                <a:path extrusionOk="0" h="11867" w="8066">
                  <a:moveTo>
                    <a:pt x="7755" y="1"/>
                  </a:moveTo>
                  <a:cubicBezTo>
                    <a:pt x="7316" y="337"/>
                    <a:pt x="6980" y="647"/>
                    <a:pt x="6566" y="983"/>
                  </a:cubicBezTo>
                  <a:cubicBezTo>
                    <a:pt x="5041" y="2379"/>
                    <a:pt x="3645" y="4008"/>
                    <a:pt x="2456" y="5714"/>
                  </a:cubicBezTo>
                  <a:cubicBezTo>
                    <a:pt x="1293" y="7549"/>
                    <a:pt x="414" y="9488"/>
                    <a:pt x="0" y="11634"/>
                  </a:cubicBezTo>
                  <a:cubicBezTo>
                    <a:pt x="0" y="11763"/>
                    <a:pt x="104" y="11866"/>
                    <a:pt x="207" y="11866"/>
                  </a:cubicBezTo>
                  <a:cubicBezTo>
                    <a:pt x="310" y="11866"/>
                    <a:pt x="414" y="11763"/>
                    <a:pt x="414" y="11763"/>
                  </a:cubicBezTo>
                  <a:cubicBezTo>
                    <a:pt x="750" y="9695"/>
                    <a:pt x="1603" y="7756"/>
                    <a:pt x="2792" y="5947"/>
                  </a:cubicBezTo>
                  <a:cubicBezTo>
                    <a:pt x="3878" y="4215"/>
                    <a:pt x="5377" y="2715"/>
                    <a:pt x="6876" y="1190"/>
                  </a:cubicBezTo>
                  <a:cubicBezTo>
                    <a:pt x="7212" y="880"/>
                    <a:pt x="7523" y="544"/>
                    <a:pt x="7962" y="337"/>
                  </a:cubicBezTo>
                  <a:cubicBezTo>
                    <a:pt x="7962" y="234"/>
                    <a:pt x="8065" y="130"/>
                    <a:pt x="7962" y="130"/>
                  </a:cubicBezTo>
                  <a:cubicBezTo>
                    <a:pt x="7962" y="1"/>
                    <a:pt x="7859" y="1"/>
                    <a:pt x="77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 name="Google Shape;1095;p5"/>
            <p:cNvSpPr/>
            <p:nvPr/>
          </p:nvSpPr>
          <p:spPr>
            <a:xfrm>
              <a:off x="4342324" y="2417337"/>
              <a:ext cx="322141" cy="204482"/>
            </a:xfrm>
            <a:custGeom>
              <a:rect b="b" l="l" r="r" t="t"/>
              <a:pathLst>
                <a:path extrusionOk="0" h="6154" w="9695">
                  <a:moveTo>
                    <a:pt x="7165" y="1"/>
                  </a:moveTo>
                  <a:cubicBezTo>
                    <a:pt x="6998" y="1"/>
                    <a:pt x="6833" y="10"/>
                    <a:pt x="6670" y="27"/>
                  </a:cubicBezTo>
                  <a:cubicBezTo>
                    <a:pt x="5067" y="233"/>
                    <a:pt x="3775" y="1216"/>
                    <a:pt x="2689" y="2276"/>
                  </a:cubicBezTo>
                  <a:cubicBezTo>
                    <a:pt x="1629" y="3465"/>
                    <a:pt x="854" y="4861"/>
                    <a:pt x="1" y="6153"/>
                  </a:cubicBezTo>
                  <a:cubicBezTo>
                    <a:pt x="2482" y="4111"/>
                    <a:pt x="5274" y="1965"/>
                    <a:pt x="8402" y="983"/>
                  </a:cubicBezTo>
                  <a:cubicBezTo>
                    <a:pt x="8841" y="880"/>
                    <a:pt x="9255" y="776"/>
                    <a:pt x="9694" y="776"/>
                  </a:cubicBezTo>
                  <a:cubicBezTo>
                    <a:pt x="9694" y="776"/>
                    <a:pt x="9694" y="673"/>
                    <a:pt x="9591" y="673"/>
                  </a:cubicBezTo>
                  <a:cubicBezTo>
                    <a:pt x="8879" y="220"/>
                    <a:pt x="8005" y="1"/>
                    <a:pt x="7165"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 name="Google Shape;1096;p5"/>
            <p:cNvSpPr/>
            <p:nvPr/>
          </p:nvSpPr>
          <p:spPr>
            <a:xfrm>
              <a:off x="4338902" y="2431958"/>
              <a:ext cx="336727" cy="193284"/>
            </a:xfrm>
            <a:custGeom>
              <a:rect b="b" l="l" r="r" t="t"/>
              <a:pathLst>
                <a:path extrusionOk="0" h="5817" w="10134">
                  <a:moveTo>
                    <a:pt x="8841" y="0"/>
                  </a:moveTo>
                  <a:cubicBezTo>
                    <a:pt x="8066" y="0"/>
                    <a:pt x="7316" y="233"/>
                    <a:pt x="6566" y="440"/>
                  </a:cubicBezTo>
                  <a:cubicBezTo>
                    <a:pt x="3981" y="1422"/>
                    <a:pt x="1603" y="3232"/>
                    <a:pt x="104" y="5506"/>
                  </a:cubicBezTo>
                  <a:cubicBezTo>
                    <a:pt x="0" y="5610"/>
                    <a:pt x="104" y="5713"/>
                    <a:pt x="104" y="5817"/>
                  </a:cubicBezTo>
                  <a:cubicBezTo>
                    <a:pt x="207" y="5817"/>
                    <a:pt x="310" y="5817"/>
                    <a:pt x="440" y="5713"/>
                  </a:cubicBezTo>
                  <a:cubicBezTo>
                    <a:pt x="1939" y="3464"/>
                    <a:pt x="4085" y="1732"/>
                    <a:pt x="6670" y="776"/>
                  </a:cubicBezTo>
                  <a:cubicBezTo>
                    <a:pt x="7316" y="543"/>
                    <a:pt x="8066" y="336"/>
                    <a:pt x="8841" y="336"/>
                  </a:cubicBezTo>
                  <a:cubicBezTo>
                    <a:pt x="9151" y="336"/>
                    <a:pt x="9487" y="440"/>
                    <a:pt x="9797" y="543"/>
                  </a:cubicBezTo>
                  <a:cubicBezTo>
                    <a:pt x="9901" y="543"/>
                    <a:pt x="10004" y="543"/>
                    <a:pt x="10134" y="440"/>
                  </a:cubicBezTo>
                  <a:cubicBezTo>
                    <a:pt x="10134" y="336"/>
                    <a:pt x="10004" y="233"/>
                    <a:pt x="9901" y="233"/>
                  </a:cubicBezTo>
                  <a:cubicBezTo>
                    <a:pt x="9591" y="0"/>
                    <a:pt x="9151" y="0"/>
                    <a:pt x="8841"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 name="Google Shape;1097;p5"/>
            <p:cNvSpPr/>
            <p:nvPr/>
          </p:nvSpPr>
          <p:spPr>
            <a:xfrm>
              <a:off x="4124147" y="2514165"/>
              <a:ext cx="436377" cy="147165"/>
            </a:xfrm>
            <a:custGeom>
              <a:rect b="b" l="l" r="r" t="t"/>
              <a:pathLst>
                <a:path extrusionOk="0" h="4429" w="13133">
                  <a:moveTo>
                    <a:pt x="6664" y="0"/>
                  </a:moveTo>
                  <a:cubicBezTo>
                    <a:pt x="6147" y="0"/>
                    <a:pt x="5626" y="110"/>
                    <a:pt x="5171" y="344"/>
                  </a:cubicBezTo>
                  <a:cubicBezTo>
                    <a:pt x="4318" y="758"/>
                    <a:pt x="3542" y="1533"/>
                    <a:pt x="3129" y="2386"/>
                  </a:cubicBezTo>
                  <a:cubicBezTo>
                    <a:pt x="2792" y="2050"/>
                    <a:pt x="2379" y="1947"/>
                    <a:pt x="1939" y="1947"/>
                  </a:cubicBezTo>
                  <a:cubicBezTo>
                    <a:pt x="1733" y="1947"/>
                    <a:pt x="1500" y="2050"/>
                    <a:pt x="1397" y="2050"/>
                  </a:cubicBezTo>
                  <a:cubicBezTo>
                    <a:pt x="1190" y="2179"/>
                    <a:pt x="957" y="2283"/>
                    <a:pt x="854" y="2490"/>
                  </a:cubicBezTo>
                  <a:cubicBezTo>
                    <a:pt x="440" y="2826"/>
                    <a:pt x="104" y="3239"/>
                    <a:pt x="1" y="3679"/>
                  </a:cubicBezTo>
                  <a:cubicBezTo>
                    <a:pt x="311" y="4118"/>
                    <a:pt x="543" y="4325"/>
                    <a:pt x="1086" y="4428"/>
                  </a:cubicBezTo>
                  <a:lnTo>
                    <a:pt x="13133" y="4428"/>
                  </a:lnTo>
                  <a:cubicBezTo>
                    <a:pt x="13029" y="3679"/>
                    <a:pt x="12719" y="2826"/>
                    <a:pt x="12073" y="2386"/>
                  </a:cubicBezTo>
                  <a:cubicBezTo>
                    <a:pt x="11685" y="2115"/>
                    <a:pt x="11226" y="1979"/>
                    <a:pt x="10783" y="1979"/>
                  </a:cubicBezTo>
                  <a:cubicBezTo>
                    <a:pt x="10341" y="1979"/>
                    <a:pt x="9914" y="2115"/>
                    <a:pt x="9591" y="2386"/>
                  </a:cubicBezTo>
                  <a:cubicBezTo>
                    <a:pt x="9488" y="1533"/>
                    <a:pt x="8841" y="654"/>
                    <a:pt x="7963" y="241"/>
                  </a:cubicBezTo>
                  <a:cubicBezTo>
                    <a:pt x="7565" y="84"/>
                    <a:pt x="7116" y="0"/>
                    <a:pt x="666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 name="Google Shape;1098;p5"/>
            <p:cNvSpPr/>
            <p:nvPr/>
          </p:nvSpPr>
          <p:spPr>
            <a:xfrm>
              <a:off x="4228085" y="2035110"/>
              <a:ext cx="103969" cy="236248"/>
            </a:xfrm>
            <a:custGeom>
              <a:rect b="b" l="l" r="r" t="t"/>
              <a:pathLst>
                <a:path extrusionOk="0" h="7110" w="3129">
                  <a:moveTo>
                    <a:pt x="2792" y="0"/>
                  </a:moveTo>
                  <a:cubicBezTo>
                    <a:pt x="1190" y="2043"/>
                    <a:pt x="207" y="4524"/>
                    <a:pt x="1" y="7109"/>
                  </a:cubicBezTo>
                  <a:lnTo>
                    <a:pt x="414" y="7109"/>
                  </a:lnTo>
                  <a:cubicBezTo>
                    <a:pt x="647" y="4628"/>
                    <a:pt x="1603" y="2249"/>
                    <a:pt x="3128" y="207"/>
                  </a:cubicBezTo>
                  <a:lnTo>
                    <a:pt x="2792"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 name="Google Shape;1099;p5"/>
            <p:cNvSpPr/>
            <p:nvPr/>
          </p:nvSpPr>
          <p:spPr>
            <a:xfrm>
              <a:off x="4241842" y="1907679"/>
              <a:ext cx="222491" cy="220232"/>
            </a:xfrm>
            <a:custGeom>
              <a:rect b="b" l="l" r="r" t="t"/>
              <a:pathLst>
                <a:path extrusionOk="0" h="6628" w="6696">
                  <a:moveTo>
                    <a:pt x="3423" y="1"/>
                  </a:moveTo>
                  <a:cubicBezTo>
                    <a:pt x="2627" y="1"/>
                    <a:pt x="1857" y="369"/>
                    <a:pt x="1293" y="914"/>
                  </a:cubicBezTo>
                  <a:cubicBezTo>
                    <a:pt x="1732" y="1354"/>
                    <a:pt x="2275" y="1793"/>
                    <a:pt x="2714" y="2336"/>
                  </a:cubicBezTo>
                  <a:cubicBezTo>
                    <a:pt x="2172" y="2103"/>
                    <a:pt x="1629" y="1897"/>
                    <a:pt x="1086" y="1690"/>
                  </a:cubicBezTo>
                  <a:cubicBezTo>
                    <a:pt x="982" y="1561"/>
                    <a:pt x="879" y="1561"/>
                    <a:pt x="776" y="1457"/>
                  </a:cubicBezTo>
                  <a:cubicBezTo>
                    <a:pt x="543" y="1690"/>
                    <a:pt x="440" y="1897"/>
                    <a:pt x="440" y="2103"/>
                  </a:cubicBezTo>
                  <a:cubicBezTo>
                    <a:pt x="0" y="2982"/>
                    <a:pt x="129" y="4042"/>
                    <a:pt x="646" y="4921"/>
                  </a:cubicBezTo>
                  <a:cubicBezTo>
                    <a:pt x="646" y="4921"/>
                    <a:pt x="646" y="5025"/>
                    <a:pt x="776" y="5128"/>
                  </a:cubicBezTo>
                  <a:cubicBezTo>
                    <a:pt x="1293" y="4585"/>
                    <a:pt x="1835" y="4146"/>
                    <a:pt x="2482" y="3835"/>
                  </a:cubicBezTo>
                  <a:lnTo>
                    <a:pt x="2482" y="3835"/>
                  </a:lnTo>
                  <a:lnTo>
                    <a:pt x="982" y="5335"/>
                  </a:lnTo>
                  <a:cubicBezTo>
                    <a:pt x="1629" y="6084"/>
                    <a:pt x="2714" y="6524"/>
                    <a:pt x="3671" y="6627"/>
                  </a:cubicBezTo>
                  <a:cubicBezTo>
                    <a:pt x="4110" y="6627"/>
                    <a:pt x="4653" y="6627"/>
                    <a:pt x="4963" y="6420"/>
                  </a:cubicBezTo>
                  <a:cubicBezTo>
                    <a:pt x="4860" y="5878"/>
                    <a:pt x="4653" y="5231"/>
                    <a:pt x="4421" y="4688"/>
                  </a:cubicBezTo>
                  <a:lnTo>
                    <a:pt x="4421" y="4688"/>
                  </a:lnTo>
                  <a:cubicBezTo>
                    <a:pt x="4860" y="5231"/>
                    <a:pt x="5170" y="5671"/>
                    <a:pt x="5506" y="6084"/>
                  </a:cubicBezTo>
                  <a:cubicBezTo>
                    <a:pt x="5713" y="5981"/>
                    <a:pt x="5946" y="5774"/>
                    <a:pt x="6049" y="5671"/>
                  </a:cubicBezTo>
                  <a:cubicBezTo>
                    <a:pt x="6463" y="5025"/>
                    <a:pt x="6695" y="4146"/>
                    <a:pt x="6695" y="3396"/>
                  </a:cubicBezTo>
                  <a:cubicBezTo>
                    <a:pt x="6592" y="2646"/>
                    <a:pt x="6256" y="2000"/>
                    <a:pt x="5946" y="1354"/>
                  </a:cubicBezTo>
                  <a:cubicBezTo>
                    <a:pt x="5403" y="1690"/>
                    <a:pt x="4860" y="1897"/>
                    <a:pt x="4317" y="2207"/>
                  </a:cubicBezTo>
                  <a:cubicBezTo>
                    <a:pt x="4757" y="1793"/>
                    <a:pt x="5170" y="1457"/>
                    <a:pt x="5610" y="1044"/>
                  </a:cubicBezTo>
                  <a:cubicBezTo>
                    <a:pt x="5299" y="708"/>
                    <a:pt x="4860" y="268"/>
                    <a:pt x="4317" y="165"/>
                  </a:cubicBezTo>
                  <a:cubicBezTo>
                    <a:pt x="4022" y="52"/>
                    <a:pt x="3721" y="1"/>
                    <a:pt x="3423"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 name="Google Shape;1100;p5"/>
            <p:cNvSpPr/>
            <p:nvPr/>
          </p:nvSpPr>
          <p:spPr>
            <a:xfrm>
              <a:off x="4332024" y="1991282"/>
              <a:ext cx="46419" cy="47283"/>
            </a:xfrm>
            <a:custGeom>
              <a:rect b="b" l="l" r="r" t="t"/>
              <a:pathLst>
                <a:path extrusionOk="0" h="1423" w="1397">
                  <a:moveTo>
                    <a:pt x="784" y="0"/>
                  </a:moveTo>
                  <a:cubicBezTo>
                    <a:pt x="503" y="0"/>
                    <a:pt x="189" y="189"/>
                    <a:pt x="104" y="466"/>
                  </a:cubicBezTo>
                  <a:cubicBezTo>
                    <a:pt x="0" y="570"/>
                    <a:pt x="0" y="880"/>
                    <a:pt x="104" y="983"/>
                  </a:cubicBezTo>
                  <a:cubicBezTo>
                    <a:pt x="311" y="1216"/>
                    <a:pt x="517" y="1319"/>
                    <a:pt x="750" y="1423"/>
                  </a:cubicBezTo>
                  <a:cubicBezTo>
                    <a:pt x="853" y="1423"/>
                    <a:pt x="957" y="1423"/>
                    <a:pt x="1060" y="1319"/>
                  </a:cubicBezTo>
                  <a:cubicBezTo>
                    <a:pt x="1164" y="1319"/>
                    <a:pt x="1293" y="1216"/>
                    <a:pt x="1293" y="1216"/>
                  </a:cubicBezTo>
                  <a:cubicBezTo>
                    <a:pt x="1396" y="983"/>
                    <a:pt x="1396" y="880"/>
                    <a:pt x="1396" y="673"/>
                  </a:cubicBezTo>
                  <a:cubicBezTo>
                    <a:pt x="1396" y="570"/>
                    <a:pt x="1396" y="337"/>
                    <a:pt x="1164" y="234"/>
                  </a:cubicBezTo>
                  <a:cubicBezTo>
                    <a:pt x="1164" y="130"/>
                    <a:pt x="1060" y="27"/>
                    <a:pt x="957" y="27"/>
                  </a:cubicBezTo>
                  <a:cubicBezTo>
                    <a:pt x="902" y="9"/>
                    <a:pt x="844" y="0"/>
                    <a:pt x="78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 name="Google Shape;1101;p5"/>
            <p:cNvSpPr/>
            <p:nvPr/>
          </p:nvSpPr>
          <p:spPr>
            <a:xfrm>
              <a:off x="4124147" y="2035110"/>
              <a:ext cx="114269" cy="257712"/>
            </a:xfrm>
            <a:custGeom>
              <a:rect b="b" l="l" r="r" t="t"/>
              <a:pathLst>
                <a:path extrusionOk="0" h="7756" w="3439">
                  <a:moveTo>
                    <a:pt x="440" y="0"/>
                  </a:moveTo>
                  <a:lnTo>
                    <a:pt x="1" y="311"/>
                  </a:lnTo>
                  <a:cubicBezTo>
                    <a:pt x="1733" y="2482"/>
                    <a:pt x="2792" y="5067"/>
                    <a:pt x="2896" y="7756"/>
                  </a:cubicBezTo>
                  <a:lnTo>
                    <a:pt x="3439" y="7756"/>
                  </a:lnTo>
                  <a:cubicBezTo>
                    <a:pt x="3232" y="4964"/>
                    <a:pt x="2146" y="2249"/>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 name="Google Shape;1102;p5"/>
            <p:cNvSpPr/>
            <p:nvPr/>
          </p:nvSpPr>
          <p:spPr>
            <a:xfrm>
              <a:off x="3980700" y="1897079"/>
              <a:ext cx="239670" cy="239969"/>
            </a:xfrm>
            <a:custGeom>
              <a:rect b="b" l="l" r="r" t="t"/>
              <a:pathLst>
                <a:path extrusionOk="0" h="7222" w="7213">
                  <a:moveTo>
                    <a:pt x="3558" y="1"/>
                  </a:moveTo>
                  <a:cubicBezTo>
                    <a:pt x="3233" y="1"/>
                    <a:pt x="2906" y="55"/>
                    <a:pt x="2586" y="173"/>
                  </a:cubicBezTo>
                  <a:cubicBezTo>
                    <a:pt x="2043" y="380"/>
                    <a:pt x="1629" y="716"/>
                    <a:pt x="1190" y="1130"/>
                  </a:cubicBezTo>
                  <a:cubicBezTo>
                    <a:pt x="1733" y="1569"/>
                    <a:pt x="2172" y="2009"/>
                    <a:pt x="2586" y="2422"/>
                  </a:cubicBezTo>
                  <a:cubicBezTo>
                    <a:pt x="2043" y="2112"/>
                    <a:pt x="1526" y="1776"/>
                    <a:pt x="880" y="1569"/>
                  </a:cubicBezTo>
                  <a:cubicBezTo>
                    <a:pt x="440" y="2216"/>
                    <a:pt x="104" y="2862"/>
                    <a:pt x="104" y="3715"/>
                  </a:cubicBezTo>
                  <a:cubicBezTo>
                    <a:pt x="1" y="4594"/>
                    <a:pt x="233" y="5447"/>
                    <a:pt x="750" y="6197"/>
                  </a:cubicBezTo>
                  <a:cubicBezTo>
                    <a:pt x="983" y="6300"/>
                    <a:pt x="1086" y="6533"/>
                    <a:pt x="1293" y="6636"/>
                  </a:cubicBezTo>
                  <a:cubicBezTo>
                    <a:pt x="1733" y="6197"/>
                    <a:pt x="2043" y="5654"/>
                    <a:pt x="2482" y="5111"/>
                  </a:cubicBezTo>
                  <a:lnTo>
                    <a:pt x="2482" y="5111"/>
                  </a:lnTo>
                  <a:cubicBezTo>
                    <a:pt x="2275" y="5757"/>
                    <a:pt x="2043" y="6403"/>
                    <a:pt x="1836" y="7050"/>
                  </a:cubicBezTo>
                  <a:cubicBezTo>
                    <a:pt x="2224" y="7142"/>
                    <a:pt x="2559" y="7221"/>
                    <a:pt x="2907" y="7221"/>
                  </a:cubicBezTo>
                  <a:cubicBezTo>
                    <a:pt x="3046" y="7221"/>
                    <a:pt x="3188" y="7208"/>
                    <a:pt x="3335" y="7179"/>
                  </a:cubicBezTo>
                  <a:cubicBezTo>
                    <a:pt x="4421" y="7179"/>
                    <a:pt x="5507" y="6636"/>
                    <a:pt x="6256" y="5886"/>
                  </a:cubicBezTo>
                  <a:cubicBezTo>
                    <a:pt x="5714" y="5240"/>
                    <a:pt x="5171" y="4697"/>
                    <a:pt x="4628" y="4154"/>
                  </a:cubicBezTo>
                  <a:lnTo>
                    <a:pt x="4628" y="4154"/>
                  </a:lnTo>
                  <a:cubicBezTo>
                    <a:pt x="5274" y="4594"/>
                    <a:pt x="5920" y="5007"/>
                    <a:pt x="6463" y="5550"/>
                  </a:cubicBezTo>
                  <a:cubicBezTo>
                    <a:pt x="6567" y="5447"/>
                    <a:pt x="6567" y="5447"/>
                    <a:pt x="6696" y="5344"/>
                  </a:cubicBezTo>
                  <a:cubicBezTo>
                    <a:pt x="7213" y="4465"/>
                    <a:pt x="7213" y="3301"/>
                    <a:pt x="6903" y="2319"/>
                  </a:cubicBezTo>
                  <a:cubicBezTo>
                    <a:pt x="6799" y="2112"/>
                    <a:pt x="6696" y="1880"/>
                    <a:pt x="6463" y="1673"/>
                  </a:cubicBezTo>
                  <a:cubicBezTo>
                    <a:pt x="6360" y="1673"/>
                    <a:pt x="6256" y="1776"/>
                    <a:pt x="6153" y="1776"/>
                  </a:cubicBezTo>
                  <a:cubicBezTo>
                    <a:pt x="5610" y="2009"/>
                    <a:pt x="4964" y="2319"/>
                    <a:pt x="4421" y="2526"/>
                  </a:cubicBezTo>
                  <a:cubicBezTo>
                    <a:pt x="4860" y="2009"/>
                    <a:pt x="5403" y="1466"/>
                    <a:pt x="5920" y="1027"/>
                  </a:cubicBezTo>
                  <a:cubicBezTo>
                    <a:pt x="5297" y="403"/>
                    <a:pt x="4439" y="1"/>
                    <a:pt x="355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 name="Google Shape;1103;p5"/>
            <p:cNvSpPr/>
            <p:nvPr/>
          </p:nvSpPr>
          <p:spPr>
            <a:xfrm>
              <a:off x="4074337" y="1987826"/>
              <a:ext cx="49841" cy="50738"/>
            </a:xfrm>
            <a:custGeom>
              <a:rect b="b" l="l" r="r" t="t"/>
              <a:pathLst>
                <a:path extrusionOk="0" h="1527" w="1500">
                  <a:moveTo>
                    <a:pt x="704" y="1"/>
                  </a:moveTo>
                  <a:cubicBezTo>
                    <a:pt x="640" y="1"/>
                    <a:pt x="577" y="9"/>
                    <a:pt x="517" y="27"/>
                  </a:cubicBezTo>
                  <a:cubicBezTo>
                    <a:pt x="414" y="27"/>
                    <a:pt x="310" y="131"/>
                    <a:pt x="207" y="234"/>
                  </a:cubicBezTo>
                  <a:cubicBezTo>
                    <a:pt x="104" y="441"/>
                    <a:pt x="0" y="570"/>
                    <a:pt x="0" y="777"/>
                  </a:cubicBezTo>
                  <a:cubicBezTo>
                    <a:pt x="0" y="984"/>
                    <a:pt x="0" y="1087"/>
                    <a:pt x="104" y="1320"/>
                  </a:cubicBezTo>
                  <a:cubicBezTo>
                    <a:pt x="207" y="1423"/>
                    <a:pt x="310" y="1423"/>
                    <a:pt x="310" y="1423"/>
                  </a:cubicBezTo>
                  <a:cubicBezTo>
                    <a:pt x="414" y="1527"/>
                    <a:pt x="517" y="1527"/>
                    <a:pt x="647" y="1527"/>
                  </a:cubicBezTo>
                  <a:cubicBezTo>
                    <a:pt x="957" y="1527"/>
                    <a:pt x="1293" y="1320"/>
                    <a:pt x="1396" y="1087"/>
                  </a:cubicBezTo>
                  <a:cubicBezTo>
                    <a:pt x="1500" y="881"/>
                    <a:pt x="1500" y="674"/>
                    <a:pt x="1500" y="441"/>
                  </a:cubicBezTo>
                  <a:cubicBezTo>
                    <a:pt x="1329" y="186"/>
                    <a:pt x="1002" y="1"/>
                    <a:pt x="70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 name="Google Shape;1104;p5"/>
            <p:cNvSpPr/>
            <p:nvPr/>
          </p:nvSpPr>
          <p:spPr>
            <a:xfrm>
              <a:off x="4238386" y="2142471"/>
              <a:ext cx="107391" cy="110847"/>
            </a:xfrm>
            <a:custGeom>
              <a:rect b="b" l="l" r="r" t="t"/>
              <a:pathLst>
                <a:path extrusionOk="0" h="3336" w="3232">
                  <a:moveTo>
                    <a:pt x="3232" y="1"/>
                  </a:moveTo>
                  <a:lnTo>
                    <a:pt x="3232" y="1"/>
                  </a:lnTo>
                  <a:cubicBezTo>
                    <a:pt x="1733" y="544"/>
                    <a:pt x="440" y="1836"/>
                    <a:pt x="1" y="3335"/>
                  </a:cubicBezTo>
                  <a:cubicBezTo>
                    <a:pt x="880" y="2896"/>
                    <a:pt x="1939" y="2793"/>
                    <a:pt x="2586" y="2043"/>
                  </a:cubicBezTo>
                  <a:cubicBezTo>
                    <a:pt x="3129" y="1500"/>
                    <a:pt x="3232" y="750"/>
                    <a:pt x="323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 name="Google Shape;1105;p5"/>
            <p:cNvSpPr/>
            <p:nvPr/>
          </p:nvSpPr>
          <p:spPr>
            <a:xfrm>
              <a:off x="4077760" y="2163638"/>
              <a:ext cx="142612" cy="65292"/>
            </a:xfrm>
            <a:custGeom>
              <a:rect b="b" l="l" r="r" t="t"/>
              <a:pathLst>
                <a:path extrusionOk="0" h="1965" w="4292">
                  <a:moveTo>
                    <a:pt x="297" y="0"/>
                  </a:moveTo>
                  <a:cubicBezTo>
                    <a:pt x="198" y="0"/>
                    <a:pt x="99" y="4"/>
                    <a:pt x="1" y="10"/>
                  </a:cubicBezTo>
                  <a:cubicBezTo>
                    <a:pt x="311" y="760"/>
                    <a:pt x="750" y="1406"/>
                    <a:pt x="1397" y="1742"/>
                  </a:cubicBezTo>
                  <a:cubicBezTo>
                    <a:pt x="1766" y="1921"/>
                    <a:pt x="2179" y="1964"/>
                    <a:pt x="2606" y="1964"/>
                  </a:cubicBezTo>
                  <a:cubicBezTo>
                    <a:pt x="3008" y="1964"/>
                    <a:pt x="3421" y="1926"/>
                    <a:pt x="3823" y="1926"/>
                  </a:cubicBezTo>
                  <a:cubicBezTo>
                    <a:pt x="3982" y="1926"/>
                    <a:pt x="4138" y="1932"/>
                    <a:pt x="4292" y="1949"/>
                  </a:cubicBezTo>
                  <a:cubicBezTo>
                    <a:pt x="3394" y="735"/>
                    <a:pt x="1813" y="0"/>
                    <a:pt x="29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 name="Google Shape;1106;p5"/>
            <p:cNvSpPr/>
            <p:nvPr/>
          </p:nvSpPr>
          <p:spPr>
            <a:xfrm>
              <a:off x="3934313" y="2119477"/>
              <a:ext cx="42996" cy="69412"/>
            </a:xfrm>
            <a:custGeom>
              <a:rect b="b" l="l" r="r" t="t"/>
              <a:pathLst>
                <a:path extrusionOk="0" h="2089" w="1294">
                  <a:moveTo>
                    <a:pt x="214" y="0"/>
                  </a:moveTo>
                  <a:cubicBezTo>
                    <a:pt x="176" y="0"/>
                    <a:pt x="139" y="12"/>
                    <a:pt x="104" y="46"/>
                  </a:cubicBezTo>
                  <a:cubicBezTo>
                    <a:pt x="104" y="46"/>
                    <a:pt x="1" y="150"/>
                    <a:pt x="1" y="253"/>
                  </a:cubicBezTo>
                  <a:cubicBezTo>
                    <a:pt x="1" y="357"/>
                    <a:pt x="1" y="486"/>
                    <a:pt x="104" y="589"/>
                  </a:cubicBezTo>
                  <a:cubicBezTo>
                    <a:pt x="337" y="1132"/>
                    <a:pt x="750" y="1778"/>
                    <a:pt x="1293" y="2089"/>
                  </a:cubicBezTo>
                  <a:cubicBezTo>
                    <a:pt x="1190" y="1546"/>
                    <a:pt x="854" y="796"/>
                    <a:pt x="544" y="253"/>
                  </a:cubicBezTo>
                  <a:cubicBezTo>
                    <a:pt x="544" y="150"/>
                    <a:pt x="544" y="150"/>
                    <a:pt x="440" y="46"/>
                  </a:cubicBezTo>
                  <a:cubicBezTo>
                    <a:pt x="371" y="46"/>
                    <a:pt x="291" y="0"/>
                    <a:pt x="21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 name="Google Shape;1107;p5"/>
            <p:cNvSpPr/>
            <p:nvPr/>
          </p:nvSpPr>
          <p:spPr>
            <a:xfrm>
              <a:off x="3894804" y="2181448"/>
              <a:ext cx="79048" cy="18607"/>
            </a:xfrm>
            <a:custGeom>
              <a:rect b="b" l="l" r="r" t="t"/>
              <a:pathLst>
                <a:path extrusionOk="0" h="560" w="2379">
                  <a:moveTo>
                    <a:pt x="1268" y="0"/>
                  </a:moveTo>
                  <a:cubicBezTo>
                    <a:pt x="1011" y="0"/>
                    <a:pt x="761" y="17"/>
                    <a:pt x="543" y="17"/>
                  </a:cubicBezTo>
                  <a:lnTo>
                    <a:pt x="233" y="17"/>
                  </a:lnTo>
                  <a:cubicBezTo>
                    <a:pt x="104" y="17"/>
                    <a:pt x="1" y="120"/>
                    <a:pt x="1" y="224"/>
                  </a:cubicBezTo>
                  <a:cubicBezTo>
                    <a:pt x="1" y="327"/>
                    <a:pt x="104" y="430"/>
                    <a:pt x="233" y="430"/>
                  </a:cubicBezTo>
                  <a:cubicBezTo>
                    <a:pt x="337" y="560"/>
                    <a:pt x="440" y="560"/>
                    <a:pt x="543" y="560"/>
                  </a:cubicBezTo>
                  <a:cubicBezTo>
                    <a:pt x="1086" y="560"/>
                    <a:pt x="1836" y="430"/>
                    <a:pt x="2379" y="224"/>
                  </a:cubicBezTo>
                  <a:cubicBezTo>
                    <a:pt x="2053" y="37"/>
                    <a:pt x="1653" y="0"/>
                    <a:pt x="1268"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 name="Google Shape;1108;p5"/>
            <p:cNvSpPr/>
            <p:nvPr/>
          </p:nvSpPr>
          <p:spPr>
            <a:xfrm>
              <a:off x="3955779" y="2188858"/>
              <a:ext cx="24954" cy="77021"/>
            </a:xfrm>
            <a:custGeom>
              <a:rect b="b" l="l" r="r" t="t"/>
              <a:pathLst>
                <a:path extrusionOk="0" h="2318" w="751">
                  <a:moveTo>
                    <a:pt x="544" y="1"/>
                  </a:moveTo>
                  <a:cubicBezTo>
                    <a:pt x="208" y="440"/>
                    <a:pt x="104" y="1190"/>
                    <a:pt x="1" y="1836"/>
                  </a:cubicBezTo>
                  <a:cubicBezTo>
                    <a:pt x="1" y="1939"/>
                    <a:pt x="1" y="2043"/>
                    <a:pt x="104" y="2146"/>
                  </a:cubicBezTo>
                  <a:cubicBezTo>
                    <a:pt x="104" y="2146"/>
                    <a:pt x="104" y="2275"/>
                    <a:pt x="208" y="2275"/>
                  </a:cubicBezTo>
                  <a:cubicBezTo>
                    <a:pt x="245" y="2305"/>
                    <a:pt x="279" y="2318"/>
                    <a:pt x="313" y="2318"/>
                  </a:cubicBezTo>
                  <a:cubicBezTo>
                    <a:pt x="396" y="2318"/>
                    <a:pt x="470" y="2239"/>
                    <a:pt x="544" y="2146"/>
                  </a:cubicBezTo>
                  <a:cubicBezTo>
                    <a:pt x="544" y="2043"/>
                    <a:pt x="647" y="1939"/>
                    <a:pt x="647" y="1836"/>
                  </a:cubicBezTo>
                  <a:cubicBezTo>
                    <a:pt x="751" y="1293"/>
                    <a:pt x="751" y="543"/>
                    <a:pt x="54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 name="Google Shape;1109;p5"/>
            <p:cNvSpPr/>
            <p:nvPr/>
          </p:nvSpPr>
          <p:spPr>
            <a:xfrm>
              <a:off x="3973822" y="2185436"/>
              <a:ext cx="64461" cy="53264"/>
            </a:xfrm>
            <a:custGeom>
              <a:rect b="b" l="l" r="r" t="t"/>
              <a:pathLst>
                <a:path extrusionOk="0" h="1603" w="1940">
                  <a:moveTo>
                    <a:pt x="1" y="0"/>
                  </a:moveTo>
                  <a:lnTo>
                    <a:pt x="1" y="0"/>
                  </a:lnTo>
                  <a:cubicBezTo>
                    <a:pt x="208" y="543"/>
                    <a:pt x="854" y="1086"/>
                    <a:pt x="1293" y="1396"/>
                  </a:cubicBezTo>
                  <a:cubicBezTo>
                    <a:pt x="1397" y="1500"/>
                    <a:pt x="1500" y="1500"/>
                    <a:pt x="1500" y="1603"/>
                  </a:cubicBezTo>
                  <a:cubicBezTo>
                    <a:pt x="1604" y="1603"/>
                    <a:pt x="1733" y="1603"/>
                    <a:pt x="1836" y="1500"/>
                  </a:cubicBezTo>
                  <a:cubicBezTo>
                    <a:pt x="1940" y="1396"/>
                    <a:pt x="1940" y="1293"/>
                    <a:pt x="1836" y="1189"/>
                  </a:cubicBezTo>
                  <a:lnTo>
                    <a:pt x="1604" y="957"/>
                  </a:lnTo>
                  <a:cubicBezTo>
                    <a:pt x="1190" y="543"/>
                    <a:pt x="647" y="104"/>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 name="Google Shape;1110;p5"/>
            <p:cNvSpPr/>
            <p:nvPr/>
          </p:nvSpPr>
          <p:spPr>
            <a:xfrm>
              <a:off x="3973822" y="2135593"/>
              <a:ext cx="61039" cy="53297"/>
            </a:xfrm>
            <a:custGeom>
              <a:rect b="b" l="l" r="r" t="t"/>
              <a:pathLst>
                <a:path extrusionOk="0" h="1604" w="1837">
                  <a:moveTo>
                    <a:pt x="1500" y="1"/>
                  </a:moveTo>
                  <a:cubicBezTo>
                    <a:pt x="1397" y="1"/>
                    <a:pt x="1293" y="104"/>
                    <a:pt x="1190" y="104"/>
                  </a:cubicBezTo>
                  <a:cubicBezTo>
                    <a:pt x="750" y="518"/>
                    <a:pt x="208" y="1061"/>
                    <a:pt x="1" y="1604"/>
                  </a:cubicBezTo>
                  <a:cubicBezTo>
                    <a:pt x="544" y="1397"/>
                    <a:pt x="1190" y="957"/>
                    <a:pt x="1604" y="518"/>
                  </a:cubicBezTo>
                  <a:cubicBezTo>
                    <a:pt x="1733" y="518"/>
                    <a:pt x="1733" y="415"/>
                    <a:pt x="1836" y="311"/>
                  </a:cubicBezTo>
                  <a:lnTo>
                    <a:pt x="1836" y="104"/>
                  </a:lnTo>
                  <a:cubicBezTo>
                    <a:pt x="1733" y="1"/>
                    <a:pt x="1604" y="1"/>
                    <a:pt x="1500"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 name="Google Shape;1111;p5"/>
            <p:cNvSpPr/>
            <p:nvPr/>
          </p:nvSpPr>
          <p:spPr>
            <a:xfrm>
              <a:off x="3962657" y="2174271"/>
              <a:ext cx="21498" cy="21498"/>
            </a:xfrm>
            <a:custGeom>
              <a:rect b="b" l="l" r="r" t="t"/>
              <a:pathLst>
                <a:path extrusionOk="0" h="647" w="647">
                  <a:moveTo>
                    <a:pt x="337" y="0"/>
                  </a:moveTo>
                  <a:cubicBezTo>
                    <a:pt x="130" y="0"/>
                    <a:pt x="1" y="233"/>
                    <a:pt x="1" y="336"/>
                  </a:cubicBezTo>
                  <a:cubicBezTo>
                    <a:pt x="1" y="543"/>
                    <a:pt x="130" y="646"/>
                    <a:pt x="337" y="646"/>
                  </a:cubicBezTo>
                  <a:cubicBezTo>
                    <a:pt x="544" y="646"/>
                    <a:pt x="647" y="543"/>
                    <a:pt x="647" y="336"/>
                  </a:cubicBezTo>
                  <a:cubicBezTo>
                    <a:pt x="647" y="233"/>
                    <a:pt x="544" y="0"/>
                    <a:pt x="33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 name="Google Shape;1112;p5"/>
            <p:cNvSpPr/>
            <p:nvPr/>
          </p:nvSpPr>
          <p:spPr>
            <a:xfrm>
              <a:off x="4374955" y="2191450"/>
              <a:ext cx="78218" cy="22362"/>
            </a:xfrm>
            <a:custGeom>
              <a:rect b="b" l="l" r="r" t="t"/>
              <a:pathLst>
                <a:path extrusionOk="0" h="673" w="2354">
                  <a:moveTo>
                    <a:pt x="1423" y="0"/>
                  </a:moveTo>
                  <a:cubicBezTo>
                    <a:pt x="1087" y="0"/>
                    <a:pt x="738" y="26"/>
                    <a:pt x="415" y="26"/>
                  </a:cubicBezTo>
                  <a:cubicBezTo>
                    <a:pt x="311" y="26"/>
                    <a:pt x="208" y="26"/>
                    <a:pt x="208" y="129"/>
                  </a:cubicBezTo>
                  <a:cubicBezTo>
                    <a:pt x="104" y="129"/>
                    <a:pt x="1" y="259"/>
                    <a:pt x="1" y="362"/>
                  </a:cubicBezTo>
                  <a:cubicBezTo>
                    <a:pt x="1" y="465"/>
                    <a:pt x="104" y="569"/>
                    <a:pt x="208" y="569"/>
                  </a:cubicBezTo>
                  <a:cubicBezTo>
                    <a:pt x="311" y="672"/>
                    <a:pt x="415" y="672"/>
                    <a:pt x="518" y="672"/>
                  </a:cubicBezTo>
                  <a:cubicBezTo>
                    <a:pt x="1061" y="569"/>
                    <a:pt x="1810" y="465"/>
                    <a:pt x="2353" y="129"/>
                  </a:cubicBezTo>
                  <a:cubicBezTo>
                    <a:pt x="2082" y="26"/>
                    <a:pt x="1759" y="0"/>
                    <a:pt x="1423"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 name="Google Shape;1113;p5"/>
            <p:cNvSpPr/>
            <p:nvPr/>
          </p:nvSpPr>
          <p:spPr>
            <a:xfrm>
              <a:off x="4421342" y="2195737"/>
              <a:ext cx="31832" cy="74762"/>
            </a:xfrm>
            <a:custGeom>
              <a:rect b="b" l="l" r="r" t="t"/>
              <a:pathLst>
                <a:path extrusionOk="0" h="2250" w="958">
                  <a:moveTo>
                    <a:pt x="957" y="0"/>
                  </a:moveTo>
                  <a:lnTo>
                    <a:pt x="957" y="0"/>
                  </a:lnTo>
                  <a:cubicBezTo>
                    <a:pt x="544" y="440"/>
                    <a:pt x="208" y="1086"/>
                    <a:pt x="1" y="1732"/>
                  </a:cubicBezTo>
                  <a:lnTo>
                    <a:pt x="1" y="1939"/>
                  </a:lnTo>
                  <a:cubicBezTo>
                    <a:pt x="1" y="2068"/>
                    <a:pt x="1" y="2172"/>
                    <a:pt x="104" y="2172"/>
                  </a:cubicBezTo>
                  <a:cubicBezTo>
                    <a:pt x="156" y="2224"/>
                    <a:pt x="208" y="2249"/>
                    <a:pt x="259" y="2249"/>
                  </a:cubicBezTo>
                  <a:cubicBezTo>
                    <a:pt x="311" y="2249"/>
                    <a:pt x="363" y="2224"/>
                    <a:pt x="414" y="2172"/>
                  </a:cubicBezTo>
                  <a:cubicBezTo>
                    <a:pt x="544" y="2068"/>
                    <a:pt x="544" y="1939"/>
                    <a:pt x="544" y="1836"/>
                  </a:cubicBezTo>
                  <a:cubicBezTo>
                    <a:pt x="750" y="1293"/>
                    <a:pt x="957" y="543"/>
                    <a:pt x="957"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 name="Google Shape;1114;p5"/>
            <p:cNvSpPr/>
            <p:nvPr/>
          </p:nvSpPr>
          <p:spPr>
            <a:xfrm>
              <a:off x="4449685" y="2195737"/>
              <a:ext cx="71339" cy="40970"/>
            </a:xfrm>
            <a:custGeom>
              <a:rect b="b" l="l" r="r" t="t"/>
              <a:pathLst>
                <a:path extrusionOk="0" h="1233" w="2147">
                  <a:moveTo>
                    <a:pt x="1" y="0"/>
                  </a:moveTo>
                  <a:cubicBezTo>
                    <a:pt x="440" y="543"/>
                    <a:pt x="1087" y="879"/>
                    <a:pt x="1629" y="1190"/>
                  </a:cubicBezTo>
                  <a:lnTo>
                    <a:pt x="1836" y="1190"/>
                  </a:lnTo>
                  <a:cubicBezTo>
                    <a:pt x="1867" y="1220"/>
                    <a:pt x="1897" y="1232"/>
                    <a:pt x="1927" y="1232"/>
                  </a:cubicBezTo>
                  <a:cubicBezTo>
                    <a:pt x="2000" y="1232"/>
                    <a:pt x="2073" y="1159"/>
                    <a:pt x="2146" y="1086"/>
                  </a:cubicBezTo>
                  <a:lnTo>
                    <a:pt x="2146" y="879"/>
                  </a:lnTo>
                  <a:cubicBezTo>
                    <a:pt x="2043" y="776"/>
                    <a:pt x="1940" y="647"/>
                    <a:pt x="1836" y="647"/>
                  </a:cubicBezTo>
                  <a:cubicBezTo>
                    <a:pt x="1397" y="336"/>
                    <a:pt x="647"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 name="Google Shape;1115;p5"/>
            <p:cNvSpPr/>
            <p:nvPr/>
          </p:nvSpPr>
          <p:spPr>
            <a:xfrm>
              <a:off x="4449685" y="2152772"/>
              <a:ext cx="71339" cy="42996"/>
            </a:xfrm>
            <a:custGeom>
              <a:rect b="b" l="l" r="r" t="t"/>
              <a:pathLst>
                <a:path extrusionOk="0" h="1294" w="2147">
                  <a:moveTo>
                    <a:pt x="1836" y="1"/>
                  </a:moveTo>
                  <a:cubicBezTo>
                    <a:pt x="1733" y="1"/>
                    <a:pt x="1629" y="1"/>
                    <a:pt x="1500" y="130"/>
                  </a:cubicBezTo>
                  <a:cubicBezTo>
                    <a:pt x="983" y="337"/>
                    <a:pt x="337" y="776"/>
                    <a:pt x="1" y="1293"/>
                  </a:cubicBezTo>
                  <a:cubicBezTo>
                    <a:pt x="647" y="1190"/>
                    <a:pt x="1293" y="880"/>
                    <a:pt x="1836" y="544"/>
                  </a:cubicBezTo>
                  <a:cubicBezTo>
                    <a:pt x="1836" y="544"/>
                    <a:pt x="1940" y="440"/>
                    <a:pt x="2043" y="440"/>
                  </a:cubicBezTo>
                  <a:cubicBezTo>
                    <a:pt x="2043" y="337"/>
                    <a:pt x="2146" y="234"/>
                    <a:pt x="2043" y="130"/>
                  </a:cubicBezTo>
                  <a:cubicBezTo>
                    <a:pt x="2043" y="1"/>
                    <a:pt x="1940" y="1"/>
                    <a:pt x="1836"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 name="Google Shape;1116;p5"/>
            <p:cNvSpPr/>
            <p:nvPr/>
          </p:nvSpPr>
          <p:spPr>
            <a:xfrm>
              <a:off x="4421342" y="2122900"/>
              <a:ext cx="31832" cy="72868"/>
            </a:xfrm>
            <a:custGeom>
              <a:rect b="b" l="l" r="r" t="t"/>
              <a:pathLst>
                <a:path extrusionOk="0" h="2193" w="958">
                  <a:moveTo>
                    <a:pt x="284" y="1"/>
                  </a:moveTo>
                  <a:cubicBezTo>
                    <a:pt x="265" y="1"/>
                    <a:pt x="242" y="12"/>
                    <a:pt x="208" y="47"/>
                  </a:cubicBezTo>
                  <a:cubicBezTo>
                    <a:pt x="104" y="47"/>
                    <a:pt x="1" y="150"/>
                    <a:pt x="1" y="254"/>
                  </a:cubicBezTo>
                  <a:lnTo>
                    <a:pt x="1" y="590"/>
                  </a:lnTo>
                  <a:cubicBezTo>
                    <a:pt x="208" y="1133"/>
                    <a:pt x="544" y="1779"/>
                    <a:pt x="957" y="2192"/>
                  </a:cubicBezTo>
                  <a:cubicBezTo>
                    <a:pt x="957" y="1675"/>
                    <a:pt x="750" y="900"/>
                    <a:pt x="544" y="383"/>
                  </a:cubicBezTo>
                  <a:cubicBezTo>
                    <a:pt x="544" y="254"/>
                    <a:pt x="544" y="150"/>
                    <a:pt x="414" y="47"/>
                  </a:cubicBezTo>
                  <a:cubicBezTo>
                    <a:pt x="346" y="47"/>
                    <a:pt x="323" y="1"/>
                    <a:pt x="284" y="1"/>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 name="Google Shape;1117;p5"/>
            <p:cNvSpPr/>
            <p:nvPr/>
          </p:nvSpPr>
          <p:spPr>
            <a:xfrm>
              <a:off x="4439385" y="2185436"/>
              <a:ext cx="24954" cy="22861"/>
            </a:xfrm>
            <a:custGeom>
              <a:rect b="b" l="l" r="r" t="t"/>
              <a:pathLst>
                <a:path extrusionOk="0" h="688" w="751">
                  <a:moveTo>
                    <a:pt x="414" y="0"/>
                  </a:moveTo>
                  <a:cubicBezTo>
                    <a:pt x="311" y="0"/>
                    <a:pt x="104" y="104"/>
                    <a:pt x="104" y="207"/>
                  </a:cubicBezTo>
                  <a:cubicBezTo>
                    <a:pt x="1" y="440"/>
                    <a:pt x="104" y="543"/>
                    <a:pt x="207" y="646"/>
                  </a:cubicBezTo>
                  <a:cubicBezTo>
                    <a:pt x="263" y="674"/>
                    <a:pt x="320" y="687"/>
                    <a:pt x="374" y="687"/>
                  </a:cubicBezTo>
                  <a:cubicBezTo>
                    <a:pt x="522" y="687"/>
                    <a:pt x="647" y="591"/>
                    <a:pt x="647" y="440"/>
                  </a:cubicBezTo>
                  <a:cubicBezTo>
                    <a:pt x="750" y="310"/>
                    <a:pt x="647" y="104"/>
                    <a:pt x="414" y="0"/>
                  </a:cubicBezTo>
                  <a:close/>
                </a:path>
              </a:pathLst>
            </a:custGeom>
            <a:solidFill>
              <a:schemeClr val="accent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 name="Google Shape;1118;p5"/>
            <p:cNvSpPr/>
            <p:nvPr/>
          </p:nvSpPr>
          <p:spPr>
            <a:xfrm>
              <a:off x="4056294" y="2231823"/>
              <a:ext cx="368526" cy="64428"/>
            </a:xfrm>
            <a:custGeom>
              <a:rect b="b" l="l" r="r" t="t"/>
              <a:pathLst>
                <a:path extrusionOk="0" h="1939" w="11091">
                  <a:moveTo>
                    <a:pt x="5274" y="0"/>
                  </a:moveTo>
                  <a:cubicBezTo>
                    <a:pt x="3645" y="0"/>
                    <a:pt x="2043" y="440"/>
                    <a:pt x="750" y="1189"/>
                  </a:cubicBezTo>
                  <a:cubicBezTo>
                    <a:pt x="414" y="1293"/>
                    <a:pt x="104" y="1499"/>
                    <a:pt x="0" y="1836"/>
                  </a:cubicBezTo>
                  <a:lnTo>
                    <a:pt x="9462" y="1939"/>
                  </a:lnTo>
                  <a:cubicBezTo>
                    <a:pt x="10005" y="1939"/>
                    <a:pt x="10547" y="1836"/>
                    <a:pt x="11090" y="1836"/>
                  </a:cubicBezTo>
                  <a:cubicBezTo>
                    <a:pt x="10754" y="1499"/>
                    <a:pt x="10341" y="1189"/>
                    <a:pt x="9798" y="1086"/>
                  </a:cubicBezTo>
                  <a:cubicBezTo>
                    <a:pt x="8402" y="440"/>
                    <a:pt x="6773" y="0"/>
                    <a:pt x="527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 name="Google Shape;1119;p5"/>
            <p:cNvSpPr/>
            <p:nvPr/>
          </p:nvSpPr>
          <p:spPr>
            <a:xfrm>
              <a:off x="3991865" y="2289374"/>
              <a:ext cx="500805" cy="368493"/>
            </a:xfrm>
            <a:custGeom>
              <a:rect b="b" l="l" r="r" t="t"/>
              <a:pathLst>
                <a:path extrusionOk="0" h="11090" w="15072">
                  <a:moveTo>
                    <a:pt x="544" y="0"/>
                  </a:moveTo>
                  <a:cubicBezTo>
                    <a:pt x="207" y="0"/>
                    <a:pt x="1" y="310"/>
                    <a:pt x="1" y="646"/>
                  </a:cubicBezTo>
                  <a:lnTo>
                    <a:pt x="104" y="1835"/>
                  </a:lnTo>
                  <a:cubicBezTo>
                    <a:pt x="104" y="2146"/>
                    <a:pt x="414" y="2352"/>
                    <a:pt x="647" y="2352"/>
                  </a:cubicBezTo>
                  <a:lnTo>
                    <a:pt x="2353" y="2352"/>
                  </a:lnTo>
                  <a:lnTo>
                    <a:pt x="2999" y="5816"/>
                  </a:lnTo>
                  <a:lnTo>
                    <a:pt x="2999" y="5920"/>
                  </a:lnTo>
                  <a:lnTo>
                    <a:pt x="3129" y="6463"/>
                  </a:lnTo>
                  <a:lnTo>
                    <a:pt x="3129" y="6566"/>
                  </a:lnTo>
                  <a:lnTo>
                    <a:pt x="3232" y="7316"/>
                  </a:lnTo>
                  <a:lnTo>
                    <a:pt x="3335" y="7419"/>
                  </a:lnTo>
                  <a:lnTo>
                    <a:pt x="3982" y="11090"/>
                  </a:lnTo>
                  <a:lnTo>
                    <a:pt x="10987" y="11090"/>
                  </a:lnTo>
                  <a:lnTo>
                    <a:pt x="11530" y="7755"/>
                  </a:lnTo>
                  <a:lnTo>
                    <a:pt x="11530" y="7652"/>
                  </a:lnTo>
                  <a:lnTo>
                    <a:pt x="11633" y="6876"/>
                  </a:lnTo>
                  <a:lnTo>
                    <a:pt x="11633" y="6773"/>
                  </a:lnTo>
                  <a:lnTo>
                    <a:pt x="11737" y="6230"/>
                  </a:lnTo>
                  <a:lnTo>
                    <a:pt x="11737" y="6127"/>
                  </a:lnTo>
                  <a:lnTo>
                    <a:pt x="12176" y="3645"/>
                  </a:lnTo>
                  <a:lnTo>
                    <a:pt x="12383" y="2146"/>
                  </a:lnTo>
                  <a:lnTo>
                    <a:pt x="14218" y="2146"/>
                  </a:lnTo>
                  <a:cubicBezTo>
                    <a:pt x="14425" y="2146"/>
                    <a:pt x="14632" y="1939"/>
                    <a:pt x="14761" y="1706"/>
                  </a:cubicBezTo>
                  <a:lnTo>
                    <a:pt x="14968" y="646"/>
                  </a:lnTo>
                  <a:cubicBezTo>
                    <a:pt x="15071" y="310"/>
                    <a:pt x="14761" y="0"/>
                    <a:pt x="14425"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 name="Google Shape;1120;p5"/>
            <p:cNvSpPr/>
            <p:nvPr/>
          </p:nvSpPr>
          <p:spPr>
            <a:xfrm>
              <a:off x="4134448" y="2360649"/>
              <a:ext cx="268877" cy="49874"/>
            </a:xfrm>
            <a:custGeom>
              <a:rect b="b" l="l" r="r" t="t"/>
              <a:pathLst>
                <a:path extrusionOk="0" h="1501" w="8092">
                  <a:moveTo>
                    <a:pt x="1" y="1"/>
                  </a:moveTo>
                  <a:lnTo>
                    <a:pt x="7885" y="1500"/>
                  </a:lnTo>
                  <a:lnTo>
                    <a:pt x="8092"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 name="Google Shape;1121;p5"/>
            <p:cNvSpPr/>
            <p:nvPr/>
          </p:nvSpPr>
          <p:spPr>
            <a:xfrm>
              <a:off x="4095803" y="2504097"/>
              <a:ext cx="282633" cy="13789"/>
            </a:xfrm>
            <a:custGeom>
              <a:rect b="b" l="l" r="r" t="t"/>
              <a:pathLst>
                <a:path extrusionOk="0" h="415" w="8506">
                  <a:moveTo>
                    <a:pt x="1" y="1"/>
                  </a:moveTo>
                  <a:lnTo>
                    <a:pt x="1" y="104"/>
                  </a:lnTo>
                  <a:cubicBezTo>
                    <a:pt x="2896" y="104"/>
                    <a:pt x="5688" y="208"/>
                    <a:pt x="8505" y="414"/>
                  </a:cubicBezTo>
                  <a:lnTo>
                    <a:pt x="8505" y="311"/>
                  </a:lnTo>
                  <a:cubicBezTo>
                    <a:pt x="5688" y="104"/>
                    <a:pt x="279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 name="Google Shape;1122;p5"/>
            <p:cNvSpPr/>
            <p:nvPr/>
          </p:nvSpPr>
          <p:spPr>
            <a:xfrm>
              <a:off x="4091517" y="2482631"/>
              <a:ext cx="290342" cy="13789"/>
            </a:xfrm>
            <a:custGeom>
              <a:rect b="b" l="l" r="r" t="t"/>
              <a:pathLst>
                <a:path extrusionOk="0" h="415" w="8738">
                  <a:moveTo>
                    <a:pt x="0" y="0"/>
                  </a:moveTo>
                  <a:lnTo>
                    <a:pt x="0" y="104"/>
                  </a:lnTo>
                  <a:cubicBezTo>
                    <a:pt x="2921" y="104"/>
                    <a:pt x="5817" y="207"/>
                    <a:pt x="8738" y="414"/>
                  </a:cubicBezTo>
                  <a:lnTo>
                    <a:pt x="8738" y="311"/>
                  </a:lnTo>
                  <a:cubicBezTo>
                    <a:pt x="5817" y="104"/>
                    <a:pt x="2921"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 name="Google Shape;1123;p5"/>
            <p:cNvSpPr/>
            <p:nvPr/>
          </p:nvSpPr>
          <p:spPr>
            <a:xfrm>
              <a:off x="4099226" y="2532440"/>
              <a:ext cx="275755" cy="14653"/>
            </a:xfrm>
            <a:custGeom>
              <a:rect b="b" l="l" r="r" t="t"/>
              <a:pathLst>
                <a:path extrusionOk="0" h="441" w="8299">
                  <a:moveTo>
                    <a:pt x="1" y="1"/>
                  </a:moveTo>
                  <a:lnTo>
                    <a:pt x="104" y="104"/>
                  </a:lnTo>
                  <a:cubicBezTo>
                    <a:pt x="2793" y="104"/>
                    <a:pt x="5585" y="208"/>
                    <a:pt x="8299" y="440"/>
                  </a:cubicBezTo>
                  <a:lnTo>
                    <a:pt x="8299" y="337"/>
                  </a:lnTo>
                  <a:cubicBezTo>
                    <a:pt x="5585" y="104"/>
                    <a:pt x="279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 name="Google Shape;1124;p5"/>
            <p:cNvSpPr/>
            <p:nvPr/>
          </p:nvSpPr>
          <p:spPr>
            <a:xfrm>
              <a:off x="3988442" y="2486054"/>
              <a:ext cx="114269" cy="171819"/>
            </a:xfrm>
            <a:custGeom>
              <a:rect b="b" l="l" r="r" t="t"/>
              <a:pathLst>
                <a:path extrusionOk="0" h="5171" w="3439">
                  <a:moveTo>
                    <a:pt x="207" y="1"/>
                  </a:moveTo>
                  <a:lnTo>
                    <a:pt x="0" y="208"/>
                  </a:lnTo>
                  <a:cubicBezTo>
                    <a:pt x="1164" y="1733"/>
                    <a:pt x="2249" y="3439"/>
                    <a:pt x="3102" y="5171"/>
                  </a:cubicBezTo>
                  <a:lnTo>
                    <a:pt x="3438" y="5068"/>
                  </a:lnTo>
                  <a:cubicBezTo>
                    <a:pt x="2585" y="3232"/>
                    <a:pt x="1500" y="1500"/>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 name="Google Shape;1125;p5"/>
            <p:cNvSpPr/>
            <p:nvPr/>
          </p:nvSpPr>
          <p:spPr>
            <a:xfrm>
              <a:off x="3894804" y="2418201"/>
              <a:ext cx="150354" cy="107391"/>
            </a:xfrm>
            <a:custGeom>
              <a:rect b="b" l="l" r="r" t="t"/>
              <a:pathLst>
                <a:path extrusionOk="0" h="3232" w="4525">
                  <a:moveTo>
                    <a:pt x="3878" y="1"/>
                  </a:moveTo>
                  <a:cubicBezTo>
                    <a:pt x="3775" y="1"/>
                    <a:pt x="3671" y="104"/>
                    <a:pt x="3465" y="207"/>
                  </a:cubicBezTo>
                  <a:cubicBezTo>
                    <a:pt x="3335" y="414"/>
                    <a:pt x="3232" y="647"/>
                    <a:pt x="3128" y="854"/>
                  </a:cubicBezTo>
                  <a:cubicBezTo>
                    <a:pt x="3025" y="750"/>
                    <a:pt x="2922" y="544"/>
                    <a:pt x="2818" y="414"/>
                  </a:cubicBezTo>
                  <a:cubicBezTo>
                    <a:pt x="2818" y="311"/>
                    <a:pt x="2586" y="207"/>
                    <a:pt x="2482" y="104"/>
                  </a:cubicBezTo>
                  <a:cubicBezTo>
                    <a:pt x="2430" y="52"/>
                    <a:pt x="2353" y="27"/>
                    <a:pt x="2272" y="27"/>
                  </a:cubicBezTo>
                  <a:cubicBezTo>
                    <a:pt x="2191" y="27"/>
                    <a:pt x="2107" y="52"/>
                    <a:pt x="2043" y="104"/>
                  </a:cubicBezTo>
                  <a:cubicBezTo>
                    <a:pt x="1939" y="207"/>
                    <a:pt x="1836" y="311"/>
                    <a:pt x="1836" y="414"/>
                  </a:cubicBezTo>
                  <a:cubicBezTo>
                    <a:pt x="1836" y="647"/>
                    <a:pt x="1836" y="957"/>
                    <a:pt x="1939" y="1190"/>
                  </a:cubicBezTo>
                  <a:cubicBezTo>
                    <a:pt x="1733" y="957"/>
                    <a:pt x="1396" y="854"/>
                    <a:pt x="1086" y="854"/>
                  </a:cubicBezTo>
                  <a:cubicBezTo>
                    <a:pt x="1043" y="811"/>
                    <a:pt x="978" y="786"/>
                    <a:pt x="910" y="786"/>
                  </a:cubicBezTo>
                  <a:cubicBezTo>
                    <a:pt x="812" y="786"/>
                    <a:pt x="707" y="836"/>
                    <a:pt x="647" y="957"/>
                  </a:cubicBezTo>
                  <a:cubicBezTo>
                    <a:pt x="543" y="1061"/>
                    <a:pt x="543" y="1293"/>
                    <a:pt x="647" y="1397"/>
                  </a:cubicBezTo>
                  <a:cubicBezTo>
                    <a:pt x="647" y="1603"/>
                    <a:pt x="750" y="1836"/>
                    <a:pt x="879" y="1939"/>
                  </a:cubicBezTo>
                  <a:cubicBezTo>
                    <a:pt x="647" y="1939"/>
                    <a:pt x="337" y="2043"/>
                    <a:pt x="104" y="2250"/>
                  </a:cubicBezTo>
                  <a:cubicBezTo>
                    <a:pt x="104" y="2353"/>
                    <a:pt x="1" y="2482"/>
                    <a:pt x="104" y="2586"/>
                  </a:cubicBezTo>
                  <a:cubicBezTo>
                    <a:pt x="104" y="2793"/>
                    <a:pt x="337" y="2793"/>
                    <a:pt x="543" y="2793"/>
                  </a:cubicBezTo>
                  <a:lnTo>
                    <a:pt x="2172" y="2793"/>
                  </a:lnTo>
                  <a:cubicBezTo>
                    <a:pt x="2689" y="2793"/>
                    <a:pt x="3232" y="2999"/>
                    <a:pt x="3775" y="3232"/>
                  </a:cubicBezTo>
                  <a:cubicBezTo>
                    <a:pt x="3878" y="2482"/>
                    <a:pt x="4111" y="1603"/>
                    <a:pt x="4318" y="854"/>
                  </a:cubicBezTo>
                  <a:cubicBezTo>
                    <a:pt x="4421" y="647"/>
                    <a:pt x="4524" y="311"/>
                    <a:pt x="4421" y="207"/>
                  </a:cubicBezTo>
                  <a:cubicBezTo>
                    <a:pt x="4318" y="1"/>
                    <a:pt x="4111" y="1"/>
                    <a:pt x="3878"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 name="Google Shape;1126;p5"/>
            <p:cNvSpPr/>
            <p:nvPr/>
          </p:nvSpPr>
          <p:spPr>
            <a:xfrm>
              <a:off x="3988442" y="2492932"/>
              <a:ext cx="38677" cy="39541"/>
            </a:xfrm>
            <a:custGeom>
              <a:rect b="b" l="l" r="r" t="t"/>
              <a:pathLst>
                <a:path extrusionOk="0" h="1190" w="1164">
                  <a:moveTo>
                    <a:pt x="1164" y="1"/>
                  </a:moveTo>
                  <a:cubicBezTo>
                    <a:pt x="1060" y="1"/>
                    <a:pt x="957" y="104"/>
                    <a:pt x="853" y="233"/>
                  </a:cubicBezTo>
                  <a:lnTo>
                    <a:pt x="750" y="337"/>
                  </a:lnTo>
                  <a:cubicBezTo>
                    <a:pt x="647" y="440"/>
                    <a:pt x="647" y="544"/>
                    <a:pt x="750" y="544"/>
                  </a:cubicBezTo>
                  <a:cubicBezTo>
                    <a:pt x="681" y="544"/>
                    <a:pt x="555" y="498"/>
                    <a:pt x="447" y="498"/>
                  </a:cubicBezTo>
                  <a:cubicBezTo>
                    <a:pt x="394" y="498"/>
                    <a:pt x="345" y="509"/>
                    <a:pt x="310" y="544"/>
                  </a:cubicBezTo>
                  <a:cubicBezTo>
                    <a:pt x="207" y="544"/>
                    <a:pt x="104" y="544"/>
                    <a:pt x="0" y="647"/>
                  </a:cubicBezTo>
                  <a:cubicBezTo>
                    <a:pt x="414" y="880"/>
                    <a:pt x="750" y="983"/>
                    <a:pt x="1060" y="1190"/>
                  </a:cubicBezTo>
                  <a:cubicBezTo>
                    <a:pt x="1060" y="880"/>
                    <a:pt x="1060" y="440"/>
                    <a:pt x="116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 name="Google Shape;1127;p5"/>
            <p:cNvSpPr/>
            <p:nvPr/>
          </p:nvSpPr>
          <p:spPr>
            <a:xfrm>
              <a:off x="3995320" y="2571949"/>
              <a:ext cx="96227" cy="71339"/>
            </a:xfrm>
            <a:custGeom>
              <a:rect b="b" l="l" r="r" t="t"/>
              <a:pathLst>
                <a:path extrusionOk="0" h="2147" w="2896">
                  <a:moveTo>
                    <a:pt x="0" y="1"/>
                  </a:moveTo>
                  <a:lnTo>
                    <a:pt x="0" y="1"/>
                  </a:lnTo>
                  <a:cubicBezTo>
                    <a:pt x="103" y="647"/>
                    <a:pt x="543" y="1190"/>
                    <a:pt x="1086" y="1500"/>
                  </a:cubicBezTo>
                  <a:cubicBezTo>
                    <a:pt x="1603" y="1940"/>
                    <a:pt x="2249" y="2146"/>
                    <a:pt x="2895" y="2146"/>
                  </a:cubicBezTo>
                  <a:cubicBezTo>
                    <a:pt x="2249" y="1087"/>
                    <a:pt x="1189" y="31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 name="Google Shape;1128;p5"/>
            <p:cNvSpPr/>
            <p:nvPr/>
          </p:nvSpPr>
          <p:spPr>
            <a:xfrm>
              <a:off x="4327737" y="2486054"/>
              <a:ext cx="115133" cy="171819"/>
            </a:xfrm>
            <a:custGeom>
              <a:rect b="b" l="l" r="r" t="t"/>
              <a:pathLst>
                <a:path extrusionOk="0" h="5171" w="3465">
                  <a:moveTo>
                    <a:pt x="3231" y="1"/>
                  </a:moveTo>
                  <a:cubicBezTo>
                    <a:pt x="1939" y="1500"/>
                    <a:pt x="879" y="3232"/>
                    <a:pt x="0" y="5068"/>
                  </a:cubicBezTo>
                  <a:lnTo>
                    <a:pt x="336" y="5171"/>
                  </a:lnTo>
                  <a:cubicBezTo>
                    <a:pt x="1189" y="3439"/>
                    <a:pt x="2275" y="1733"/>
                    <a:pt x="3464" y="208"/>
                  </a:cubicBezTo>
                  <a:lnTo>
                    <a:pt x="3231"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 name="Google Shape;1129;p5"/>
            <p:cNvSpPr/>
            <p:nvPr/>
          </p:nvSpPr>
          <p:spPr>
            <a:xfrm>
              <a:off x="4385289" y="2418201"/>
              <a:ext cx="150321" cy="107391"/>
            </a:xfrm>
            <a:custGeom>
              <a:rect b="b" l="l" r="r" t="t"/>
              <a:pathLst>
                <a:path extrusionOk="0" h="3232" w="4524">
                  <a:moveTo>
                    <a:pt x="543" y="1"/>
                  </a:moveTo>
                  <a:cubicBezTo>
                    <a:pt x="440" y="1"/>
                    <a:pt x="207" y="1"/>
                    <a:pt x="104" y="207"/>
                  </a:cubicBezTo>
                  <a:cubicBezTo>
                    <a:pt x="0" y="311"/>
                    <a:pt x="104" y="647"/>
                    <a:pt x="104" y="854"/>
                  </a:cubicBezTo>
                  <a:cubicBezTo>
                    <a:pt x="440" y="1603"/>
                    <a:pt x="646" y="2482"/>
                    <a:pt x="750" y="3232"/>
                  </a:cubicBezTo>
                  <a:cubicBezTo>
                    <a:pt x="1189" y="2999"/>
                    <a:pt x="1835" y="2793"/>
                    <a:pt x="2378" y="2793"/>
                  </a:cubicBezTo>
                  <a:lnTo>
                    <a:pt x="3981" y="2793"/>
                  </a:lnTo>
                  <a:cubicBezTo>
                    <a:pt x="4214" y="2793"/>
                    <a:pt x="4421" y="2793"/>
                    <a:pt x="4421" y="2586"/>
                  </a:cubicBezTo>
                  <a:cubicBezTo>
                    <a:pt x="4524" y="2482"/>
                    <a:pt x="4421" y="2353"/>
                    <a:pt x="4317" y="2250"/>
                  </a:cubicBezTo>
                  <a:cubicBezTo>
                    <a:pt x="4214" y="2043"/>
                    <a:pt x="3878" y="1939"/>
                    <a:pt x="3671" y="1939"/>
                  </a:cubicBezTo>
                  <a:cubicBezTo>
                    <a:pt x="3774" y="1836"/>
                    <a:pt x="3878" y="1603"/>
                    <a:pt x="3878" y="1397"/>
                  </a:cubicBezTo>
                  <a:cubicBezTo>
                    <a:pt x="3878" y="1293"/>
                    <a:pt x="3981" y="1061"/>
                    <a:pt x="3878" y="957"/>
                  </a:cubicBezTo>
                  <a:cubicBezTo>
                    <a:pt x="3817" y="836"/>
                    <a:pt x="3721" y="786"/>
                    <a:pt x="3605" y="786"/>
                  </a:cubicBezTo>
                  <a:cubicBezTo>
                    <a:pt x="3523" y="786"/>
                    <a:pt x="3431" y="811"/>
                    <a:pt x="3335" y="854"/>
                  </a:cubicBezTo>
                  <a:cubicBezTo>
                    <a:pt x="3128" y="854"/>
                    <a:pt x="2792" y="957"/>
                    <a:pt x="2585" y="1190"/>
                  </a:cubicBezTo>
                  <a:cubicBezTo>
                    <a:pt x="2689" y="957"/>
                    <a:pt x="2689" y="647"/>
                    <a:pt x="2689" y="414"/>
                  </a:cubicBezTo>
                  <a:cubicBezTo>
                    <a:pt x="2689" y="311"/>
                    <a:pt x="2585" y="207"/>
                    <a:pt x="2482" y="104"/>
                  </a:cubicBezTo>
                  <a:cubicBezTo>
                    <a:pt x="2430" y="52"/>
                    <a:pt x="2346" y="27"/>
                    <a:pt x="2262" y="27"/>
                  </a:cubicBezTo>
                  <a:cubicBezTo>
                    <a:pt x="2178" y="27"/>
                    <a:pt x="2094" y="52"/>
                    <a:pt x="2042" y="104"/>
                  </a:cubicBezTo>
                  <a:cubicBezTo>
                    <a:pt x="1939" y="207"/>
                    <a:pt x="1732" y="311"/>
                    <a:pt x="1629" y="414"/>
                  </a:cubicBezTo>
                  <a:cubicBezTo>
                    <a:pt x="1499" y="544"/>
                    <a:pt x="1499" y="750"/>
                    <a:pt x="1396" y="854"/>
                  </a:cubicBezTo>
                  <a:cubicBezTo>
                    <a:pt x="1293" y="647"/>
                    <a:pt x="1189" y="414"/>
                    <a:pt x="1086" y="207"/>
                  </a:cubicBezTo>
                  <a:cubicBezTo>
                    <a:pt x="853" y="104"/>
                    <a:pt x="750" y="1"/>
                    <a:pt x="543" y="1"/>
                  </a:cubicBezTo>
                  <a:close/>
                </a:path>
              </a:pathLst>
            </a:custGeom>
            <a:solidFill>
              <a:schemeClr val="accen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 name="Google Shape;1130;p5"/>
            <p:cNvSpPr/>
            <p:nvPr/>
          </p:nvSpPr>
          <p:spPr>
            <a:xfrm>
              <a:off x="4403298" y="2492932"/>
              <a:ext cx="39574" cy="39541"/>
            </a:xfrm>
            <a:custGeom>
              <a:rect b="b" l="l" r="r" t="t"/>
              <a:pathLst>
                <a:path extrusionOk="0" h="1190" w="1191">
                  <a:moveTo>
                    <a:pt x="1" y="1"/>
                  </a:moveTo>
                  <a:cubicBezTo>
                    <a:pt x="104" y="440"/>
                    <a:pt x="104" y="880"/>
                    <a:pt x="104" y="1190"/>
                  </a:cubicBezTo>
                  <a:cubicBezTo>
                    <a:pt x="440" y="983"/>
                    <a:pt x="751" y="880"/>
                    <a:pt x="1190" y="647"/>
                  </a:cubicBezTo>
                  <a:cubicBezTo>
                    <a:pt x="1087" y="544"/>
                    <a:pt x="957" y="544"/>
                    <a:pt x="854" y="544"/>
                  </a:cubicBezTo>
                  <a:cubicBezTo>
                    <a:pt x="820" y="509"/>
                    <a:pt x="774" y="498"/>
                    <a:pt x="724" y="498"/>
                  </a:cubicBezTo>
                  <a:cubicBezTo>
                    <a:pt x="624" y="498"/>
                    <a:pt x="509" y="544"/>
                    <a:pt x="440" y="544"/>
                  </a:cubicBezTo>
                  <a:cubicBezTo>
                    <a:pt x="544" y="544"/>
                    <a:pt x="440" y="440"/>
                    <a:pt x="440" y="337"/>
                  </a:cubicBezTo>
                  <a:lnTo>
                    <a:pt x="311" y="233"/>
                  </a:lnTo>
                  <a:cubicBezTo>
                    <a:pt x="208" y="104"/>
                    <a:pt x="104" y="1"/>
                    <a:pt x="1" y="1"/>
                  </a:cubicBezTo>
                  <a:close/>
                </a:path>
              </a:pathLst>
            </a:custGeom>
            <a:solidFill>
              <a:srgbClr val="4F1F3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 name="Google Shape;1131;p5"/>
            <p:cNvSpPr/>
            <p:nvPr/>
          </p:nvSpPr>
          <p:spPr>
            <a:xfrm>
              <a:off x="4338902" y="2571949"/>
              <a:ext cx="92804" cy="71339"/>
            </a:xfrm>
            <a:custGeom>
              <a:rect b="b" l="l" r="r" t="t"/>
              <a:pathLst>
                <a:path extrusionOk="0" h="2147" w="2793">
                  <a:moveTo>
                    <a:pt x="2792" y="1"/>
                  </a:moveTo>
                  <a:lnTo>
                    <a:pt x="2792" y="1"/>
                  </a:lnTo>
                  <a:cubicBezTo>
                    <a:pt x="1603" y="311"/>
                    <a:pt x="646" y="1087"/>
                    <a:pt x="0" y="2146"/>
                  </a:cubicBezTo>
                  <a:cubicBezTo>
                    <a:pt x="646" y="2146"/>
                    <a:pt x="1293" y="1940"/>
                    <a:pt x="1836" y="1500"/>
                  </a:cubicBezTo>
                  <a:cubicBezTo>
                    <a:pt x="2378" y="1190"/>
                    <a:pt x="2792" y="647"/>
                    <a:pt x="279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 name="Google Shape;1132;p5"/>
            <p:cNvSpPr/>
            <p:nvPr/>
          </p:nvSpPr>
          <p:spPr>
            <a:xfrm>
              <a:off x="3859582" y="2600924"/>
              <a:ext cx="575534" cy="60408"/>
            </a:xfrm>
            <a:custGeom>
              <a:rect b="b" l="l" r="r" t="t"/>
              <a:pathLst>
                <a:path extrusionOk="0" h="1818" w="17321">
                  <a:moveTo>
                    <a:pt x="10214" y="0"/>
                  </a:moveTo>
                  <a:cubicBezTo>
                    <a:pt x="8740" y="0"/>
                    <a:pt x="7201" y="556"/>
                    <a:pt x="6231" y="1611"/>
                  </a:cubicBezTo>
                  <a:cubicBezTo>
                    <a:pt x="5584" y="1171"/>
                    <a:pt x="5042" y="861"/>
                    <a:pt x="4292" y="628"/>
                  </a:cubicBezTo>
                  <a:cubicBezTo>
                    <a:pt x="3892" y="500"/>
                    <a:pt x="3414" y="412"/>
                    <a:pt x="2930" y="412"/>
                  </a:cubicBezTo>
                  <a:cubicBezTo>
                    <a:pt x="2631" y="412"/>
                    <a:pt x="2329" y="446"/>
                    <a:pt x="2043" y="525"/>
                  </a:cubicBezTo>
                  <a:cubicBezTo>
                    <a:pt x="1397" y="732"/>
                    <a:pt x="518" y="1068"/>
                    <a:pt x="104" y="1714"/>
                  </a:cubicBezTo>
                  <a:lnTo>
                    <a:pt x="1" y="1817"/>
                  </a:lnTo>
                  <a:lnTo>
                    <a:pt x="17320" y="1817"/>
                  </a:lnTo>
                  <a:cubicBezTo>
                    <a:pt x="17217" y="1714"/>
                    <a:pt x="17010" y="1611"/>
                    <a:pt x="16907" y="1507"/>
                  </a:cubicBezTo>
                  <a:cubicBezTo>
                    <a:pt x="16393" y="1299"/>
                    <a:pt x="15786" y="1189"/>
                    <a:pt x="15174" y="1189"/>
                  </a:cubicBezTo>
                  <a:cubicBezTo>
                    <a:pt x="14494" y="1189"/>
                    <a:pt x="13808" y="1325"/>
                    <a:pt x="13236" y="1611"/>
                  </a:cubicBezTo>
                  <a:cubicBezTo>
                    <a:pt x="13029" y="732"/>
                    <a:pt x="12047" y="318"/>
                    <a:pt x="11194" y="85"/>
                  </a:cubicBezTo>
                  <a:cubicBezTo>
                    <a:pt x="10875" y="28"/>
                    <a:pt x="10547" y="0"/>
                    <a:pt x="10214" y="0"/>
                  </a:cubicBezTo>
                  <a:close/>
                </a:path>
              </a:pathLst>
            </a:custGeom>
            <a:solidFill>
              <a:srgbClr val="6C9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16" name="Shape 8816"/>
        <p:cNvGrpSpPr/>
        <p:nvPr/>
      </p:nvGrpSpPr>
      <p:grpSpPr>
        <a:xfrm>
          <a:off x="0" y="0"/>
          <a:ext cx="0" cy="0"/>
          <a:chOff x="0" y="0"/>
          <a:chExt cx="0" cy="0"/>
        </a:xfrm>
      </p:grpSpPr>
      <p:grpSp>
        <p:nvGrpSpPr>
          <p:cNvPr id="8817" name="Google Shape;8817;p50"/>
          <p:cNvGrpSpPr/>
          <p:nvPr/>
        </p:nvGrpSpPr>
        <p:grpSpPr>
          <a:xfrm>
            <a:off x="7075663" y="2261129"/>
            <a:ext cx="362163" cy="347098"/>
            <a:chOff x="7075663" y="2444129"/>
            <a:chExt cx="362163" cy="347098"/>
          </a:xfrm>
        </p:grpSpPr>
        <p:sp>
          <p:nvSpPr>
            <p:cNvPr id="8818" name="Google Shape;8818;p50"/>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19" name="Google Shape;8819;p50"/>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0" name="Google Shape;8820;p50"/>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1" name="Google Shape;8821;p50"/>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2" name="Google Shape;8822;p50"/>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3" name="Google Shape;8823;p50"/>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4" name="Google Shape;8824;p50"/>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5" name="Google Shape;8825;p50"/>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26" name="Google Shape;8826;p50"/>
          <p:cNvGrpSpPr/>
          <p:nvPr/>
        </p:nvGrpSpPr>
        <p:grpSpPr>
          <a:xfrm>
            <a:off x="6638175" y="2253584"/>
            <a:ext cx="372198" cy="362163"/>
            <a:chOff x="6638175" y="2436584"/>
            <a:chExt cx="372198" cy="362163"/>
          </a:xfrm>
        </p:grpSpPr>
        <p:sp>
          <p:nvSpPr>
            <p:cNvPr id="8827" name="Google Shape;8827;p50"/>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8" name="Google Shape;8828;p50"/>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29" name="Google Shape;8829;p50"/>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0" name="Google Shape;8830;p50"/>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1" name="Google Shape;8831;p50"/>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2" name="Google Shape;8832;p50"/>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3" name="Google Shape;8833;p50"/>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4" name="Google Shape;8834;p50"/>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5" name="Google Shape;8835;p50"/>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6" name="Google Shape;8836;p50"/>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7" name="Google Shape;8837;p50"/>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8" name="Google Shape;8838;p50"/>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39" name="Google Shape;8839;p50"/>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40" name="Google Shape;8840;p50"/>
          <p:cNvGrpSpPr/>
          <p:nvPr/>
        </p:nvGrpSpPr>
        <p:grpSpPr>
          <a:xfrm>
            <a:off x="6192906" y="2256440"/>
            <a:ext cx="371700" cy="356084"/>
            <a:chOff x="6192906" y="2439440"/>
            <a:chExt cx="371700" cy="356084"/>
          </a:xfrm>
        </p:grpSpPr>
        <p:sp>
          <p:nvSpPr>
            <p:cNvPr id="8841" name="Google Shape;8841;p50"/>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2" name="Google Shape;8842;p50"/>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3" name="Google Shape;8843;p50"/>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4" name="Google Shape;8844;p50"/>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5" name="Google Shape;8845;p50"/>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6" name="Google Shape;8846;p50"/>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7" name="Google Shape;8847;p50"/>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8" name="Google Shape;8848;p50"/>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49" name="Google Shape;8849;p50"/>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0" name="Google Shape;8850;p50"/>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1" name="Google Shape;8851;p50"/>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2" name="Google Shape;8852;p50"/>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3" name="Google Shape;8853;p50"/>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54" name="Google Shape;8854;p50"/>
          <p:cNvGrpSpPr/>
          <p:nvPr/>
        </p:nvGrpSpPr>
        <p:grpSpPr>
          <a:xfrm>
            <a:off x="5762467" y="2253584"/>
            <a:ext cx="362163" cy="362162"/>
            <a:chOff x="5762467" y="2436584"/>
            <a:chExt cx="362163" cy="362162"/>
          </a:xfrm>
        </p:grpSpPr>
        <p:sp>
          <p:nvSpPr>
            <p:cNvPr id="8855" name="Google Shape;8855;p50"/>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6" name="Google Shape;8856;p50"/>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7" name="Google Shape;8857;p50"/>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8" name="Google Shape;8858;p50"/>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59" name="Google Shape;8859;p50"/>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0" name="Google Shape;8860;p50"/>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1" name="Google Shape;8861;p5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2" name="Google Shape;8862;p50"/>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3" name="Google Shape;8863;p50"/>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4" name="Google Shape;8864;p50"/>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5" name="Google Shape;8865;p50"/>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6" name="Google Shape;8866;p5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7" name="Google Shape;8867;p50"/>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8" name="Google Shape;8868;p50"/>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69" name="Google Shape;8869;p50"/>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0" name="Google Shape;8870;p50"/>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1" name="Google Shape;8871;p50"/>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2" name="Google Shape;8872;p50"/>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3" name="Google Shape;8873;p50"/>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4" name="Google Shape;8874;p50"/>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5" name="Google Shape;8875;p50"/>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6" name="Google Shape;8876;p50"/>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7" name="Google Shape;8877;p50"/>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8" name="Google Shape;8878;p50"/>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79" name="Google Shape;8879;p50"/>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80" name="Google Shape;8880;p50"/>
          <p:cNvGrpSpPr/>
          <p:nvPr/>
        </p:nvGrpSpPr>
        <p:grpSpPr>
          <a:xfrm>
            <a:off x="5323721" y="2254029"/>
            <a:ext cx="362922" cy="361220"/>
            <a:chOff x="5323721" y="2437029"/>
            <a:chExt cx="362922" cy="361220"/>
          </a:xfrm>
        </p:grpSpPr>
        <p:sp>
          <p:nvSpPr>
            <p:cNvPr id="8881" name="Google Shape;8881;p50"/>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2" name="Google Shape;8882;p50"/>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3" name="Google Shape;8883;p50"/>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4" name="Google Shape;8884;p50"/>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5" name="Google Shape;8885;p50"/>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6" name="Google Shape;8886;p50"/>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7" name="Google Shape;8887;p50"/>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8" name="Google Shape;8888;p50"/>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89" name="Google Shape;8889;p50"/>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0" name="Google Shape;8890;p50"/>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1" name="Google Shape;8891;p50"/>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2" name="Google Shape;8892;p50"/>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3" name="Google Shape;8893;p50"/>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4" name="Google Shape;8894;p50"/>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5" name="Google Shape;8895;p50"/>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6" name="Google Shape;8896;p50"/>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897" name="Google Shape;8897;p50"/>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898" name="Google Shape;8898;p50"/>
          <p:cNvGrpSpPr/>
          <p:nvPr/>
        </p:nvGrpSpPr>
        <p:grpSpPr>
          <a:xfrm>
            <a:off x="4875937" y="2285731"/>
            <a:ext cx="407122" cy="315448"/>
            <a:chOff x="4875937" y="2468731"/>
            <a:chExt cx="407122" cy="315448"/>
          </a:xfrm>
        </p:grpSpPr>
        <p:sp>
          <p:nvSpPr>
            <p:cNvPr id="8899" name="Google Shape;8899;p50"/>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0" name="Google Shape;8900;p50"/>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1" name="Google Shape;8901;p50"/>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2" name="Google Shape;8902;p50"/>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3" name="Google Shape;8903;p50"/>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4" name="Google Shape;8904;p50"/>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5" name="Google Shape;8905;p50"/>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6" name="Google Shape;8906;p50"/>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7" name="Google Shape;8907;p50"/>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8" name="Google Shape;8908;p50"/>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09" name="Google Shape;8909;p50"/>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0" name="Google Shape;8910;p50"/>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1" name="Google Shape;8911;p50"/>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2" name="Google Shape;8912;p50"/>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3" name="Google Shape;8913;p50"/>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4" name="Google Shape;8914;p50"/>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5" name="Google Shape;8915;p50"/>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6" name="Google Shape;8916;p50"/>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17" name="Google Shape;8917;p50"/>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18" name="Google Shape;8918;p50"/>
          <p:cNvGrpSpPr/>
          <p:nvPr/>
        </p:nvGrpSpPr>
        <p:grpSpPr>
          <a:xfrm>
            <a:off x="4893282" y="3621774"/>
            <a:ext cx="242114" cy="362163"/>
            <a:chOff x="4893282" y="3804774"/>
            <a:chExt cx="242114" cy="362163"/>
          </a:xfrm>
        </p:grpSpPr>
        <p:sp>
          <p:nvSpPr>
            <p:cNvPr id="8919" name="Google Shape;8919;p50"/>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0" name="Google Shape;8920;p50"/>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1" name="Google Shape;8921;p50"/>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2" name="Google Shape;8922;p50"/>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3" name="Google Shape;8923;p50"/>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4" name="Google Shape;8924;p50"/>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5" name="Google Shape;8925;p50"/>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6" name="Google Shape;8926;p50"/>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7" name="Google Shape;8927;p50"/>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8" name="Google Shape;8928;p50"/>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29" name="Google Shape;8929;p50"/>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0" name="Google Shape;8930;p50"/>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1" name="Google Shape;8931;p50"/>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2" name="Google Shape;8932;p50"/>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3" name="Google Shape;8933;p50"/>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4" name="Google Shape;8934;p50"/>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5" name="Google Shape;8935;p50"/>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6" name="Google Shape;8936;p50"/>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7" name="Google Shape;8937;p50"/>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8" name="Google Shape;8938;p50"/>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39" name="Google Shape;8939;p50"/>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0" name="Google Shape;8940;p50"/>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1" name="Google Shape;8941;p50"/>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2" name="Google Shape;8942;p50"/>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3" name="Google Shape;8943;p50"/>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4" name="Google Shape;8944;p50"/>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45" name="Google Shape;8945;p50"/>
          <p:cNvGrpSpPr/>
          <p:nvPr/>
        </p:nvGrpSpPr>
        <p:grpSpPr>
          <a:xfrm>
            <a:off x="6248162" y="3621774"/>
            <a:ext cx="231058" cy="362425"/>
            <a:chOff x="6248162" y="3804774"/>
            <a:chExt cx="231058" cy="362425"/>
          </a:xfrm>
        </p:grpSpPr>
        <p:sp>
          <p:nvSpPr>
            <p:cNvPr id="8946" name="Google Shape;8946;p50"/>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7" name="Google Shape;8947;p50"/>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8" name="Google Shape;8948;p50"/>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49" name="Google Shape;8949;p50"/>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50" name="Google Shape;8950;p50"/>
          <p:cNvGrpSpPr/>
          <p:nvPr/>
        </p:nvGrpSpPr>
        <p:grpSpPr>
          <a:xfrm>
            <a:off x="5346568" y="3621774"/>
            <a:ext cx="233337" cy="362163"/>
            <a:chOff x="5346568" y="3804774"/>
            <a:chExt cx="233337" cy="362163"/>
          </a:xfrm>
        </p:grpSpPr>
        <p:sp>
          <p:nvSpPr>
            <p:cNvPr id="8951" name="Google Shape;8951;p50"/>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2" name="Google Shape;8952;p50"/>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3" name="Google Shape;8953;p50"/>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4" name="Google Shape;8954;p50"/>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5" name="Google Shape;8955;p50"/>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6" name="Google Shape;8956;p50"/>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7" name="Google Shape;8957;p50"/>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8" name="Google Shape;8958;p50"/>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59" name="Google Shape;8959;p50"/>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0" name="Google Shape;8960;p50"/>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1" name="Google Shape;8961;p50"/>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2" name="Google Shape;8962;p50"/>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3" name="Google Shape;8963;p50"/>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4" name="Google Shape;8964;p50"/>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5" name="Google Shape;8965;p50"/>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6" name="Google Shape;8966;p50"/>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7" name="Google Shape;8967;p50"/>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8" name="Google Shape;8968;p50"/>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69" name="Google Shape;8969;p50"/>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70" name="Google Shape;8970;p50"/>
          <p:cNvGrpSpPr/>
          <p:nvPr/>
        </p:nvGrpSpPr>
        <p:grpSpPr>
          <a:xfrm>
            <a:off x="6704985" y="3622141"/>
            <a:ext cx="209967" cy="361638"/>
            <a:chOff x="6704985" y="3805141"/>
            <a:chExt cx="209967" cy="361638"/>
          </a:xfrm>
        </p:grpSpPr>
        <p:sp>
          <p:nvSpPr>
            <p:cNvPr id="8971" name="Google Shape;8971;p50"/>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2" name="Google Shape;8972;p50"/>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3" name="Google Shape;8973;p50"/>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4" name="Google Shape;8974;p50"/>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5" name="Google Shape;8975;p50"/>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6" name="Google Shape;8976;p50"/>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7" name="Google Shape;8977;p50"/>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8" name="Google Shape;8978;p50"/>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79" name="Google Shape;8979;p50"/>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0" name="Google Shape;8980;p50"/>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1" name="Google Shape;8981;p50"/>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2" name="Google Shape;8982;p50"/>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83" name="Google Shape;8983;p50"/>
          <p:cNvGrpSpPr/>
          <p:nvPr/>
        </p:nvGrpSpPr>
        <p:grpSpPr>
          <a:xfrm>
            <a:off x="7513884" y="2265269"/>
            <a:ext cx="363185" cy="338792"/>
            <a:chOff x="7513884" y="2448269"/>
            <a:chExt cx="363185" cy="338792"/>
          </a:xfrm>
        </p:grpSpPr>
        <p:sp>
          <p:nvSpPr>
            <p:cNvPr id="8984" name="Google Shape;8984;p50"/>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5" name="Google Shape;8985;p50"/>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6" name="Google Shape;8986;p50"/>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7" name="Google Shape;8987;p50"/>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8" name="Google Shape;8988;p50"/>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89" name="Google Shape;8989;p50"/>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0" name="Google Shape;8990;p50"/>
          <p:cNvGrpSpPr/>
          <p:nvPr/>
        </p:nvGrpSpPr>
        <p:grpSpPr>
          <a:xfrm>
            <a:off x="5777767" y="3621826"/>
            <a:ext cx="258699" cy="362136"/>
            <a:chOff x="5777767" y="3804826"/>
            <a:chExt cx="258699" cy="362136"/>
          </a:xfrm>
        </p:grpSpPr>
        <p:sp>
          <p:nvSpPr>
            <p:cNvPr id="8991" name="Google Shape;8991;p50"/>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2" name="Google Shape;8992;p50"/>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3" name="Google Shape;8993;p50"/>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8994" name="Google Shape;8994;p50"/>
          <p:cNvGrpSpPr/>
          <p:nvPr/>
        </p:nvGrpSpPr>
        <p:grpSpPr>
          <a:xfrm>
            <a:off x="7953101" y="2253584"/>
            <a:ext cx="361691" cy="362162"/>
            <a:chOff x="7953101" y="2436584"/>
            <a:chExt cx="361691" cy="362162"/>
          </a:xfrm>
        </p:grpSpPr>
        <p:sp>
          <p:nvSpPr>
            <p:cNvPr id="8995" name="Google Shape;8995;p50"/>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6" name="Google Shape;8996;p50"/>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7" name="Google Shape;8997;p50"/>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8" name="Google Shape;8998;p50"/>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8999" name="Google Shape;8999;p50"/>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0" name="Google Shape;9000;p50"/>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1" name="Google Shape;9001;p50"/>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2" name="Google Shape;9002;p50"/>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3" name="Google Shape;9003;p50"/>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04" name="Google Shape;9004;p50"/>
          <p:cNvGrpSpPr/>
          <p:nvPr/>
        </p:nvGrpSpPr>
        <p:grpSpPr>
          <a:xfrm>
            <a:off x="4859353" y="3172130"/>
            <a:ext cx="373481" cy="362267"/>
            <a:chOff x="4859353" y="3355130"/>
            <a:chExt cx="373481" cy="362267"/>
          </a:xfrm>
        </p:grpSpPr>
        <p:sp>
          <p:nvSpPr>
            <p:cNvPr id="9005" name="Google Shape;9005;p50"/>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6" name="Google Shape;9006;p50"/>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7" name="Google Shape;9007;p50"/>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8" name="Google Shape;9008;p50"/>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09" name="Google Shape;9009;p50"/>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0" name="Google Shape;9010;p50"/>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1" name="Google Shape;9011;p50"/>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2" name="Google Shape;9012;p50"/>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3" name="Google Shape;9013;p50"/>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4" name="Google Shape;9014;p50"/>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5" name="Google Shape;9015;p50"/>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6" name="Google Shape;9016;p50"/>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7" name="Google Shape;9017;p50"/>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18" name="Google Shape;9018;p50"/>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19" name="Google Shape;9019;p50"/>
          <p:cNvGrpSpPr/>
          <p:nvPr/>
        </p:nvGrpSpPr>
        <p:grpSpPr>
          <a:xfrm>
            <a:off x="6637678" y="1317982"/>
            <a:ext cx="378721" cy="362005"/>
            <a:chOff x="6637678" y="1500982"/>
            <a:chExt cx="378721" cy="362005"/>
          </a:xfrm>
        </p:grpSpPr>
        <p:sp>
          <p:nvSpPr>
            <p:cNvPr id="9020" name="Google Shape;9020;p50"/>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1" name="Google Shape;9021;p50"/>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2" name="Google Shape;9022;p50"/>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3" name="Google Shape;9023;p50"/>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4" name="Google Shape;9024;p50"/>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5" name="Google Shape;9025;p50"/>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6" name="Google Shape;9026;p50"/>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7" name="Google Shape;9027;p50"/>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8" name="Google Shape;9028;p50"/>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29" name="Google Shape;9029;p50"/>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0" name="Google Shape;9030;p50"/>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1" name="Google Shape;9031;p50"/>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2" name="Google Shape;9032;p50"/>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3" name="Google Shape;9033;p50"/>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4" name="Google Shape;9034;p50"/>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5" name="Google Shape;9035;p50"/>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36" name="Google Shape;9036;p50"/>
          <p:cNvGrpSpPr/>
          <p:nvPr/>
        </p:nvGrpSpPr>
        <p:grpSpPr>
          <a:xfrm>
            <a:off x="5827993" y="3172496"/>
            <a:ext cx="223041" cy="362163"/>
            <a:chOff x="5827993" y="3355496"/>
            <a:chExt cx="223041" cy="362163"/>
          </a:xfrm>
        </p:grpSpPr>
        <p:sp>
          <p:nvSpPr>
            <p:cNvPr id="9037" name="Google Shape;9037;p50"/>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8" name="Google Shape;9038;p50"/>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39" name="Google Shape;9039;p5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0" name="Google Shape;9040;p50"/>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1" name="Google Shape;9041;p50"/>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2" name="Google Shape;9042;p50"/>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3" name="Google Shape;9043;p50"/>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4" name="Google Shape;9044;p50"/>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5" name="Google Shape;9045;p50"/>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6" name="Google Shape;9046;p50"/>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7" name="Google Shape;9047;p50"/>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8" name="Google Shape;9048;p50"/>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49" name="Google Shape;9049;p50"/>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0" name="Google Shape;9050;p50"/>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1" name="Google Shape;9051;p50"/>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52" name="Google Shape;9052;p50"/>
          <p:cNvGrpSpPr/>
          <p:nvPr/>
        </p:nvGrpSpPr>
        <p:grpSpPr>
          <a:xfrm>
            <a:off x="7528713" y="1317641"/>
            <a:ext cx="370521" cy="361586"/>
            <a:chOff x="7528713" y="1500641"/>
            <a:chExt cx="370521" cy="361586"/>
          </a:xfrm>
        </p:grpSpPr>
        <p:sp>
          <p:nvSpPr>
            <p:cNvPr id="9053" name="Google Shape;9053;p50"/>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4" name="Google Shape;9054;p50"/>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5" name="Google Shape;9055;p5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6" name="Google Shape;9056;p50"/>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7" name="Google Shape;9057;p50"/>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8" name="Google Shape;9058;p50"/>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59" name="Google Shape;9059;p50"/>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60" name="Google Shape;9060;p50"/>
          <p:cNvGrpSpPr/>
          <p:nvPr/>
        </p:nvGrpSpPr>
        <p:grpSpPr>
          <a:xfrm>
            <a:off x="5317198" y="3172496"/>
            <a:ext cx="367429" cy="362163"/>
            <a:chOff x="5317198" y="3355496"/>
            <a:chExt cx="367429" cy="362163"/>
          </a:xfrm>
        </p:grpSpPr>
        <p:sp>
          <p:nvSpPr>
            <p:cNvPr id="9061" name="Google Shape;9061;p50"/>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2" name="Google Shape;9062;p50"/>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3" name="Google Shape;9063;p50"/>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4" name="Google Shape;9064;p50"/>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5" name="Google Shape;9065;p50"/>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6" name="Google Shape;9066;p50"/>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7" name="Google Shape;9067;p50"/>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8" name="Google Shape;9068;p50"/>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69" name="Google Shape;9069;p50"/>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0" name="Google Shape;9070;p50"/>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1" name="Google Shape;9071;p50"/>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2" name="Google Shape;9072;p50"/>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3" name="Google Shape;9073;p50"/>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4" name="Google Shape;9074;p50"/>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5" name="Google Shape;9075;p50"/>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6" name="Google Shape;9076;p50"/>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77" name="Google Shape;9077;p50"/>
          <p:cNvGrpSpPr/>
          <p:nvPr/>
        </p:nvGrpSpPr>
        <p:grpSpPr>
          <a:xfrm>
            <a:off x="5302971" y="1317563"/>
            <a:ext cx="383175" cy="362241"/>
            <a:chOff x="5302971" y="1500563"/>
            <a:chExt cx="383175" cy="362241"/>
          </a:xfrm>
        </p:grpSpPr>
        <p:sp>
          <p:nvSpPr>
            <p:cNvPr id="9078" name="Google Shape;9078;p50"/>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79" name="Google Shape;9079;p50"/>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0" name="Google Shape;9080;p50"/>
          <p:cNvGrpSpPr/>
          <p:nvPr/>
        </p:nvGrpSpPr>
        <p:grpSpPr>
          <a:xfrm>
            <a:off x="6202705" y="1342453"/>
            <a:ext cx="364180" cy="312461"/>
            <a:chOff x="6202705" y="1525453"/>
            <a:chExt cx="364180" cy="312461"/>
          </a:xfrm>
        </p:grpSpPr>
        <p:sp>
          <p:nvSpPr>
            <p:cNvPr id="9081" name="Google Shape;9081;p50"/>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2" name="Google Shape;9082;p50"/>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3" name="Google Shape;9083;p50"/>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4" name="Google Shape;9084;p50"/>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5" name="Google Shape;9085;p50"/>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6" name="Google Shape;9086;p50"/>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87" name="Google Shape;9087;p50"/>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088" name="Google Shape;9088;p50"/>
          <p:cNvGrpSpPr/>
          <p:nvPr/>
        </p:nvGrpSpPr>
        <p:grpSpPr>
          <a:xfrm>
            <a:off x="7087217" y="1320602"/>
            <a:ext cx="362399" cy="356163"/>
            <a:chOff x="7087217" y="1503602"/>
            <a:chExt cx="362399" cy="356163"/>
          </a:xfrm>
        </p:grpSpPr>
        <p:sp>
          <p:nvSpPr>
            <p:cNvPr id="9089" name="Google Shape;9089;p50"/>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0" name="Google Shape;9090;p50"/>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1" name="Google Shape;9091;p50"/>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2" name="Google Shape;9092;p50"/>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3" name="Google Shape;9093;p50"/>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4" name="Google Shape;9094;p50"/>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5" name="Google Shape;9095;p50"/>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6" name="Google Shape;9096;p50"/>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7" name="Google Shape;9097;p50"/>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8" name="Google Shape;9098;p50"/>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099" name="Google Shape;9099;p50"/>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0" name="Google Shape;9100;p50"/>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1" name="Google Shape;9101;p50"/>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2" name="Google Shape;9102;p50"/>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3" name="Google Shape;9103;p50"/>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4" name="Google Shape;9104;p50"/>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5" name="Google Shape;9105;p50"/>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6" name="Google Shape;9106;p50"/>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7" name="Google Shape;9107;p50"/>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8" name="Google Shape;9108;p50"/>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09" name="Google Shape;9109;p50"/>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10" name="Google Shape;9110;p50"/>
          <p:cNvGrpSpPr/>
          <p:nvPr/>
        </p:nvGrpSpPr>
        <p:grpSpPr>
          <a:xfrm>
            <a:off x="7968952" y="1317877"/>
            <a:ext cx="378748" cy="361455"/>
            <a:chOff x="7968952" y="1500877"/>
            <a:chExt cx="378748" cy="361455"/>
          </a:xfrm>
        </p:grpSpPr>
        <p:sp>
          <p:nvSpPr>
            <p:cNvPr id="9111" name="Google Shape;9111;p50"/>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2" name="Google Shape;9112;p50"/>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3" name="Google Shape;9113;p50"/>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4" name="Google Shape;9114;p50"/>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5" name="Google Shape;9115;p50"/>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6" name="Google Shape;9116;p50"/>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7" name="Google Shape;9117;p50"/>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8" name="Google Shape;9118;p50"/>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19" name="Google Shape;9119;p50"/>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0" name="Google Shape;9120;p50"/>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1" name="Google Shape;9121;p50"/>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2" name="Google Shape;9122;p50"/>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3" name="Google Shape;9123;p50"/>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4" name="Google Shape;9124;p50"/>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5" name="Google Shape;9125;p50"/>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26" name="Google Shape;9126;p50"/>
          <p:cNvGrpSpPr/>
          <p:nvPr/>
        </p:nvGrpSpPr>
        <p:grpSpPr>
          <a:xfrm>
            <a:off x="5761445" y="1358723"/>
            <a:ext cx="362162" cy="279737"/>
            <a:chOff x="5761445" y="1541723"/>
            <a:chExt cx="362162" cy="279737"/>
          </a:xfrm>
        </p:grpSpPr>
        <p:sp>
          <p:nvSpPr>
            <p:cNvPr id="9127" name="Google Shape;9127;p50"/>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8" name="Google Shape;9128;p50"/>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29" name="Google Shape;9129;p50"/>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0" name="Google Shape;9130;p50"/>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1" name="Google Shape;9131;p50"/>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2" name="Google Shape;9132;p50"/>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33" name="Google Shape;9133;p50"/>
          <p:cNvGrpSpPr/>
          <p:nvPr/>
        </p:nvGrpSpPr>
        <p:grpSpPr>
          <a:xfrm>
            <a:off x="6204958" y="3172575"/>
            <a:ext cx="358390" cy="362320"/>
            <a:chOff x="6204958" y="3355575"/>
            <a:chExt cx="358390" cy="362320"/>
          </a:xfrm>
        </p:grpSpPr>
        <p:sp>
          <p:nvSpPr>
            <p:cNvPr id="9134" name="Google Shape;9134;p50"/>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5" name="Google Shape;9135;p50"/>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6" name="Google Shape;9136;p50"/>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7" name="Google Shape;9137;p50"/>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8" name="Google Shape;9138;p50"/>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39" name="Google Shape;9139;p50"/>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0" name="Google Shape;9140;p50"/>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1" name="Google Shape;9141;p50"/>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2" name="Google Shape;9142;p50"/>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3" name="Google Shape;9143;p50"/>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4" name="Google Shape;9144;p50"/>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5" name="Google Shape;9145;p50"/>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6" name="Google Shape;9146;p50"/>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7" name="Google Shape;9147;p50"/>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8" name="Google Shape;9148;p50"/>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49" name="Google Shape;9149;p50"/>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0" name="Google Shape;9150;p50"/>
          <p:cNvGrpSpPr/>
          <p:nvPr/>
        </p:nvGrpSpPr>
        <p:grpSpPr>
          <a:xfrm>
            <a:off x="4939970" y="1316855"/>
            <a:ext cx="242978" cy="362661"/>
            <a:chOff x="4939970" y="1499855"/>
            <a:chExt cx="242978" cy="362661"/>
          </a:xfrm>
        </p:grpSpPr>
        <p:sp>
          <p:nvSpPr>
            <p:cNvPr id="9151" name="Google Shape;9151;p50"/>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2" name="Google Shape;9152;p50"/>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3" name="Google Shape;9153;p50"/>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4" name="Google Shape;9154;p50"/>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5" name="Google Shape;9155;p50"/>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6" name="Google Shape;9156;p50"/>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57" name="Google Shape;9157;p50"/>
          <p:cNvGrpSpPr/>
          <p:nvPr/>
        </p:nvGrpSpPr>
        <p:grpSpPr>
          <a:xfrm>
            <a:off x="8023448" y="3172496"/>
            <a:ext cx="284323" cy="362163"/>
            <a:chOff x="8023448" y="3355496"/>
            <a:chExt cx="284323" cy="362163"/>
          </a:xfrm>
        </p:grpSpPr>
        <p:sp>
          <p:nvSpPr>
            <p:cNvPr id="9158" name="Google Shape;9158;p50"/>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59" name="Google Shape;9159;p50"/>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0" name="Google Shape;9160;p50"/>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1" name="Google Shape;9161;p50"/>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2" name="Google Shape;9162;p50"/>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3" name="Google Shape;9163;p50"/>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4" name="Google Shape;9164;p50"/>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5" name="Google Shape;9165;p50"/>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6" name="Google Shape;9166;p50"/>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67" name="Google Shape;9167;p50"/>
          <p:cNvGrpSpPr/>
          <p:nvPr/>
        </p:nvGrpSpPr>
        <p:grpSpPr>
          <a:xfrm>
            <a:off x="6644201" y="3172496"/>
            <a:ext cx="366695" cy="361979"/>
            <a:chOff x="6644201" y="3355496"/>
            <a:chExt cx="366695" cy="361979"/>
          </a:xfrm>
        </p:grpSpPr>
        <p:sp>
          <p:nvSpPr>
            <p:cNvPr id="9168" name="Google Shape;9168;p50"/>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69" name="Google Shape;9169;p50"/>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0" name="Google Shape;9170;p50"/>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1" name="Google Shape;9171;p50"/>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2" name="Google Shape;9172;p50"/>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3" name="Google Shape;9173;p50"/>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4" name="Google Shape;9174;p50"/>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5" name="Google Shape;9175;p50"/>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6" name="Google Shape;9176;p50"/>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7" name="Google Shape;9177;p50"/>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8" name="Google Shape;9178;p50"/>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79" name="Google Shape;9179;p50"/>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0" name="Google Shape;9180;p50"/>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1" name="Google Shape;9181;p50"/>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2" name="Google Shape;9182;p50"/>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3" name="Google Shape;9183;p50"/>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4" name="Google Shape;9184;p50"/>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5" name="Google Shape;9185;p50"/>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6" name="Google Shape;9186;p50"/>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7" name="Google Shape;9187;p50"/>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8" name="Google Shape;9188;p50"/>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89" name="Google Shape;9189;p50"/>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0" name="Google Shape;9190;p50"/>
          <p:cNvGrpSpPr/>
          <p:nvPr/>
        </p:nvGrpSpPr>
        <p:grpSpPr>
          <a:xfrm>
            <a:off x="7955145" y="1836192"/>
            <a:ext cx="365175" cy="271013"/>
            <a:chOff x="7955145" y="2019192"/>
            <a:chExt cx="365175" cy="271013"/>
          </a:xfrm>
        </p:grpSpPr>
        <p:sp>
          <p:nvSpPr>
            <p:cNvPr id="9191" name="Google Shape;9191;p50"/>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2" name="Google Shape;9192;p50"/>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3" name="Google Shape;9193;p50"/>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4" name="Google Shape;9194;p50"/>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5" name="Google Shape;9195;p50"/>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6" name="Google Shape;9196;p50"/>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197" name="Google Shape;9197;p50"/>
          <p:cNvGrpSpPr/>
          <p:nvPr/>
        </p:nvGrpSpPr>
        <p:grpSpPr>
          <a:xfrm>
            <a:off x="7518155" y="1826471"/>
            <a:ext cx="361926" cy="290270"/>
            <a:chOff x="7518155" y="2009471"/>
            <a:chExt cx="361926" cy="290270"/>
          </a:xfrm>
        </p:grpSpPr>
        <p:sp>
          <p:nvSpPr>
            <p:cNvPr id="9198" name="Google Shape;9198;p50"/>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199" name="Google Shape;9199;p50"/>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0" name="Google Shape;9200;p50"/>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1" name="Google Shape;9201;p50"/>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2" name="Google Shape;9202;p50"/>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3" name="Google Shape;9203;p50"/>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4" name="Google Shape;9204;p50"/>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5" name="Google Shape;9205;p50"/>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6" name="Google Shape;9206;p50"/>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7" name="Google Shape;9207;p50"/>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8" name="Google Shape;9208;p50"/>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09" name="Google Shape;9209;p50"/>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0" name="Google Shape;9210;p50"/>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11" name="Google Shape;9211;p50"/>
          <p:cNvGrpSpPr/>
          <p:nvPr/>
        </p:nvGrpSpPr>
        <p:grpSpPr>
          <a:xfrm>
            <a:off x="7079672" y="1808053"/>
            <a:ext cx="362162" cy="327264"/>
            <a:chOff x="7079672" y="1991053"/>
            <a:chExt cx="362162" cy="327264"/>
          </a:xfrm>
        </p:grpSpPr>
        <p:sp>
          <p:nvSpPr>
            <p:cNvPr id="9212" name="Google Shape;9212;p50"/>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3" name="Google Shape;9213;p50"/>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4" name="Google Shape;9214;p50"/>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5" name="Google Shape;9215;p50"/>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6" name="Google Shape;9216;p50"/>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7" name="Google Shape;9217;p50"/>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8" name="Google Shape;9218;p50"/>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19" name="Google Shape;9219;p50"/>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0" name="Google Shape;9220;p50"/>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1" name="Google Shape;9221;p50"/>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2" name="Google Shape;9222;p50"/>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3" name="Google Shape;9223;p50"/>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4" name="Google Shape;9224;p50"/>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5" name="Google Shape;9225;p50"/>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6" name="Google Shape;9226;p50"/>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27" name="Google Shape;9227;p50"/>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28" name="Google Shape;9228;p50"/>
          <p:cNvGrpSpPr/>
          <p:nvPr/>
        </p:nvGrpSpPr>
        <p:grpSpPr>
          <a:xfrm>
            <a:off x="6641188" y="1852514"/>
            <a:ext cx="361901" cy="238132"/>
            <a:chOff x="6641188" y="2035514"/>
            <a:chExt cx="361901" cy="238132"/>
          </a:xfrm>
        </p:grpSpPr>
        <p:sp>
          <p:nvSpPr>
            <p:cNvPr id="9229" name="Google Shape;9229;p50"/>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0" name="Google Shape;9230;p50"/>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1" name="Google Shape;9231;p50"/>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2" name="Google Shape;9232;p50"/>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3" name="Google Shape;9233;p50"/>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4" name="Google Shape;9234;p50"/>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5" name="Google Shape;9235;p50"/>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6" name="Google Shape;9236;p50"/>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7" name="Google Shape;9237;p50"/>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8" name="Google Shape;9238;p50"/>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39" name="Google Shape;9239;p50"/>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0" name="Google Shape;9240;p50"/>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1" name="Google Shape;9241;p50"/>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2" name="Google Shape;9242;p50"/>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3" name="Google Shape;9243;p50"/>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4" name="Google Shape;9244;p50"/>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5" name="Google Shape;9245;p50"/>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6" name="Google Shape;9246;p50"/>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47" name="Google Shape;9247;p50"/>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48" name="Google Shape;9248;p50"/>
          <p:cNvGrpSpPr/>
          <p:nvPr/>
        </p:nvGrpSpPr>
        <p:grpSpPr>
          <a:xfrm>
            <a:off x="6202443" y="1803677"/>
            <a:ext cx="362425" cy="335885"/>
            <a:chOff x="6202443" y="1986677"/>
            <a:chExt cx="362425" cy="335885"/>
          </a:xfrm>
        </p:grpSpPr>
        <p:sp>
          <p:nvSpPr>
            <p:cNvPr id="9249" name="Google Shape;9249;p50"/>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0" name="Google Shape;9250;p50"/>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1" name="Google Shape;9251;p50"/>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2" name="Google Shape;9252;p50"/>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3" name="Google Shape;9253;p50"/>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4" name="Google Shape;9254;p50"/>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5" name="Google Shape;9255;p50"/>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6" name="Google Shape;9256;p50"/>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7" name="Google Shape;9257;p50"/>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8" name="Google Shape;9258;p50"/>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59" name="Google Shape;9259;p50"/>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0" name="Google Shape;9260;p50"/>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1" name="Google Shape;9261;p50"/>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2" name="Google Shape;9262;p50"/>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3" name="Google Shape;9263;p50"/>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4" name="Google Shape;9264;p50"/>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5" name="Google Shape;9265;p50"/>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6" name="Google Shape;9266;p50"/>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7" name="Google Shape;9267;p50"/>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68" name="Google Shape;9268;p50"/>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69" name="Google Shape;9269;p50"/>
          <p:cNvGrpSpPr/>
          <p:nvPr/>
        </p:nvGrpSpPr>
        <p:grpSpPr>
          <a:xfrm>
            <a:off x="5764222" y="1833598"/>
            <a:ext cx="374293" cy="276069"/>
            <a:chOff x="5764222" y="2016598"/>
            <a:chExt cx="374293" cy="276069"/>
          </a:xfrm>
        </p:grpSpPr>
        <p:sp>
          <p:nvSpPr>
            <p:cNvPr id="9270" name="Google Shape;9270;p50"/>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1" name="Google Shape;9271;p50"/>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2" name="Google Shape;9272;p50"/>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3" name="Google Shape;9273;p50"/>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4" name="Google Shape;9274;p50"/>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5" name="Google Shape;9275;p50"/>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6" name="Google Shape;9276;p50"/>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7" name="Google Shape;9277;p50"/>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8" name="Google Shape;9278;p50"/>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79" name="Google Shape;9279;p50"/>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0" name="Google Shape;9280;p50"/>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281" name="Google Shape;9281;p50"/>
          <p:cNvGrpSpPr/>
          <p:nvPr/>
        </p:nvGrpSpPr>
        <p:grpSpPr>
          <a:xfrm>
            <a:off x="5325477" y="1833441"/>
            <a:ext cx="361927" cy="276515"/>
            <a:chOff x="5325477" y="2016441"/>
            <a:chExt cx="361927" cy="276515"/>
          </a:xfrm>
        </p:grpSpPr>
        <p:sp>
          <p:nvSpPr>
            <p:cNvPr id="9282" name="Google Shape;9282;p50"/>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3" name="Google Shape;9283;p50"/>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4" name="Google Shape;9284;p50"/>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5" name="Google Shape;9285;p50"/>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6" name="Google Shape;9286;p50"/>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7" name="Google Shape;9287;p50"/>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8" name="Google Shape;9288;p50"/>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89" name="Google Shape;9289;p50"/>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0" name="Google Shape;9290;p50"/>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1" name="Google Shape;9291;p50"/>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2" name="Google Shape;9292;p50"/>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3" name="Google Shape;9293;p50"/>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4" name="Google Shape;9294;p50"/>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5" name="Google Shape;9295;p50"/>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6" name="Google Shape;9296;p50"/>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7" name="Google Shape;9297;p50"/>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8" name="Google Shape;9298;p50"/>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299" name="Google Shape;9299;p50"/>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0" name="Google Shape;9300;p50"/>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1" name="Google Shape;9301;p50"/>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02" name="Google Shape;9302;p50"/>
          <p:cNvGrpSpPr/>
          <p:nvPr/>
        </p:nvGrpSpPr>
        <p:grpSpPr>
          <a:xfrm>
            <a:off x="4870671" y="1834200"/>
            <a:ext cx="364180" cy="274813"/>
            <a:chOff x="4870671" y="2017200"/>
            <a:chExt cx="364180" cy="274813"/>
          </a:xfrm>
        </p:grpSpPr>
        <p:sp>
          <p:nvSpPr>
            <p:cNvPr id="9303" name="Google Shape;9303;p50"/>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4" name="Google Shape;9304;p50"/>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5" name="Google Shape;9305;p50"/>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6" name="Google Shape;9306;p50"/>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7" name="Google Shape;9307;p50"/>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8" name="Google Shape;9308;p50"/>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09" name="Google Shape;9309;p50"/>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0" name="Google Shape;9310;p50"/>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1" name="Google Shape;9311;p50"/>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2" name="Google Shape;9312;p50"/>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3" name="Google Shape;9313;p50"/>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4" name="Google Shape;9314;p50"/>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5" name="Google Shape;9315;p50"/>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16" name="Google Shape;9316;p50"/>
          <p:cNvGrpSpPr/>
          <p:nvPr/>
        </p:nvGrpSpPr>
        <p:grpSpPr>
          <a:xfrm>
            <a:off x="7144726" y="3172496"/>
            <a:ext cx="260690" cy="362032"/>
            <a:chOff x="7144726" y="3355496"/>
            <a:chExt cx="260690" cy="362032"/>
          </a:xfrm>
        </p:grpSpPr>
        <p:sp>
          <p:nvSpPr>
            <p:cNvPr id="9317" name="Google Shape;9317;p50"/>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8" name="Google Shape;9318;p50"/>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19" name="Google Shape;9319;p50"/>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0" name="Google Shape;9320;p50"/>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1" name="Google Shape;9321;p50"/>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2" name="Google Shape;9322;p50"/>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23" name="Google Shape;9323;p50"/>
          <p:cNvGrpSpPr/>
          <p:nvPr/>
        </p:nvGrpSpPr>
        <p:grpSpPr>
          <a:xfrm>
            <a:off x="6705719" y="4095051"/>
            <a:ext cx="261712" cy="361769"/>
            <a:chOff x="6705719" y="4278051"/>
            <a:chExt cx="261712" cy="361769"/>
          </a:xfrm>
        </p:grpSpPr>
        <p:sp>
          <p:nvSpPr>
            <p:cNvPr id="9324" name="Google Shape;9324;p50"/>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5" name="Google Shape;9325;p50"/>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6" name="Google Shape;9326;p50"/>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7" name="Google Shape;9327;p50"/>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8" name="Google Shape;9328;p50"/>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29" name="Google Shape;9329;p50"/>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0" name="Google Shape;9330;p50"/>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1" name="Google Shape;9331;p50"/>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2" name="Google Shape;9332;p50"/>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3" name="Google Shape;9333;p50"/>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4" name="Google Shape;9334;p50"/>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5" name="Google Shape;9335;p50"/>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6" name="Google Shape;9336;p50"/>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7" name="Google Shape;9337;p50"/>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38" name="Google Shape;9338;p50"/>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39" name="Google Shape;9339;p50"/>
          <p:cNvGrpSpPr/>
          <p:nvPr/>
        </p:nvGrpSpPr>
        <p:grpSpPr>
          <a:xfrm>
            <a:off x="5750650" y="2708652"/>
            <a:ext cx="320217" cy="361402"/>
            <a:chOff x="5750650" y="2891652"/>
            <a:chExt cx="320217" cy="361402"/>
          </a:xfrm>
        </p:grpSpPr>
        <p:sp>
          <p:nvSpPr>
            <p:cNvPr id="9340" name="Google Shape;9340;p50"/>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1" name="Google Shape;9341;p50"/>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2" name="Google Shape;9342;p50"/>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3" name="Google Shape;9343;p50"/>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4" name="Google Shape;9344;p50"/>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5" name="Google Shape;9345;p50"/>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6" name="Google Shape;9346;p50"/>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7" name="Google Shape;9347;p50"/>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8" name="Google Shape;9348;p50"/>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49" name="Google Shape;9349;p50"/>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0" name="Google Shape;9350;p50"/>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1" name="Google Shape;9351;p50"/>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2" name="Google Shape;9352;p50"/>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3" name="Google Shape;9353;p50"/>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4" name="Google Shape;9354;p50"/>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55" name="Google Shape;9355;p50"/>
          <p:cNvGrpSpPr/>
          <p:nvPr/>
        </p:nvGrpSpPr>
        <p:grpSpPr>
          <a:xfrm>
            <a:off x="6658009" y="2708390"/>
            <a:ext cx="315972" cy="361927"/>
            <a:chOff x="6658009" y="2891390"/>
            <a:chExt cx="315972" cy="361927"/>
          </a:xfrm>
        </p:grpSpPr>
        <p:sp>
          <p:nvSpPr>
            <p:cNvPr id="9356" name="Google Shape;9356;p50"/>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7" name="Google Shape;9357;p50"/>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8" name="Google Shape;9358;p50"/>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59" name="Google Shape;9359;p50"/>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0" name="Google Shape;9360;p50"/>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1" name="Google Shape;9361;p50"/>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2" name="Google Shape;9362;p50"/>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3" name="Google Shape;9363;p50"/>
          <p:cNvGrpSpPr/>
          <p:nvPr/>
        </p:nvGrpSpPr>
        <p:grpSpPr>
          <a:xfrm>
            <a:off x="6203465" y="2708206"/>
            <a:ext cx="320478" cy="362111"/>
            <a:chOff x="6203465" y="2891206"/>
            <a:chExt cx="320478" cy="362111"/>
          </a:xfrm>
        </p:grpSpPr>
        <p:sp>
          <p:nvSpPr>
            <p:cNvPr id="9364" name="Google Shape;9364;p50"/>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5" name="Google Shape;9365;p50"/>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6" name="Google Shape;9366;p50"/>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7" name="Google Shape;9367;p50"/>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68" name="Google Shape;9368;p50"/>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69" name="Google Shape;9369;p50"/>
          <p:cNvGrpSpPr/>
          <p:nvPr/>
        </p:nvGrpSpPr>
        <p:grpSpPr>
          <a:xfrm>
            <a:off x="7567280" y="2708259"/>
            <a:ext cx="307116" cy="362293"/>
            <a:chOff x="7567280" y="2891259"/>
            <a:chExt cx="307116" cy="362293"/>
          </a:xfrm>
        </p:grpSpPr>
        <p:sp>
          <p:nvSpPr>
            <p:cNvPr id="9370" name="Google Shape;9370;p50"/>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1" name="Google Shape;9371;p50"/>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2" name="Google Shape;9372;p50"/>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3" name="Google Shape;9373;p50"/>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4" name="Google Shape;9374;p50"/>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5" name="Google Shape;9375;p50"/>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6" name="Google Shape;9376;p50"/>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7" name="Google Shape;9377;p50"/>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8" name="Google Shape;9378;p50"/>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79" name="Google Shape;9379;p50"/>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0" name="Google Shape;9380;p50"/>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1" name="Google Shape;9381;p50"/>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2" name="Google Shape;9382;p50"/>
          <p:cNvGrpSpPr/>
          <p:nvPr/>
        </p:nvGrpSpPr>
        <p:grpSpPr>
          <a:xfrm>
            <a:off x="7112579" y="2708521"/>
            <a:ext cx="338556" cy="361534"/>
            <a:chOff x="7112579" y="2891521"/>
            <a:chExt cx="338556" cy="361534"/>
          </a:xfrm>
        </p:grpSpPr>
        <p:sp>
          <p:nvSpPr>
            <p:cNvPr id="9383" name="Google Shape;9383;p50"/>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4" name="Google Shape;9384;p50"/>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85" name="Google Shape;9385;p50"/>
          <p:cNvGrpSpPr/>
          <p:nvPr/>
        </p:nvGrpSpPr>
        <p:grpSpPr>
          <a:xfrm>
            <a:off x="7155259" y="3622036"/>
            <a:ext cx="207478" cy="361272"/>
            <a:chOff x="7155259" y="3805036"/>
            <a:chExt cx="207478" cy="361272"/>
          </a:xfrm>
        </p:grpSpPr>
        <p:sp>
          <p:nvSpPr>
            <p:cNvPr id="9386" name="Google Shape;9386;p50"/>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7" name="Google Shape;9387;p50"/>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8" name="Google Shape;9388;p50"/>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89" name="Google Shape;9389;p50"/>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0" name="Google Shape;9390;p50"/>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1" name="Google Shape;9391;p50"/>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2" name="Google Shape;9392;p50"/>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3" name="Google Shape;9393;p50"/>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4" name="Google Shape;9394;p50"/>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5" name="Google Shape;9395;p50"/>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6" name="Google Shape;9396;p50"/>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397" name="Google Shape;9397;p50"/>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398" name="Google Shape;9398;p50"/>
          <p:cNvGrpSpPr/>
          <p:nvPr/>
        </p:nvGrpSpPr>
        <p:grpSpPr>
          <a:xfrm>
            <a:off x="4915368" y="2708390"/>
            <a:ext cx="182850" cy="361926"/>
            <a:chOff x="4915368" y="2891390"/>
            <a:chExt cx="182850" cy="361926"/>
          </a:xfrm>
        </p:grpSpPr>
        <p:sp>
          <p:nvSpPr>
            <p:cNvPr id="9399" name="Google Shape;9399;p50"/>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0" name="Google Shape;9400;p50"/>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1" name="Google Shape;9401;p50"/>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2" name="Google Shape;9402;p50"/>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3" name="Google Shape;9403;p50"/>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4" name="Google Shape;9404;p50"/>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5" name="Google Shape;9405;p50"/>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6" name="Google Shape;9406;p50"/>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7" name="Google Shape;9407;p50"/>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8" name="Google Shape;9408;p50"/>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09" name="Google Shape;9409;p50"/>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10" name="Google Shape;9410;p50"/>
          <p:cNvGrpSpPr/>
          <p:nvPr/>
        </p:nvGrpSpPr>
        <p:grpSpPr>
          <a:xfrm>
            <a:off x="8028714" y="2708652"/>
            <a:ext cx="289589" cy="361402"/>
            <a:chOff x="8028714" y="2891652"/>
            <a:chExt cx="289589" cy="361402"/>
          </a:xfrm>
        </p:grpSpPr>
        <p:sp>
          <p:nvSpPr>
            <p:cNvPr id="9411" name="Google Shape;9411;p50"/>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2" name="Google Shape;9412;p50"/>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3" name="Google Shape;9413;p50"/>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4" name="Google Shape;9414;p50"/>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5" name="Google Shape;9415;p50"/>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6" name="Google Shape;9416;p50"/>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7" name="Google Shape;9417;p50"/>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8" name="Google Shape;9418;p50"/>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19" name="Google Shape;9419;p50"/>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0" name="Google Shape;9420;p50"/>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1" name="Google Shape;9421;p50"/>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2" name="Google Shape;9422;p50"/>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3" name="Google Shape;9423;p50"/>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4" name="Google Shape;9424;p50"/>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5" name="Google Shape;9425;p50"/>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6" name="Google Shape;9426;p50"/>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7" name="Google Shape;9427;p50"/>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8" name="Google Shape;9428;p50"/>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29" name="Google Shape;9429;p50"/>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0" name="Google Shape;9430;p50"/>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31" name="Google Shape;9431;p50"/>
          <p:cNvGrpSpPr/>
          <p:nvPr/>
        </p:nvGrpSpPr>
        <p:grpSpPr>
          <a:xfrm>
            <a:off x="7551822" y="3621774"/>
            <a:ext cx="293335" cy="361927"/>
            <a:chOff x="7551822" y="3804774"/>
            <a:chExt cx="293335" cy="361927"/>
          </a:xfrm>
        </p:grpSpPr>
        <p:sp>
          <p:nvSpPr>
            <p:cNvPr id="9432" name="Google Shape;9432;p50"/>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3" name="Google Shape;9433;p50"/>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4" name="Google Shape;9434;p50"/>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5" name="Google Shape;9435;p50"/>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6" name="Google Shape;9436;p50"/>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7" name="Google Shape;9437;p50"/>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8" name="Google Shape;9438;p50"/>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39" name="Google Shape;9439;p50"/>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0" name="Google Shape;9440;p50"/>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1" name="Google Shape;9441;p50"/>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2" name="Google Shape;9442;p50"/>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43" name="Google Shape;9443;p50"/>
          <p:cNvGrpSpPr/>
          <p:nvPr/>
        </p:nvGrpSpPr>
        <p:grpSpPr>
          <a:xfrm>
            <a:off x="6263725" y="4094658"/>
            <a:ext cx="210491" cy="362163"/>
            <a:chOff x="6263725" y="4277658"/>
            <a:chExt cx="210491" cy="362163"/>
          </a:xfrm>
        </p:grpSpPr>
        <p:sp>
          <p:nvSpPr>
            <p:cNvPr id="9444" name="Google Shape;9444;p50"/>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5" name="Google Shape;9445;p50"/>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6" name="Google Shape;9446;p50"/>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7" name="Google Shape;9447;p50"/>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8" name="Google Shape;9448;p50"/>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49" name="Google Shape;9449;p50"/>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0" name="Google Shape;9450;p50"/>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1" name="Google Shape;9451;p50"/>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2" name="Google Shape;9452;p50"/>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3" name="Google Shape;9453;p50"/>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4" name="Google Shape;9454;p50"/>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5" name="Google Shape;9455;p50"/>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6" name="Google Shape;9456;p50"/>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7" name="Google Shape;9457;p50"/>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58" name="Google Shape;9458;p50"/>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59" name="Google Shape;9459;p50"/>
          <p:cNvGrpSpPr/>
          <p:nvPr/>
        </p:nvGrpSpPr>
        <p:grpSpPr>
          <a:xfrm>
            <a:off x="7987790" y="3621695"/>
            <a:ext cx="336303" cy="362005"/>
            <a:chOff x="7987790" y="3804695"/>
            <a:chExt cx="336303" cy="362005"/>
          </a:xfrm>
        </p:grpSpPr>
        <p:sp>
          <p:nvSpPr>
            <p:cNvPr id="9460" name="Google Shape;9460;p50"/>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1" name="Google Shape;9461;p50"/>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2" name="Google Shape;9462;p50"/>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3" name="Google Shape;9463;p50"/>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4" name="Google Shape;9464;p50"/>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5" name="Google Shape;9465;p50"/>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6" name="Google Shape;9466;p50"/>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7" name="Google Shape;9467;p50"/>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8" name="Google Shape;9468;p50"/>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69" name="Google Shape;9469;p50"/>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70" name="Google Shape;9470;p50"/>
          <p:cNvGrpSpPr/>
          <p:nvPr/>
        </p:nvGrpSpPr>
        <p:grpSpPr>
          <a:xfrm>
            <a:off x="5273444" y="2708285"/>
            <a:ext cx="371123" cy="362267"/>
            <a:chOff x="5273444" y="2891285"/>
            <a:chExt cx="371123" cy="362267"/>
          </a:xfrm>
        </p:grpSpPr>
        <p:sp>
          <p:nvSpPr>
            <p:cNvPr id="9471" name="Google Shape;9471;p50"/>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2" name="Google Shape;9472;p50"/>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3" name="Google Shape;9473;p50"/>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4" name="Google Shape;9474;p50"/>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5" name="Google Shape;9475;p50"/>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6" name="Google Shape;9476;p50"/>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7" name="Google Shape;9477;p50"/>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8" name="Google Shape;9478;p50"/>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79" name="Google Shape;9479;p50"/>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0" name="Google Shape;9480;p50"/>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1" name="Google Shape;9481;p50"/>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2" name="Google Shape;9482;p50"/>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3" name="Google Shape;9483;p50"/>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4" name="Google Shape;9484;p50"/>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85" name="Google Shape;9485;p50"/>
          <p:cNvGrpSpPr/>
          <p:nvPr/>
        </p:nvGrpSpPr>
        <p:grpSpPr>
          <a:xfrm>
            <a:off x="7630397" y="3175399"/>
            <a:ext cx="214759" cy="357030"/>
            <a:chOff x="2235125" y="238075"/>
            <a:chExt cx="3144350" cy="5227375"/>
          </a:xfrm>
        </p:grpSpPr>
        <p:sp>
          <p:nvSpPr>
            <p:cNvPr id="9486" name="Google Shape;9486;p50"/>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7" name="Google Shape;9487;p50"/>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8" name="Google Shape;9488;p50"/>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89" name="Google Shape;9489;p50"/>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0" name="Google Shape;9490;p50"/>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1" name="Google Shape;9491;p50"/>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2" name="Google Shape;9492;p50"/>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3" name="Google Shape;9493;p50"/>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4" name="Google Shape;9494;p50"/>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495" name="Google Shape;9495;p50"/>
          <p:cNvGrpSpPr/>
          <p:nvPr/>
        </p:nvGrpSpPr>
        <p:grpSpPr>
          <a:xfrm>
            <a:off x="2810729" y="4084107"/>
            <a:ext cx="342496" cy="351944"/>
            <a:chOff x="2810729" y="4267107"/>
            <a:chExt cx="342496" cy="351944"/>
          </a:xfrm>
        </p:grpSpPr>
        <p:sp>
          <p:nvSpPr>
            <p:cNvPr id="9496" name="Google Shape;9496;p50"/>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7" name="Google Shape;9497;p50"/>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8" name="Google Shape;9498;p50"/>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499" name="Google Shape;9499;p50"/>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0" name="Google Shape;9500;p50"/>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1" name="Google Shape;9501;p50"/>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2" name="Google Shape;9502;p50"/>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3" name="Google Shape;9503;p50"/>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4" name="Google Shape;9504;p50"/>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5" name="Google Shape;9505;p50"/>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6" name="Google Shape;9506;p50"/>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7" name="Google Shape;9507;p50"/>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8" name="Google Shape;9508;p50"/>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09" name="Google Shape;9509;p50"/>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0" name="Google Shape;9510;p50"/>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1" name="Google Shape;9511;p50"/>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2" name="Google Shape;9512;p50"/>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3" name="Google Shape;9513;p50"/>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4" name="Google Shape;9514;p50"/>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5" name="Google Shape;9515;p50"/>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6" name="Google Shape;9516;p50"/>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7" name="Google Shape;9517;p50"/>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8" name="Google Shape;9518;p50"/>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19" name="Google Shape;9519;p50"/>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0" name="Google Shape;9520;p50"/>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1" name="Google Shape;9521;p50"/>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2" name="Google Shape;9522;p50"/>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3" name="Google Shape;9523;p50"/>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4" name="Google Shape;9524;p50"/>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5" name="Google Shape;9525;p50"/>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26" name="Google Shape;9526;p50"/>
          <p:cNvGrpSpPr/>
          <p:nvPr/>
        </p:nvGrpSpPr>
        <p:grpSpPr>
          <a:xfrm>
            <a:off x="1779168" y="3622625"/>
            <a:ext cx="282381" cy="343454"/>
            <a:chOff x="1779168" y="3805625"/>
            <a:chExt cx="282381" cy="343454"/>
          </a:xfrm>
        </p:grpSpPr>
        <p:sp>
          <p:nvSpPr>
            <p:cNvPr id="9527" name="Google Shape;9527;p50"/>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8" name="Google Shape;9528;p50"/>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29" name="Google Shape;9529;p50"/>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0" name="Google Shape;9530;p50"/>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1" name="Google Shape;9531;p50"/>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2" name="Google Shape;9532;p50"/>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3" name="Google Shape;9533;p50"/>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4" name="Google Shape;9534;p50"/>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5" name="Google Shape;9535;p50"/>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6" name="Google Shape;9536;p50"/>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7" name="Google Shape;9537;p50"/>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8" name="Google Shape;9538;p50"/>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39" name="Google Shape;9539;p50"/>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0" name="Google Shape;9540;p50"/>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1" name="Google Shape;9541;p50"/>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2" name="Google Shape;9542;p50"/>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3" name="Google Shape;9543;p50"/>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4" name="Google Shape;9544;p50"/>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5" name="Google Shape;9545;p50"/>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6" name="Google Shape;9546;p50"/>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7" name="Google Shape;9547;p50"/>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8" name="Google Shape;9548;p50"/>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49" name="Google Shape;9549;p50"/>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0" name="Google Shape;9550;p50"/>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1" name="Google Shape;9551;p50"/>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2" name="Google Shape;9552;p50"/>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3" name="Google Shape;9553;p50"/>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4" name="Google Shape;9554;p50"/>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55" name="Google Shape;9555;p50"/>
          <p:cNvGrpSpPr/>
          <p:nvPr/>
        </p:nvGrpSpPr>
        <p:grpSpPr>
          <a:xfrm>
            <a:off x="2593522" y="2224029"/>
            <a:ext cx="391607" cy="364535"/>
            <a:chOff x="2593522" y="2407029"/>
            <a:chExt cx="391607" cy="364535"/>
          </a:xfrm>
        </p:grpSpPr>
        <p:sp>
          <p:nvSpPr>
            <p:cNvPr id="9556" name="Google Shape;9556;p50"/>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7" name="Google Shape;9557;p50"/>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8" name="Google Shape;9558;p50"/>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59" name="Google Shape;9559;p50"/>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0" name="Google Shape;9560;p50"/>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1" name="Google Shape;9561;p50"/>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2" name="Google Shape;9562;p50"/>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3" name="Google Shape;9563;p50"/>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4" name="Google Shape;9564;p50"/>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5" name="Google Shape;9565;p50"/>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6" name="Google Shape;9566;p50"/>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7" name="Google Shape;9567;p50"/>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8" name="Google Shape;9568;p50"/>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69" name="Google Shape;9569;p50"/>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0" name="Google Shape;9570;p50"/>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1" name="Google Shape;9571;p50"/>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2" name="Google Shape;9572;p50"/>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3" name="Google Shape;9573;p50"/>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4" name="Google Shape;9574;p50"/>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5" name="Google Shape;9575;p50"/>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6" name="Google Shape;9576;p50"/>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7" name="Google Shape;9577;p50"/>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8" name="Google Shape;9578;p50"/>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79" name="Google Shape;9579;p50"/>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0" name="Google Shape;9580;p50"/>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1" name="Google Shape;9581;p50"/>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2" name="Google Shape;9582;p50"/>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3" name="Google Shape;9583;p50"/>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4" name="Google Shape;9584;p50"/>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5" name="Google Shape;9585;p50"/>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6" name="Google Shape;9586;p50"/>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7" name="Google Shape;9587;p50"/>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8" name="Google Shape;9588;p50"/>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89" name="Google Shape;9589;p50"/>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0" name="Google Shape;9590;p50"/>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1" name="Google Shape;9591;p50"/>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2" name="Google Shape;9592;p50"/>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3" name="Google Shape;9593;p50"/>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4" name="Google Shape;9594;p50"/>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5" name="Google Shape;9595;p50"/>
          <p:cNvGrpSpPr/>
          <p:nvPr/>
        </p:nvGrpSpPr>
        <p:grpSpPr>
          <a:xfrm>
            <a:off x="3955047" y="2249242"/>
            <a:ext cx="322912" cy="334396"/>
            <a:chOff x="3955047" y="2432242"/>
            <a:chExt cx="322912" cy="334396"/>
          </a:xfrm>
        </p:grpSpPr>
        <p:sp>
          <p:nvSpPr>
            <p:cNvPr id="9596" name="Google Shape;9596;p50"/>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7" name="Google Shape;9597;p50"/>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598" name="Google Shape;9598;p50"/>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599" name="Google Shape;9599;p50"/>
          <p:cNvGrpSpPr/>
          <p:nvPr/>
        </p:nvGrpSpPr>
        <p:grpSpPr>
          <a:xfrm>
            <a:off x="1802465" y="1779854"/>
            <a:ext cx="265373" cy="351944"/>
            <a:chOff x="1802465" y="1962854"/>
            <a:chExt cx="265373" cy="351944"/>
          </a:xfrm>
        </p:grpSpPr>
        <p:sp>
          <p:nvSpPr>
            <p:cNvPr id="9600" name="Google Shape;9600;p50"/>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1" name="Google Shape;9601;p50"/>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2" name="Google Shape;9602;p50"/>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3" name="Google Shape;9603;p50"/>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4" name="Google Shape;9604;p50"/>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5" name="Google Shape;9605;p50"/>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6" name="Google Shape;9606;p50"/>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07" name="Google Shape;9607;p50"/>
          <p:cNvGrpSpPr/>
          <p:nvPr/>
        </p:nvGrpSpPr>
        <p:grpSpPr>
          <a:xfrm>
            <a:off x="3512070" y="1773222"/>
            <a:ext cx="373984" cy="363622"/>
            <a:chOff x="3512070" y="1956222"/>
            <a:chExt cx="373984" cy="363622"/>
          </a:xfrm>
        </p:grpSpPr>
        <p:sp>
          <p:nvSpPr>
            <p:cNvPr id="9608" name="Google Shape;9608;p50"/>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09" name="Google Shape;9609;p50"/>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0" name="Google Shape;9610;p50"/>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1" name="Google Shape;9611;p50"/>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2" name="Google Shape;9612;p50"/>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3" name="Google Shape;9613;p50"/>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4" name="Google Shape;9614;p50"/>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5" name="Google Shape;9615;p50"/>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6" name="Google Shape;9616;p50"/>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7" name="Google Shape;9617;p50"/>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8" name="Google Shape;9618;p50"/>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19" name="Google Shape;9619;p50"/>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0" name="Google Shape;9620;p50"/>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1" name="Google Shape;9621;p50"/>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2" name="Google Shape;9622;p50"/>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3" name="Google Shape;9623;p50"/>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4" name="Google Shape;9624;p50"/>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25" name="Google Shape;9625;p50"/>
          <p:cNvGrpSpPr/>
          <p:nvPr/>
        </p:nvGrpSpPr>
        <p:grpSpPr>
          <a:xfrm>
            <a:off x="842683" y="2211751"/>
            <a:ext cx="345641" cy="356660"/>
            <a:chOff x="842683" y="2394751"/>
            <a:chExt cx="345641" cy="356660"/>
          </a:xfrm>
        </p:grpSpPr>
        <p:sp>
          <p:nvSpPr>
            <p:cNvPr id="9626" name="Google Shape;9626;p50"/>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7" name="Google Shape;9627;p50"/>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8" name="Google Shape;9628;p50"/>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29" name="Google Shape;9629;p50"/>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0" name="Google Shape;9630;p50"/>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1" name="Google Shape;9631;p50"/>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2" name="Google Shape;9632;p50"/>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3" name="Google Shape;9633;p50"/>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4" name="Google Shape;9634;p50"/>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5" name="Google Shape;9635;p50"/>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6" name="Google Shape;9636;p50"/>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7" name="Google Shape;9637;p50"/>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8" name="Google Shape;9638;p50"/>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39" name="Google Shape;9639;p50"/>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0" name="Google Shape;9640;p50"/>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1" name="Google Shape;9641;p50"/>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42" name="Google Shape;9642;p50"/>
          <p:cNvGrpSpPr/>
          <p:nvPr/>
        </p:nvGrpSpPr>
        <p:grpSpPr>
          <a:xfrm>
            <a:off x="1290615" y="2216467"/>
            <a:ext cx="336837" cy="342511"/>
            <a:chOff x="1290615" y="2399467"/>
            <a:chExt cx="336837" cy="342511"/>
          </a:xfrm>
        </p:grpSpPr>
        <p:sp>
          <p:nvSpPr>
            <p:cNvPr id="9643" name="Google Shape;9643;p50"/>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4" name="Google Shape;9644;p50"/>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5" name="Google Shape;9645;p50"/>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6" name="Google Shape;9646;p50"/>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7" name="Google Shape;9647;p50"/>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8" name="Google Shape;9648;p50"/>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49" name="Google Shape;9649;p50"/>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0" name="Google Shape;9650;p50"/>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1" name="Google Shape;9651;p50"/>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2" name="Google Shape;9652;p50"/>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3" name="Google Shape;9653;p50"/>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4" name="Google Shape;9654;p50"/>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5" name="Google Shape;9655;p50"/>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6" name="Google Shape;9656;p50"/>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7" name="Google Shape;9657;p50"/>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8" name="Google Shape;9658;p50"/>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59" name="Google Shape;9659;p50"/>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0" name="Google Shape;9660;p50"/>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1" name="Google Shape;9661;p50"/>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62" name="Google Shape;9662;p50"/>
          <p:cNvGrpSpPr/>
          <p:nvPr/>
        </p:nvGrpSpPr>
        <p:grpSpPr>
          <a:xfrm>
            <a:off x="1748310" y="2225601"/>
            <a:ext cx="308508" cy="333377"/>
            <a:chOff x="1748310" y="2408601"/>
            <a:chExt cx="308508" cy="333377"/>
          </a:xfrm>
        </p:grpSpPr>
        <p:sp>
          <p:nvSpPr>
            <p:cNvPr id="9663" name="Google Shape;9663;p50"/>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4" name="Google Shape;9664;p50"/>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5" name="Google Shape;9665;p50"/>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6" name="Google Shape;9666;p50"/>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7" name="Google Shape;9667;p50"/>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8" name="Google Shape;9668;p50"/>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69" name="Google Shape;9669;p50"/>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0" name="Google Shape;9670;p50"/>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71" name="Google Shape;9671;p50"/>
          <p:cNvGrpSpPr/>
          <p:nvPr/>
        </p:nvGrpSpPr>
        <p:grpSpPr>
          <a:xfrm>
            <a:off x="3044614" y="2235033"/>
            <a:ext cx="376184" cy="315141"/>
            <a:chOff x="3044614" y="2418033"/>
            <a:chExt cx="376184" cy="315141"/>
          </a:xfrm>
        </p:grpSpPr>
        <p:sp>
          <p:nvSpPr>
            <p:cNvPr id="9672" name="Google Shape;9672;p50"/>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3" name="Google Shape;9673;p50"/>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4" name="Google Shape;9674;p50"/>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5" name="Google Shape;9675;p50"/>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6" name="Google Shape;9676;p50"/>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7" name="Google Shape;9677;p50"/>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8" name="Google Shape;9678;p50"/>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79" name="Google Shape;9679;p50"/>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0" name="Google Shape;9680;p50"/>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81" name="Google Shape;9681;p50"/>
          <p:cNvGrpSpPr/>
          <p:nvPr/>
        </p:nvGrpSpPr>
        <p:grpSpPr>
          <a:xfrm>
            <a:off x="3943638" y="3632072"/>
            <a:ext cx="357932" cy="342676"/>
            <a:chOff x="3943638" y="3815072"/>
            <a:chExt cx="357932" cy="342676"/>
          </a:xfrm>
        </p:grpSpPr>
        <p:sp>
          <p:nvSpPr>
            <p:cNvPr id="9682" name="Google Shape;9682;p50"/>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3" name="Google Shape;9683;p50"/>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4" name="Google Shape;9684;p50"/>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5" name="Google Shape;9685;p50"/>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6" name="Google Shape;9686;p50"/>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7" name="Google Shape;9687;p50"/>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8" name="Google Shape;9688;p50"/>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89" name="Google Shape;9689;p50"/>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0" name="Google Shape;9690;p50"/>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691" name="Google Shape;9691;p50"/>
          <p:cNvGrpSpPr/>
          <p:nvPr/>
        </p:nvGrpSpPr>
        <p:grpSpPr>
          <a:xfrm>
            <a:off x="3508282" y="3627341"/>
            <a:ext cx="351645" cy="351959"/>
            <a:chOff x="3508282" y="3810341"/>
            <a:chExt cx="351645" cy="351959"/>
          </a:xfrm>
        </p:grpSpPr>
        <p:sp>
          <p:nvSpPr>
            <p:cNvPr id="9692" name="Google Shape;9692;p50"/>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3" name="Google Shape;9693;p50"/>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4" name="Google Shape;9694;p50"/>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5" name="Google Shape;9695;p50"/>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6" name="Google Shape;9696;p50"/>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7" name="Google Shape;9697;p50"/>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8" name="Google Shape;9698;p50"/>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699" name="Google Shape;9699;p50"/>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0" name="Google Shape;9700;p50"/>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1" name="Google Shape;9701;p50"/>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2" name="Google Shape;9702;p50"/>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3" name="Google Shape;9703;p50"/>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4" name="Google Shape;9704;p50"/>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05" name="Google Shape;9705;p50"/>
          <p:cNvGrpSpPr/>
          <p:nvPr/>
        </p:nvGrpSpPr>
        <p:grpSpPr>
          <a:xfrm>
            <a:off x="2224585" y="1779854"/>
            <a:ext cx="303163" cy="351809"/>
            <a:chOff x="2224585" y="1962854"/>
            <a:chExt cx="303163" cy="351809"/>
          </a:xfrm>
        </p:grpSpPr>
        <p:sp>
          <p:nvSpPr>
            <p:cNvPr id="9706" name="Google Shape;9706;p50"/>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7" name="Google Shape;9707;p50"/>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8" name="Google Shape;9708;p50"/>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09" name="Google Shape;9709;p50"/>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0" name="Google Shape;9710;p50"/>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1" name="Google Shape;9711;p50"/>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2" name="Google Shape;9712;p50"/>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3" name="Google Shape;9713;p50"/>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14" name="Google Shape;9714;p50"/>
          <p:cNvGrpSpPr/>
          <p:nvPr/>
        </p:nvGrpSpPr>
        <p:grpSpPr>
          <a:xfrm>
            <a:off x="2622794" y="1807868"/>
            <a:ext cx="389090" cy="296230"/>
            <a:chOff x="2622794" y="1990868"/>
            <a:chExt cx="389090" cy="296230"/>
          </a:xfrm>
        </p:grpSpPr>
        <p:sp>
          <p:nvSpPr>
            <p:cNvPr id="9715" name="Google Shape;9715;p50"/>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6" name="Google Shape;9716;p50"/>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7" name="Google Shape;9717;p50"/>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8" name="Google Shape;9718;p50"/>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19" name="Google Shape;9719;p50"/>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0" name="Google Shape;9720;p50"/>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1" name="Google Shape;9721;p50"/>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2" name="Google Shape;9722;p50"/>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3" name="Google Shape;9723;p50"/>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24" name="Google Shape;9724;p50"/>
          <p:cNvGrpSpPr/>
          <p:nvPr/>
        </p:nvGrpSpPr>
        <p:grpSpPr>
          <a:xfrm>
            <a:off x="3977326" y="1769149"/>
            <a:ext cx="327074" cy="375241"/>
            <a:chOff x="3977326" y="1952149"/>
            <a:chExt cx="327074" cy="375241"/>
          </a:xfrm>
        </p:grpSpPr>
        <p:sp>
          <p:nvSpPr>
            <p:cNvPr id="9725" name="Google Shape;9725;p50"/>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6" name="Google Shape;9726;p50"/>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7" name="Google Shape;9727;p50"/>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8" name="Google Shape;9728;p50"/>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29" name="Google Shape;9729;p50"/>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0" name="Google Shape;9730;p50"/>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1" name="Google Shape;9731;p50"/>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2" name="Google Shape;9732;p50"/>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3" name="Google Shape;9733;p50"/>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4" name="Google Shape;9734;p50"/>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5" name="Google Shape;9735;p50"/>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6" name="Google Shape;9736;p50"/>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7" name="Google Shape;9737;p50"/>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8" name="Google Shape;9738;p50"/>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39" name="Google Shape;9739;p50"/>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0" name="Google Shape;9740;p50"/>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1" name="Google Shape;9741;p50"/>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42" name="Google Shape;9742;p50"/>
          <p:cNvGrpSpPr/>
          <p:nvPr/>
        </p:nvGrpSpPr>
        <p:grpSpPr>
          <a:xfrm>
            <a:off x="1341612" y="3157055"/>
            <a:ext cx="259399" cy="370525"/>
            <a:chOff x="1341612" y="3340055"/>
            <a:chExt cx="259399" cy="370525"/>
          </a:xfrm>
        </p:grpSpPr>
        <p:sp>
          <p:nvSpPr>
            <p:cNvPr id="9743" name="Google Shape;9743;p50"/>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4" name="Google Shape;9744;p50"/>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5" name="Google Shape;9745;p50"/>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6" name="Google Shape;9746;p50"/>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7" name="Google Shape;9747;p50"/>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8" name="Google Shape;9748;p50"/>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49" name="Google Shape;9749;p50"/>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0" name="Google Shape;9750;p50"/>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1" name="Google Shape;9751;p50"/>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2" name="Google Shape;9752;p50"/>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3" name="Google Shape;9753;p50"/>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4" name="Google Shape;9754;p50"/>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5" name="Google Shape;9755;p50"/>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6" name="Google Shape;9756;p50"/>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7" name="Google Shape;9757;p50"/>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8" name="Google Shape;9758;p50"/>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59" name="Google Shape;9759;p50"/>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0" name="Google Shape;9760;p50"/>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61" name="Google Shape;9761;p50"/>
          <p:cNvGrpSpPr/>
          <p:nvPr/>
        </p:nvGrpSpPr>
        <p:grpSpPr>
          <a:xfrm>
            <a:off x="2179892" y="3661972"/>
            <a:ext cx="351629" cy="282382"/>
            <a:chOff x="2179892" y="3844972"/>
            <a:chExt cx="351629" cy="282382"/>
          </a:xfrm>
        </p:grpSpPr>
        <p:sp>
          <p:nvSpPr>
            <p:cNvPr id="9762" name="Google Shape;9762;p50"/>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3" name="Google Shape;9763;p50"/>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4" name="Google Shape;9764;p50"/>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5" name="Google Shape;9765;p50"/>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6" name="Google Shape;9766;p50"/>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7" name="Google Shape;9767;p50"/>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8" name="Google Shape;9768;p50"/>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69" name="Google Shape;9769;p50"/>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0" name="Google Shape;9770;p50"/>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1" name="Google Shape;9771;p50"/>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2" name="Google Shape;9772;p50"/>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3" name="Google Shape;9773;p50"/>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4" name="Google Shape;9774;p50"/>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5" name="Google Shape;9775;p50"/>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6" name="Google Shape;9776;p50"/>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7" name="Google Shape;9777;p50"/>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8" name="Google Shape;9778;p50"/>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79" name="Google Shape;9779;p50"/>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0" name="Google Shape;9780;p50"/>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1" name="Google Shape;9781;p50"/>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82" name="Google Shape;9782;p50"/>
          <p:cNvGrpSpPr/>
          <p:nvPr/>
        </p:nvGrpSpPr>
        <p:grpSpPr>
          <a:xfrm>
            <a:off x="3131170" y="3633884"/>
            <a:ext cx="220051" cy="338168"/>
            <a:chOff x="3131170" y="3816884"/>
            <a:chExt cx="220051" cy="338168"/>
          </a:xfrm>
        </p:grpSpPr>
        <p:sp>
          <p:nvSpPr>
            <p:cNvPr id="9783" name="Google Shape;9783;p50"/>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4" name="Google Shape;9784;p50"/>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5" name="Google Shape;9785;p50"/>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6" name="Google Shape;9786;p50"/>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7" name="Google Shape;9787;p50"/>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8" name="Google Shape;9788;p50"/>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89" name="Google Shape;9789;p50"/>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0" name="Google Shape;9790;p50"/>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1" name="Google Shape;9791;p50"/>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792" name="Google Shape;9792;p50"/>
          <p:cNvGrpSpPr/>
          <p:nvPr/>
        </p:nvGrpSpPr>
        <p:grpSpPr>
          <a:xfrm>
            <a:off x="903502" y="3176564"/>
            <a:ext cx="247989" cy="333393"/>
            <a:chOff x="903502" y="3359564"/>
            <a:chExt cx="247989" cy="333393"/>
          </a:xfrm>
        </p:grpSpPr>
        <p:sp>
          <p:nvSpPr>
            <p:cNvPr id="9793" name="Google Shape;9793;p50"/>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4" name="Google Shape;9794;p50"/>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5" name="Google Shape;9795;p50"/>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6" name="Google Shape;9796;p50"/>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7" name="Google Shape;9797;p50"/>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8" name="Google Shape;9798;p50"/>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799" name="Google Shape;9799;p50"/>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0" name="Google Shape;9800;p50"/>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1" name="Google Shape;9801;p50"/>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2" name="Google Shape;9802;p50"/>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3" name="Google Shape;9803;p50"/>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4" name="Google Shape;9804;p50"/>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5" name="Google Shape;9805;p50"/>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6" name="Google Shape;9806;p50"/>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7" name="Google Shape;9807;p50"/>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8" name="Google Shape;9808;p50"/>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09" name="Google Shape;9809;p50"/>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0" name="Google Shape;9810;p50"/>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1" name="Google Shape;9811;p50"/>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2" name="Google Shape;9812;p50"/>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3" name="Google Shape;9813;p50"/>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4" name="Google Shape;9814;p50"/>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15" name="Google Shape;9815;p50"/>
          <p:cNvGrpSpPr/>
          <p:nvPr/>
        </p:nvGrpSpPr>
        <p:grpSpPr>
          <a:xfrm>
            <a:off x="2616191" y="2707461"/>
            <a:ext cx="365793" cy="361151"/>
            <a:chOff x="2616191" y="2890461"/>
            <a:chExt cx="365793" cy="361151"/>
          </a:xfrm>
        </p:grpSpPr>
        <p:sp>
          <p:nvSpPr>
            <p:cNvPr id="9816" name="Google Shape;9816;p50"/>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7" name="Google Shape;9817;p50"/>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8" name="Google Shape;9818;p50"/>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19" name="Google Shape;9819;p5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0" name="Google Shape;9820;p50"/>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1" name="Google Shape;9821;p50"/>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2" name="Google Shape;9822;p50"/>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3" name="Google Shape;9823;p50"/>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4" name="Google Shape;9824;p50"/>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5" name="Google Shape;9825;p50"/>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6" name="Google Shape;9826;p50"/>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27" name="Google Shape;9827;p50"/>
          <p:cNvGrpSpPr/>
          <p:nvPr/>
        </p:nvGrpSpPr>
        <p:grpSpPr>
          <a:xfrm>
            <a:off x="3049959" y="1762861"/>
            <a:ext cx="402940" cy="388536"/>
            <a:chOff x="3049959" y="1945861"/>
            <a:chExt cx="402940" cy="388536"/>
          </a:xfrm>
        </p:grpSpPr>
        <p:sp>
          <p:nvSpPr>
            <p:cNvPr id="9828" name="Google Shape;9828;p50"/>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29" name="Google Shape;9829;p50"/>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0" name="Google Shape;9830;p50"/>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1" name="Google Shape;9831;p50"/>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2" name="Google Shape;9832;p50"/>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3" name="Google Shape;9833;p50"/>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34" name="Google Shape;9834;p50"/>
          <p:cNvGrpSpPr/>
          <p:nvPr/>
        </p:nvGrpSpPr>
        <p:grpSpPr>
          <a:xfrm>
            <a:off x="2483025" y="4085679"/>
            <a:ext cx="202428" cy="349114"/>
            <a:chOff x="2483025" y="4268679"/>
            <a:chExt cx="202428" cy="349114"/>
          </a:xfrm>
        </p:grpSpPr>
        <p:sp>
          <p:nvSpPr>
            <p:cNvPr id="9835" name="Google Shape;9835;p50"/>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6" name="Google Shape;9836;p50"/>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7" name="Google Shape;9837;p50"/>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8" name="Google Shape;9838;p50"/>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39" name="Google Shape;9839;p50"/>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0" name="Google Shape;9840;p50"/>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41" name="Google Shape;9841;p50"/>
          <p:cNvGrpSpPr/>
          <p:nvPr/>
        </p:nvGrpSpPr>
        <p:grpSpPr>
          <a:xfrm>
            <a:off x="862507" y="2702984"/>
            <a:ext cx="329590" cy="365000"/>
            <a:chOff x="862507" y="2885984"/>
            <a:chExt cx="329590" cy="365000"/>
          </a:xfrm>
        </p:grpSpPr>
        <p:sp>
          <p:nvSpPr>
            <p:cNvPr id="9842" name="Google Shape;9842;p50"/>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3" name="Google Shape;9843;p50"/>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4" name="Google Shape;9844;p50"/>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5" name="Google Shape;9845;p50"/>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6" name="Google Shape;9846;p50"/>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7" name="Google Shape;9847;p50"/>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48" name="Google Shape;9848;p50"/>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49" name="Google Shape;9849;p50"/>
          <p:cNvGrpSpPr/>
          <p:nvPr/>
        </p:nvGrpSpPr>
        <p:grpSpPr>
          <a:xfrm>
            <a:off x="3082075" y="2688805"/>
            <a:ext cx="318884" cy="379808"/>
            <a:chOff x="3082075" y="2871805"/>
            <a:chExt cx="318884" cy="379808"/>
          </a:xfrm>
        </p:grpSpPr>
        <p:sp>
          <p:nvSpPr>
            <p:cNvPr id="9850" name="Google Shape;9850;p50"/>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1" name="Google Shape;9851;p50"/>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2" name="Google Shape;9852;p50"/>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3" name="Google Shape;9853;p50"/>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4" name="Google Shape;9854;p50"/>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5" name="Google Shape;9855;p50"/>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6" name="Google Shape;9856;p50"/>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7" name="Google Shape;9857;p50"/>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8" name="Google Shape;9858;p50"/>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59" name="Google Shape;9859;p50"/>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0" name="Google Shape;9860;p50"/>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1" name="Google Shape;9861;p50"/>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2" name="Google Shape;9862;p50"/>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3" name="Google Shape;9863;p50"/>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4" name="Google Shape;9864;p50"/>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5" name="Google Shape;9865;p50"/>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6" name="Google Shape;9866;p50"/>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7" name="Google Shape;9867;p50"/>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8" name="Google Shape;9868;p50"/>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69" name="Google Shape;9869;p50"/>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70" name="Google Shape;9870;p50"/>
          <p:cNvGrpSpPr/>
          <p:nvPr/>
        </p:nvGrpSpPr>
        <p:grpSpPr>
          <a:xfrm>
            <a:off x="2594780" y="1333494"/>
            <a:ext cx="410187" cy="324245"/>
            <a:chOff x="2594780" y="1516494"/>
            <a:chExt cx="410187" cy="324245"/>
          </a:xfrm>
        </p:grpSpPr>
        <p:sp>
          <p:nvSpPr>
            <p:cNvPr id="9871" name="Google Shape;9871;p50"/>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2" name="Google Shape;9872;p50"/>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3" name="Google Shape;9873;p50"/>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4" name="Google Shape;9874;p50"/>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5" name="Google Shape;9875;p50"/>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6" name="Google Shape;9876;p50"/>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7" name="Google Shape;9877;p50"/>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78" name="Google Shape;9878;p50"/>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79" name="Google Shape;9879;p50"/>
          <p:cNvGrpSpPr/>
          <p:nvPr/>
        </p:nvGrpSpPr>
        <p:grpSpPr>
          <a:xfrm>
            <a:off x="1742965" y="1319959"/>
            <a:ext cx="333692" cy="333363"/>
            <a:chOff x="1742965" y="1502959"/>
            <a:chExt cx="333692" cy="333363"/>
          </a:xfrm>
        </p:grpSpPr>
        <p:sp>
          <p:nvSpPr>
            <p:cNvPr id="9880" name="Google Shape;9880;p50"/>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1" name="Google Shape;9881;p50"/>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2" name="Google Shape;9882;p50"/>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3" name="Google Shape;9883;p50"/>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884" name="Google Shape;9884;p50"/>
          <p:cNvGrpSpPr/>
          <p:nvPr/>
        </p:nvGrpSpPr>
        <p:grpSpPr>
          <a:xfrm>
            <a:off x="3051531" y="1333809"/>
            <a:ext cx="390034" cy="296545"/>
            <a:chOff x="3051531" y="1516809"/>
            <a:chExt cx="390034" cy="296545"/>
          </a:xfrm>
        </p:grpSpPr>
        <p:sp>
          <p:nvSpPr>
            <p:cNvPr id="9885" name="Google Shape;9885;p50"/>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6" name="Google Shape;9886;p50"/>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7" name="Google Shape;9887;p50"/>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8" name="Google Shape;9888;p50"/>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89" name="Google Shape;9889;p50"/>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0" name="Google Shape;9890;p50"/>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1" name="Google Shape;9891;p50"/>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2" name="Google Shape;9892;p50"/>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3" name="Google Shape;9893;p50"/>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4" name="Google Shape;9894;p50"/>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5" name="Google Shape;9895;p50"/>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6" name="Google Shape;9896;p50"/>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7" name="Google Shape;9897;p50"/>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8" name="Google Shape;9898;p50"/>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899" name="Google Shape;9899;p50"/>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00" name="Google Shape;9900;p50"/>
          <p:cNvGrpSpPr/>
          <p:nvPr/>
        </p:nvGrpSpPr>
        <p:grpSpPr>
          <a:xfrm>
            <a:off x="3514900" y="1306020"/>
            <a:ext cx="354145" cy="351869"/>
            <a:chOff x="3514900" y="1489020"/>
            <a:chExt cx="354145" cy="351869"/>
          </a:xfrm>
        </p:grpSpPr>
        <p:sp>
          <p:nvSpPr>
            <p:cNvPr id="9901" name="Google Shape;9901;p50"/>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2" name="Google Shape;9902;p50"/>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3" name="Google Shape;9903;p50"/>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4" name="Google Shape;9904;p50"/>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5" name="Google Shape;9905;p50"/>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6" name="Google Shape;9906;p50"/>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7" name="Google Shape;9907;p50"/>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8" name="Google Shape;9908;p50"/>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09" name="Google Shape;9909;p50"/>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0" name="Google Shape;9910;p50"/>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1" name="Google Shape;9911;p50"/>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2" name="Google Shape;9912;p50"/>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3" name="Google Shape;9913;p50"/>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4" name="Google Shape;9914;p50"/>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5" name="Google Shape;9915;p50"/>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6" name="Google Shape;9916;p50"/>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7" name="Google Shape;9917;p50"/>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8" name="Google Shape;9918;p50"/>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19" name="Google Shape;9919;p50"/>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0" name="Google Shape;9920;p50"/>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1" name="Google Shape;9921;p50"/>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2" name="Google Shape;9922;p50"/>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23" name="Google Shape;9923;p50"/>
          <p:cNvGrpSpPr/>
          <p:nvPr/>
        </p:nvGrpSpPr>
        <p:grpSpPr>
          <a:xfrm>
            <a:off x="3066324" y="3167446"/>
            <a:ext cx="346599" cy="333183"/>
            <a:chOff x="3066324" y="3350446"/>
            <a:chExt cx="346599" cy="333183"/>
          </a:xfrm>
        </p:grpSpPr>
        <p:sp>
          <p:nvSpPr>
            <p:cNvPr id="9924" name="Google Shape;9924;p50"/>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5" name="Google Shape;9925;p50"/>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6" name="Google Shape;9926;p50"/>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7" name="Google Shape;9927;p50"/>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8" name="Google Shape;9928;p50"/>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29" name="Google Shape;9929;p50"/>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0" name="Google Shape;9930;p50"/>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1" name="Google Shape;9931;p50"/>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2" name="Google Shape;9932;p50"/>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3" name="Google Shape;9933;p50"/>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34" name="Google Shape;9934;p50"/>
          <p:cNvGrpSpPr/>
          <p:nvPr/>
        </p:nvGrpSpPr>
        <p:grpSpPr>
          <a:xfrm>
            <a:off x="1282755" y="1769089"/>
            <a:ext cx="363278" cy="363338"/>
            <a:chOff x="1282755" y="1952089"/>
            <a:chExt cx="363278" cy="363338"/>
          </a:xfrm>
        </p:grpSpPr>
        <p:sp>
          <p:nvSpPr>
            <p:cNvPr id="9935" name="Google Shape;9935;p50"/>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6" name="Google Shape;9936;p50"/>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7" name="Google Shape;9937;p50"/>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8" name="Google Shape;9938;p50"/>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39" name="Google Shape;9939;p50"/>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0" name="Google Shape;9940;p50"/>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1" name="Google Shape;9941;p50"/>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42" name="Google Shape;9942;p50"/>
          <p:cNvGrpSpPr/>
          <p:nvPr/>
        </p:nvGrpSpPr>
        <p:grpSpPr>
          <a:xfrm>
            <a:off x="3510094" y="2726281"/>
            <a:ext cx="355132" cy="343574"/>
            <a:chOff x="3510094" y="2909281"/>
            <a:chExt cx="355132" cy="343574"/>
          </a:xfrm>
        </p:grpSpPr>
        <p:sp>
          <p:nvSpPr>
            <p:cNvPr id="9943" name="Google Shape;9943;p50"/>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4" name="Google Shape;9944;p50"/>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5" name="Google Shape;9945;p50"/>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6" name="Google Shape;9946;p50"/>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7" name="Google Shape;9947;p50"/>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8" name="Google Shape;9948;p50"/>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49" name="Google Shape;9949;p50"/>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0" name="Google Shape;9950;p50"/>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1" name="Google Shape;9951;p50"/>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2" name="Google Shape;9952;p50"/>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3" name="Google Shape;9953;p50"/>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4" name="Google Shape;9954;p50"/>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5" name="Google Shape;9955;p50"/>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9956" name="Google Shape;9956;p50"/>
          <p:cNvSpPr/>
          <p:nvPr/>
        </p:nvSpPr>
        <p:spPr>
          <a:xfrm>
            <a:off x="2513884" y="1629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9957" name="Google Shape;9957;p50"/>
          <p:cNvGrpSpPr/>
          <p:nvPr/>
        </p:nvGrpSpPr>
        <p:grpSpPr>
          <a:xfrm>
            <a:off x="2163842" y="1323972"/>
            <a:ext cx="382787" cy="331565"/>
            <a:chOff x="2163842" y="1506972"/>
            <a:chExt cx="382787" cy="331565"/>
          </a:xfrm>
        </p:grpSpPr>
        <p:sp>
          <p:nvSpPr>
            <p:cNvPr id="9958" name="Google Shape;9958;p50"/>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59" name="Google Shape;9959;p50"/>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0" name="Google Shape;9960;p50"/>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1" name="Google Shape;9961;p50"/>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2" name="Google Shape;9962;p50"/>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3" name="Google Shape;9963;p50"/>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4" name="Google Shape;9964;p50"/>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5" name="Google Shape;9965;p50"/>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66" name="Google Shape;9966;p50"/>
          <p:cNvGrpSpPr/>
          <p:nvPr/>
        </p:nvGrpSpPr>
        <p:grpSpPr>
          <a:xfrm>
            <a:off x="1738877" y="3166652"/>
            <a:ext cx="357918" cy="350536"/>
            <a:chOff x="1738877" y="3349652"/>
            <a:chExt cx="357918" cy="350536"/>
          </a:xfrm>
        </p:grpSpPr>
        <p:sp>
          <p:nvSpPr>
            <p:cNvPr id="9967" name="Google Shape;9967;p50"/>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8" name="Google Shape;9968;p50"/>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69" name="Google Shape;9969;p50"/>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0" name="Google Shape;9970;p50"/>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1" name="Google Shape;9971;p50"/>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2" name="Google Shape;9972;p50"/>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3" name="Google Shape;9973;p50"/>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4" name="Google Shape;9974;p50"/>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5" name="Google Shape;9975;p50"/>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6" name="Google Shape;9976;p50"/>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7" name="Google Shape;9977;p50"/>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8" name="Google Shape;9978;p50"/>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79" name="Google Shape;9979;p50"/>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0" name="Google Shape;9980;p50"/>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1" name="Google Shape;9981;p50"/>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2" name="Google Shape;9982;p50"/>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3" name="Google Shape;9983;p50"/>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4" name="Google Shape;9984;p50"/>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85" name="Google Shape;9985;p50"/>
          <p:cNvGrpSpPr/>
          <p:nvPr/>
        </p:nvGrpSpPr>
        <p:grpSpPr>
          <a:xfrm>
            <a:off x="1971819" y="4093854"/>
            <a:ext cx="383281" cy="333947"/>
            <a:chOff x="1971819" y="4276854"/>
            <a:chExt cx="383281" cy="333947"/>
          </a:xfrm>
        </p:grpSpPr>
        <p:sp>
          <p:nvSpPr>
            <p:cNvPr id="9986" name="Google Shape;9986;p50"/>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7" name="Google Shape;9987;p50"/>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8" name="Google Shape;9988;p50"/>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89" name="Google Shape;9989;p50"/>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0" name="Google Shape;9990;p50"/>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1" name="Google Shape;9991;p50"/>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2" name="Google Shape;9992;p50"/>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3" name="Google Shape;9993;p50"/>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4" name="Google Shape;9994;p50"/>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5" name="Google Shape;9995;p50"/>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9996" name="Google Shape;9996;p50"/>
          <p:cNvGrpSpPr/>
          <p:nvPr/>
        </p:nvGrpSpPr>
        <p:grpSpPr>
          <a:xfrm>
            <a:off x="1825119" y="2702819"/>
            <a:ext cx="175987" cy="361392"/>
            <a:chOff x="1825119" y="2885819"/>
            <a:chExt cx="175987" cy="361392"/>
          </a:xfrm>
        </p:grpSpPr>
        <p:sp>
          <p:nvSpPr>
            <p:cNvPr id="9997" name="Google Shape;9997;p50"/>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8" name="Google Shape;9998;p50"/>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9999" name="Google Shape;9999;p50"/>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0" name="Google Shape;10000;p50"/>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1" name="Google Shape;10001;p50"/>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2" name="Google Shape;10002;p50"/>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3" name="Google Shape;10003;p50"/>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4" name="Google Shape;10004;p50"/>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5" name="Google Shape;10005;p50"/>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6" name="Google Shape;10006;p50"/>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07" name="Google Shape;10007;p50"/>
          <p:cNvGrpSpPr/>
          <p:nvPr/>
        </p:nvGrpSpPr>
        <p:grpSpPr>
          <a:xfrm>
            <a:off x="3504824" y="3222844"/>
            <a:ext cx="369896" cy="226339"/>
            <a:chOff x="3504824" y="3405844"/>
            <a:chExt cx="369896" cy="226339"/>
          </a:xfrm>
        </p:grpSpPr>
        <p:sp>
          <p:nvSpPr>
            <p:cNvPr id="10008" name="Google Shape;10008;p50"/>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09" name="Google Shape;10009;p50"/>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0" name="Google Shape;10010;p50"/>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1" name="Google Shape;10011;p50"/>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2" name="Google Shape;10012;p50"/>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3" name="Google Shape;10013;p50"/>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4" name="Google Shape;10014;p50"/>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5" name="Google Shape;10015;p50"/>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6" name="Google Shape;10016;p50"/>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7" name="Google Shape;10017;p50"/>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8" name="Google Shape;10018;p50"/>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19" name="Google Shape;10019;p50"/>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0" name="Google Shape;10020;p50"/>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1" name="Google Shape;10021;p50"/>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2" name="Google Shape;10022;p50"/>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3" name="Google Shape;10023;p50"/>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24" name="Google Shape;10024;p50"/>
          <p:cNvGrpSpPr/>
          <p:nvPr/>
        </p:nvGrpSpPr>
        <p:grpSpPr>
          <a:xfrm>
            <a:off x="1295661" y="3636594"/>
            <a:ext cx="345640" cy="342900"/>
            <a:chOff x="1295661" y="3819594"/>
            <a:chExt cx="345640" cy="342900"/>
          </a:xfrm>
        </p:grpSpPr>
        <p:sp>
          <p:nvSpPr>
            <p:cNvPr id="10025" name="Google Shape;10025;p50"/>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6" name="Google Shape;10026;p50"/>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7" name="Google Shape;10027;p50"/>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8" name="Google Shape;10028;p50"/>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29" name="Google Shape;10029;p50"/>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0" name="Google Shape;10030;p50"/>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1" name="Google Shape;10031;p50"/>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2" name="Google Shape;10032;p50"/>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3" name="Google Shape;10033;p50"/>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4" name="Google Shape;10034;p50"/>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5" name="Google Shape;10035;p50"/>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6" name="Google Shape;10036;p50"/>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7" name="Google Shape;10037;p50"/>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8" name="Google Shape;10038;p50"/>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39" name="Google Shape;10039;p50"/>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0" name="Google Shape;10040;p50"/>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1" name="Google Shape;10041;p50"/>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42" name="Google Shape;10042;p50"/>
          <p:cNvGrpSpPr/>
          <p:nvPr/>
        </p:nvGrpSpPr>
        <p:grpSpPr>
          <a:xfrm>
            <a:off x="3486572" y="2250470"/>
            <a:ext cx="379328" cy="281738"/>
            <a:chOff x="3486572" y="2433470"/>
            <a:chExt cx="379328" cy="281738"/>
          </a:xfrm>
        </p:grpSpPr>
        <p:sp>
          <p:nvSpPr>
            <p:cNvPr id="10043" name="Google Shape;10043;p50"/>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4" name="Google Shape;10044;p50"/>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5" name="Google Shape;10045;p50"/>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6" name="Google Shape;10046;p50"/>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7" name="Google Shape;10047;p50"/>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8" name="Google Shape;10048;p50"/>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49" name="Google Shape;10049;p50"/>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050" name="Google Shape;10050;p50"/>
          <p:cNvSpPr/>
          <p:nvPr/>
        </p:nvSpPr>
        <p:spPr>
          <a:xfrm>
            <a:off x="3751930" y="2526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051" name="Google Shape;10051;p50"/>
          <p:cNvGrpSpPr/>
          <p:nvPr/>
        </p:nvGrpSpPr>
        <p:grpSpPr>
          <a:xfrm>
            <a:off x="3997149" y="3146634"/>
            <a:ext cx="270733" cy="355761"/>
            <a:chOff x="3997149" y="3329634"/>
            <a:chExt cx="270733" cy="355761"/>
          </a:xfrm>
        </p:grpSpPr>
        <p:sp>
          <p:nvSpPr>
            <p:cNvPr id="10052" name="Google Shape;10052;p50"/>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3" name="Google Shape;10053;p50"/>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4" name="Google Shape;10054;p50"/>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5" name="Google Shape;10055;p50"/>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6" name="Google Shape;10056;p50"/>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7" name="Google Shape;10057;p50"/>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8" name="Google Shape;10058;p50"/>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59" name="Google Shape;10059;p50"/>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0" name="Google Shape;10060;p50"/>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1" name="Google Shape;10061;p50"/>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2" name="Google Shape;10062;p50"/>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3" name="Google Shape;10063;p50"/>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4" name="Google Shape;10064;p50"/>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5" name="Google Shape;10065;p50"/>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6" name="Google Shape;10066;p50"/>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7" name="Google Shape;10067;p50"/>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8" name="Google Shape;10068;p50"/>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69" name="Google Shape;10069;p50"/>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0" name="Google Shape;10070;p50"/>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1" name="Google Shape;10071;p50"/>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2" name="Google Shape;10072;p50"/>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73" name="Google Shape;10073;p50"/>
          <p:cNvGrpSpPr/>
          <p:nvPr/>
        </p:nvGrpSpPr>
        <p:grpSpPr>
          <a:xfrm>
            <a:off x="3954343" y="2716354"/>
            <a:ext cx="345655" cy="343529"/>
            <a:chOff x="3954343" y="2899354"/>
            <a:chExt cx="345655" cy="343529"/>
          </a:xfrm>
        </p:grpSpPr>
        <p:sp>
          <p:nvSpPr>
            <p:cNvPr id="10074" name="Google Shape;10074;p50"/>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5" name="Google Shape;10075;p50"/>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6" name="Google Shape;10076;p50"/>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7" name="Google Shape;10077;p50"/>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8" name="Google Shape;10078;p50"/>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79" name="Google Shape;10079;p50"/>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0" name="Google Shape;10080;p50"/>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1" name="Google Shape;10081;p50"/>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2" name="Google Shape;10082;p50"/>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3" name="Google Shape;10083;p50"/>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4" name="Google Shape;10084;p50"/>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5" name="Google Shape;10085;p50"/>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86" name="Google Shape;10086;p50"/>
          <p:cNvGrpSpPr/>
          <p:nvPr/>
        </p:nvGrpSpPr>
        <p:grpSpPr>
          <a:xfrm>
            <a:off x="2166043" y="3168344"/>
            <a:ext cx="369566" cy="349803"/>
            <a:chOff x="2166043" y="3351344"/>
            <a:chExt cx="369566" cy="349803"/>
          </a:xfrm>
        </p:grpSpPr>
        <p:sp>
          <p:nvSpPr>
            <p:cNvPr id="10087" name="Google Shape;10087;p50"/>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8" name="Google Shape;10088;p50"/>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89" name="Google Shape;10089;p50"/>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0" name="Google Shape;10090;p50"/>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1" name="Google Shape;10091;p50"/>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2" name="Google Shape;10092;p50"/>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3" name="Google Shape;10093;p50"/>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4" name="Google Shape;10094;p50"/>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5" name="Google Shape;10095;p50"/>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096" name="Google Shape;10096;p50"/>
          <p:cNvGrpSpPr/>
          <p:nvPr/>
        </p:nvGrpSpPr>
        <p:grpSpPr>
          <a:xfrm>
            <a:off x="2619649" y="3169332"/>
            <a:ext cx="365793" cy="329276"/>
            <a:chOff x="2619649" y="3352332"/>
            <a:chExt cx="365793" cy="329276"/>
          </a:xfrm>
        </p:grpSpPr>
        <p:sp>
          <p:nvSpPr>
            <p:cNvPr id="10097" name="Google Shape;10097;p50"/>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8" name="Google Shape;10098;p50"/>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099" name="Google Shape;10099;p50"/>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0" name="Google Shape;10100;p50"/>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1" name="Google Shape;10101;p50"/>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2" name="Google Shape;10102;p50"/>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3" name="Google Shape;10103;p50"/>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4" name="Google Shape;10104;p50"/>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5" name="Google Shape;10105;p50"/>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6" name="Google Shape;10106;p50"/>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07" name="Google Shape;10107;p50"/>
          <p:cNvGrpSpPr/>
          <p:nvPr/>
        </p:nvGrpSpPr>
        <p:grpSpPr>
          <a:xfrm>
            <a:off x="1296135" y="1332240"/>
            <a:ext cx="340624" cy="351943"/>
            <a:chOff x="1293760" y="1498228"/>
            <a:chExt cx="340624" cy="351943"/>
          </a:xfrm>
        </p:grpSpPr>
        <p:sp>
          <p:nvSpPr>
            <p:cNvPr id="10108" name="Google Shape;10108;p50"/>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09" name="Google Shape;10109;p50"/>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0" name="Google Shape;10110;p50"/>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1" name="Google Shape;10111;p50"/>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2" name="Google Shape;10112;p50"/>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3" name="Google Shape;10113;p50"/>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4" name="Google Shape;10114;p50"/>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5" name="Google Shape;10115;p50"/>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6" name="Google Shape;10116;p50"/>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7" name="Google Shape;10117;p50"/>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8" name="Google Shape;10118;p50"/>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19" name="Google Shape;10119;p50"/>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0" name="Google Shape;10120;p50"/>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1" name="Google Shape;10121;p50"/>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22" name="Google Shape;10122;p50"/>
          <p:cNvGrpSpPr/>
          <p:nvPr/>
        </p:nvGrpSpPr>
        <p:grpSpPr>
          <a:xfrm>
            <a:off x="849601" y="1769074"/>
            <a:ext cx="406712" cy="383746"/>
            <a:chOff x="849601" y="1952074"/>
            <a:chExt cx="406712" cy="383746"/>
          </a:xfrm>
        </p:grpSpPr>
        <p:sp>
          <p:nvSpPr>
            <p:cNvPr id="10123" name="Google Shape;10123;p50"/>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4" name="Google Shape;10124;p50"/>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5" name="Google Shape;10125;p50"/>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6" name="Google Shape;10126;p50"/>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7" name="Google Shape;10127;p50"/>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8" name="Google Shape;10128;p50"/>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29" name="Google Shape;10129;p50"/>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30" name="Google Shape;10130;p50"/>
          <p:cNvGrpSpPr/>
          <p:nvPr/>
        </p:nvGrpSpPr>
        <p:grpSpPr>
          <a:xfrm>
            <a:off x="2253871" y="2710365"/>
            <a:ext cx="203986" cy="355417"/>
            <a:chOff x="2253871" y="2893365"/>
            <a:chExt cx="203986" cy="355417"/>
          </a:xfrm>
        </p:grpSpPr>
        <p:sp>
          <p:nvSpPr>
            <p:cNvPr id="10131" name="Google Shape;10131;p50"/>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2" name="Google Shape;10132;p50"/>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3" name="Google Shape;10133;p50"/>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4" name="Google Shape;10134;p50"/>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5" name="Google Shape;10135;p50"/>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6" name="Google Shape;10136;p50"/>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7" name="Google Shape;10137;p50"/>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8" name="Google Shape;10138;p50"/>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39" name="Google Shape;10139;p50"/>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0" name="Google Shape;10140;p50"/>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1" name="Google Shape;10141;p50"/>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42" name="Google Shape;10142;p50"/>
          <p:cNvGrpSpPr/>
          <p:nvPr/>
        </p:nvGrpSpPr>
        <p:grpSpPr>
          <a:xfrm>
            <a:off x="2191541" y="2225601"/>
            <a:ext cx="308823" cy="342571"/>
            <a:chOff x="2191541" y="2408601"/>
            <a:chExt cx="308823" cy="342571"/>
          </a:xfrm>
        </p:grpSpPr>
        <p:sp>
          <p:nvSpPr>
            <p:cNvPr id="10143" name="Google Shape;10143;p50"/>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4" name="Google Shape;10144;p50"/>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5" name="Google Shape;10145;p50"/>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6" name="Google Shape;10146;p50"/>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7" name="Google Shape;10147;p50"/>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8" name="Google Shape;10148;p50"/>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49" name="Google Shape;10149;p50"/>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0" name="Google Shape;10150;p50"/>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1" name="Google Shape;10151;p50"/>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2" name="Google Shape;10152;p50"/>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3" name="Google Shape;10153;p50"/>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4" name="Google Shape;10154;p50"/>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5" name="Google Shape;10155;p50"/>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56" name="Google Shape;10156;p50"/>
          <p:cNvGrpSpPr/>
          <p:nvPr/>
        </p:nvGrpSpPr>
        <p:grpSpPr>
          <a:xfrm>
            <a:off x="847400" y="1320588"/>
            <a:ext cx="342496" cy="341553"/>
            <a:chOff x="847400" y="1503588"/>
            <a:chExt cx="342496" cy="341553"/>
          </a:xfrm>
        </p:grpSpPr>
        <p:sp>
          <p:nvSpPr>
            <p:cNvPr id="10157" name="Google Shape;10157;p50"/>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8" name="Google Shape;10158;p50"/>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59" name="Google Shape;10159;p50"/>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0" name="Google Shape;10160;p50"/>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1" name="Google Shape;10161;p50"/>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2" name="Google Shape;10162;p50"/>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3" name="Google Shape;10163;p50"/>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4" name="Google Shape;10164;p50"/>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5" name="Google Shape;10165;p50"/>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6" name="Google Shape;10166;p50"/>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7" name="Google Shape;10167;p50"/>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8" name="Google Shape;10168;p50"/>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69" name="Google Shape;10169;p50"/>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0" name="Google Shape;10170;p50"/>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1" name="Google Shape;10171;p50"/>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2" name="Google Shape;10172;p50"/>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3" name="Google Shape;10173;p50"/>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4" name="Google Shape;10174;p50"/>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5" name="Google Shape;10175;p50"/>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6" name="Google Shape;10176;p50"/>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77" name="Google Shape;10177;p50"/>
          <p:cNvGrpSpPr/>
          <p:nvPr/>
        </p:nvGrpSpPr>
        <p:grpSpPr>
          <a:xfrm>
            <a:off x="1329963" y="2716669"/>
            <a:ext cx="280495" cy="361077"/>
            <a:chOff x="1329963" y="2899669"/>
            <a:chExt cx="280495" cy="361077"/>
          </a:xfrm>
        </p:grpSpPr>
        <p:sp>
          <p:nvSpPr>
            <p:cNvPr id="10178" name="Google Shape;10178;p50"/>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79" name="Google Shape;10179;p50"/>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0" name="Google Shape;10180;p50"/>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1" name="Google Shape;10181;p50"/>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2" name="Google Shape;10182;p5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3" name="Google Shape;10183;p50"/>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4" name="Google Shape;10184;p50"/>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85" name="Google Shape;10185;p50"/>
          <p:cNvGrpSpPr/>
          <p:nvPr/>
        </p:nvGrpSpPr>
        <p:grpSpPr>
          <a:xfrm>
            <a:off x="937429" y="3617908"/>
            <a:ext cx="195496" cy="343439"/>
            <a:chOff x="937429" y="3800908"/>
            <a:chExt cx="195496" cy="343439"/>
          </a:xfrm>
        </p:grpSpPr>
        <p:sp>
          <p:nvSpPr>
            <p:cNvPr id="10186" name="Google Shape;10186;p50"/>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7" name="Google Shape;10187;p50"/>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8" name="Google Shape;10188;p50"/>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89" name="Google Shape;10189;p50"/>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0" name="Google Shape;10190;p50"/>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1" name="Google Shape;10191;p50"/>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2" name="Google Shape;10192;p50"/>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3" name="Google Shape;10193;p50"/>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4" name="Google Shape;10194;p50"/>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5" name="Google Shape;10195;p50"/>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6" name="Google Shape;10196;p50"/>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7" name="Google Shape;10197;p50"/>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198" name="Google Shape;10198;p50"/>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199" name="Google Shape;10199;p50"/>
          <p:cNvGrpSpPr/>
          <p:nvPr/>
        </p:nvGrpSpPr>
        <p:grpSpPr>
          <a:xfrm>
            <a:off x="2687659" y="3627655"/>
            <a:ext cx="365165" cy="342511"/>
            <a:chOff x="2611459" y="3810655"/>
            <a:chExt cx="365165" cy="342511"/>
          </a:xfrm>
        </p:grpSpPr>
        <p:sp>
          <p:nvSpPr>
            <p:cNvPr id="10200" name="Google Shape;10200;p50"/>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1" name="Google Shape;10201;p50"/>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2" name="Google Shape;10202;p50"/>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3" name="Google Shape;10203;p50"/>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4" name="Google Shape;10204;p50"/>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5" name="Google Shape;10205;p50"/>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6" name="Google Shape;10206;p50"/>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7" name="Google Shape;10207;p50"/>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8" name="Google Shape;10208;p50"/>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09" name="Google Shape;10209;p50"/>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0" name="Google Shape;10210;p50"/>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11" name="Google Shape;10211;p50"/>
          <p:cNvGrpSpPr/>
          <p:nvPr/>
        </p:nvGrpSpPr>
        <p:grpSpPr>
          <a:xfrm>
            <a:off x="3952456" y="1341280"/>
            <a:ext cx="370196" cy="300153"/>
            <a:chOff x="3952456" y="1524280"/>
            <a:chExt cx="370196" cy="300153"/>
          </a:xfrm>
        </p:grpSpPr>
        <p:sp>
          <p:nvSpPr>
            <p:cNvPr id="10212" name="Google Shape;10212;p50"/>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3" name="Google Shape;10213;p50"/>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4" name="Google Shape;10214;p50"/>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5" name="Google Shape;10215;p50"/>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6" name="Google Shape;10216;p50"/>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17" name="Google Shape;10217;p50"/>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218" name="Google Shape;10218;p50"/>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Educational Icons</a:t>
            </a:r>
            <a:endParaRPr b="0" i="0" sz="2400" u="none" cap="none" strike="noStrike">
              <a:solidFill>
                <a:srgbClr val="FFFFFF"/>
              </a:solidFill>
              <a:latin typeface="Arial"/>
              <a:ea typeface="Arial"/>
              <a:cs typeface="Arial"/>
              <a:sym typeface="Arial"/>
            </a:endParaRPr>
          </a:p>
        </p:txBody>
      </p:sp>
      <p:sp>
        <p:nvSpPr>
          <p:cNvPr id="10219" name="Google Shape;10219;p50"/>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Medical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23" name="Shape 10223"/>
        <p:cNvGrpSpPr/>
        <p:nvPr/>
      </p:nvGrpSpPr>
      <p:grpSpPr>
        <a:xfrm>
          <a:off x="0" y="0"/>
          <a:ext cx="0" cy="0"/>
          <a:chOff x="0" y="0"/>
          <a:chExt cx="0" cy="0"/>
        </a:xfrm>
      </p:grpSpPr>
      <p:grpSp>
        <p:nvGrpSpPr>
          <p:cNvPr id="10224" name="Google Shape;10224;p51"/>
          <p:cNvGrpSpPr/>
          <p:nvPr/>
        </p:nvGrpSpPr>
        <p:grpSpPr>
          <a:xfrm>
            <a:off x="908482" y="1350185"/>
            <a:ext cx="257112" cy="362808"/>
            <a:chOff x="908482" y="1502585"/>
            <a:chExt cx="257112" cy="362808"/>
          </a:xfrm>
        </p:grpSpPr>
        <p:sp>
          <p:nvSpPr>
            <p:cNvPr id="10225" name="Google Shape;10225;p51"/>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6" name="Google Shape;10226;p51"/>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7" name="Google Shape;10227;p51"/>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8" name="Google Shape;10228;p51"/>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29" name="Google Shape;10229;p51"/>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0" name="Google Shape;10230;p51"/>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1" name="Google Shape;10231;p51"/>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2" name="Google Shape;10232;p51"/>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3" name="Google Shape;10233;p51"/>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4" name="Google Shape;10234;p51"/>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5" name="Google Shape;10235;p51"/>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6" name="Google Shape;10236;p51"/>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7" name="Google Shape;10237;p51"/>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8" name="Google Shape;10238;p51"/>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39" name="Google Shape;10239;p51"/>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0" name="Google Shape;10240;p51"/>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1" name="Google Shape;10241;p51"/>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2" name="Google Shape;10242;p51"/>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3" name="Google Shape;10243;p51"/>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4" name="Google Shape;10244;p51"/>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45" name="Google Shape;10245;p51"/>
          <p:cNvGrpSpPr/>
          <p:nvPr/>
        </p:nvGrpSpPr>
        <p:grpSpPr>
          <a:xfrm>
            <a:off x="1303537" y="1350316"/>
            <a:ext cx="362939" cy="362677"/>
            <a:chOff x="1303537" y="1502716"/>
            <a:chExt cx="362939" cy="362677"/>
          </a:xfrm>
        </p:grpSpPr>
        <p:sp>
          <p:nvSpPr>
            <p:cNvPr id="10246" name="Google Shape;10246;p51"/>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7" name="Google Shape;10247;p51"/>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8" name="Google Shape;10248;p51"/>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49" name="Google Shape;10249;p51"/>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0" name="Google Shape;10250;p51"/>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1" name="Google Shape;10251;p51"/>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2" name="Google Shape;10252;p51"/>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3" name="Google Shape;10253;p51"/>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4" name="Google Shape;10254;p51"/>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5" name="Google Shape;10255;p51"/>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6" name="Google Shape;10256;p51"/>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57" name="Google Shape;10257;p51"/>
          <p:cNvGrpSpPr/>
          <p:nvPr/>
        </p:nvGrpSpPr>
        <p:grpSpPr>
          <a:xfrm>
            <a:off x="1751901" y="1350316"/>
            <a:ext cx="362677" cy="362677"/>
            <a:chOff x="1751901" y="1502716"/>
            <a:chExt cx="362677" cy="362677"/>
          </a:xfrm>
        </p:grpSpPr>
        <p:sp>
          <p:nvSpPr>
            <p:cNvPr id="10258" name="Google Shape;10258;p51"/>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59" name="Google Shape;10259;p51"/>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0" name="Google Shape;10260;p51"/>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1" name="Google Shape;10261;p51"/>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2" name="Google Shape;10262;p51"/>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3" name="Google Shape;10263;p51"/>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4" name="Google Shape;10264;p51"/>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5" name="Google Shape;10265;p51"/>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6" name="Google Shape;10266;p51"/>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7" name="Google Shape;10267;p51"/>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8" name="Google Shape;10268;p51"/>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69" name="Google Shape;10269;p51"/>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0" name="Google Shape;10270;p51"/>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1" name="Google Shape;10271;p51"/>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2" name="Google Shape;10272;p51"/>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3" name="Google Shape;10273;p51"/>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4" name="Google Shape;10274;p51"/>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5" name="Google Shape;10275;p51"/>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6" name="Google Shape;10276;p51"/>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77" name="Google Shape;10277;p51"/>
          <p:cNvGrpSpPr/>
          <p:nvPr/>
        </p:nvGrpSpPr>
        <p:grpSpPr>
          <a:xfrm>
            <a:off x="3095178" y="1350316"/>
            <a:ext cx="334290" cy="362678"/>
            <a:chOff x="3095178" y="1502716"/>
            <a:chExt cx="334290" cy="362678"/>
          </a:xfrm>
        </p:grpSpPr>
        <p:sp>
          <p:nvSpPr>
            <p:cNvPr id="10278" name="Google Shape;10278;p51"/>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79" name="Google Shape;10279;p51"/>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0" name="Google Shape;10280;p51"/>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1" name="Google Shape;10281;p51"/>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2" name="Google Shape;10282;p51"/>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3" name="Google Shape;10283;p51"/>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4" name="Google Shape;10284;p51"/>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5" name="Google Shape;10285;p51"/>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6" name="Google Shape;10286;p51"/>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7" name="Google Shape;10287;p51"/>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8" name="Google Shape;10288;p51"/>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89" name="Google Shape;10289;p51"/>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0" name="Google Shape;10290;p51"/>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1" name="Google Shape;10291;p51"/>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2" name="Google Shape;10292;p51"/>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3" name="Google Shape;10293;p51"/>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4" name="Google Shape;10294;p51"/>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295" name="Google Shape;10295;p51"/>
          <p:cNvGrpSpPr/>
          <p:nvPr/>
        </p:nvGrpSpPr>
        <p:grpSpPr>
          <a:xfrm>
            <a:off x="3542281" y="1353205"/>
            <a:ext cx="366196" cy="357004"/>
            <a:chOff x="3542281" y="1505605"/>
            <a:chExt cx="366196" cy="357004"/>
          </a:xfrm>
        </p:grpSpPr>
        <p:sp>
          <p:nvSpPr>
            <p:cNvPr id="10296" name="Google Shape;10296;p51"/>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7" name="Google Shape;10297;p51"/>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8" name="Google Shape;10298;p51"/>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299" name="Google Shape;10299;p51"/>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0" name="Google Shape;10300;p51"/>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1" name="Google Shape;10301;p51"/>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2" name="Google Shape;10302;p51"/>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3" name="Google Shape;10303;p51"/>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4" name="Google Shape;10304;p51"/>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5" name="Google Shape;10305;p51"/>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6" name="Google Shape;10306;p51"/>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7" name="Google Shape;10307;p51"/>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8" name="Google Shape;10308;p51"/>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09" name="Google Shape;10309;p51"/>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0" name="Google Shape;10310;p51"/>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1" name="Google Shape;10311;p51"/>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2" name="Google Shape;10312;p51"/>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3" name="Google Shape;10313;p51"/>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4" name="Google Shape;10314;p51"/>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5" name="Google Shape;10315;p51"/>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6" name="Google Shape;10316;p51"/>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7" name="Google Shape;10317;p51"/>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8" name="Google Shape;10318;p51"/>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19" name="Google Shape;10319;p51"/>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0" name="Google Shape;10320;p51"/>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21" name="Google Shape;10321;p51"/>
          <p:cNvGrpSpPr/>
          <p:nvPr/>
        </p:nvGrpSpPr>
        <p:grpSpPr>
          <a:xfrm>
            <a:off x="1748382" y="3232397"/>
            <a:ext cx="364673" cy="340067"/>
            <a:chOff x="1748382" y="3384797"/>
            <a:chExt cx="364673" cy="340067"/>
          </a:xfrm>
        </p:grpSpPr>
        <p:sp>
          <p:nvSpPr>
            <p:cNvPr id="10322" name="Google Shape;10322;p51"/>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3" name="Google Shape;10323;p51"/>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4" name="Google Shape;10324;p51"/>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5" name="Google Shape;10325;p51"/>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6" name="Google Shape;10326;p51"/>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7" name="Google Shape;10327;p51"/>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8" name="Google Shape;10328;p51"/>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29" name="Google Shape;10329;p51"/>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0" name="Google Shape;10330;p51"/>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1" name="Google Shape;10331;p51"/>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2" name="Google Shape;10332;p51"/>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3" name="Google Shape;10333;p51"/>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4" name="Google Shape;10334;p51"/>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5" name="Google Shape;10335;p51"/>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6" name="Google Shape;10336;p51"/>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37" name="Google Shape;10337;p51"/>
          <p:cNvGrpSpPr/>
          <p:nvPr/>
        </p:nvGrpSpPr>
        <p:grpSpPr>
          <a:xfrm>
            <a:off x="6221064" y="3658649"/>
            <a:ext cx="364673" cy="339805"/>
            <a:chOff x="6221064" y="3811049"/>
            <a:chExt cx="364673" cy="339805"/>
          </a:xfrm>
        </p:grpSpPr>
        <p:sp>
          <p:nvSpPr>
            <p:cNvPr id="10338" name="Google Shape;10338;p51"/>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39" name="Google Shape;10339;p51"/>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0" name="Google Shape;10340;p51"/>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1" name="Google Shape;10341;p51"/>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2" name="Google Shape;10342;p51"/>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3" name="Google Shape;10343;p51"/>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4" name="Google Shape;10344;p51"/>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5" name="Google Shape;10345;p51"/>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6" name="Google Shape;10346;p51"/>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7" name="Google Shape;10347;p51"/>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8" name="Google Shape;10348;p51"/>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49" name="Google Shape;10349;p51"/>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0" name="Google Shape;10350;p51"/>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1" name="Google Shape;10351;p51"/>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2" name="Google Shape;10352;p51"/>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53" name="Google Shape;10353;p51"/>
          <p:cNvGrpSpPr/>
          <p:nvPr/>
        </p:nvGrpSpPr>
        <p:grpSpPr>
          <a:xfrm>
            <a:off x="2182643" y="3233920"/>
            <a:ext cx="382030" cy="320451"/>
            <a:chOff x="2182643" y="3386320"/>
            <a:chExt cx="382030" cy="320451"/>
          </a:xfrm>
        </p:grpSpPr>
        <p:sp>
          <p:nvSpPr>
            <p:cNvPr id="10354" name="Google Shape;10354;p51"/>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5" name="Google Shape;10355;p51"/>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6" name="Google Shape;10356;p51"/>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7" name="Google Shape;10357;p51"/>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8" name="Google Shape;10358;p51"/>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59" name="Google Shape;10359;p51"/>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0" name="Google Shape;10360;p51"/>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1" name="Google Shape;10361;p51"/>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2" name="Google Shape;10362;p51"/>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3" name="Google Shape;10363;p51"/>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4" name="Google Shape;10364;p51"/>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5" name="Google Shape;10365;p51"/>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6" name="Google Shape;10366;p51"/>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7" name="Google Shape;10367;p51"/>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68" name="Google Shape;10368;p51"/>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69" name="Google Shape;10369;p51"/>
          <p:cNvGrpSpPr/>
          <p:nvPr/>
        </p:nvGrpSpPr>
        <p:grpSpPr>
          <a:xfrm>
            <a:off x="3084386" y="3236940"/>
            <a:ext cx="353880" cy="330745"/>
            <a:chOff x="3084386" y="3389340"/>
            <a:chExt cx="353880" cy="330745"/>
          </a:xfrm>
        </p:grpSpPr>
        <p:sp>
          <p:nvSpPr>
            <p:cNvPr id="10370" name="Google Shape;10370;p51"/>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1" name="Google Shape;10371;p51"/>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2" name="Google Shape;10372;p51"/>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3" name="Google Shape;10373;p51"/>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4" name="Google Shape;10374;p51"/>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5" name="Google Shape;10375;p51"/>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6" name="Google Shape;10376;p51"/>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7" name="Google Shape;10377;p51"/>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8" name="Google Shape;10378;p51"/>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79" name="Google Shape;10379;p51"/>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0" name="Google Shape;10380;p51"/>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1" name="Google Shape;10381;p51"/>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82" name="Google Shape;10382;p51"/>
          <p:cNvGrpSpPr/>
          <p:nvPr/>
        </p:nvGrpSpPr>
        <p:grpSpPr>
          <a:xfrm>
            <a:off x="863499" y="1818506"/>
            <a:ext cx="347078" cy="364017"/>
            <a:chOff x="863499" y="1970906"/>
            <a:chExt cx="347078" cy="364017"/>
          </a:xfrm>
        </p:grpSpPr>
        <p:sp>
          <p:nvSpPr>
            <p:cNvPr id="10383" name="Google Shape;10383;p51"/>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4" name="Google Shape;10384;p51"/>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5" name="Google Shape;10385;p51"/>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6" name="Google Shape;10386;p51"/>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7" name="Google Shape;10387;p51"/>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8" name="Google Shape;10388;p51"/>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89" name="Google Shape;10389;p51"/>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0" name="Google Shape;10390;p51"/>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1" name="Google Shape;10391;p51"/>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2" name="Google Shape;10392;p51"/>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3" name="Google Shape;10393;p51"/>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4" name="Google Shape;10394;p51"/>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5" name="Google Shape;10395;p51"/>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6" name="Google Shape;10396;p51"/>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397" name="Google Shape;10397;p51"/>
          <p:cNvGrpSpPr/>
          <p:nvPr/>
        </p:nvGrpSpPr>
        <p:grpSpPr>
          <a:xfrm>
            <a:off x="1749879" y="1818506"/>
            <a:ext cx="364436" cy="364174"/>
            <a:chOff x="1749879" y="1970906"/>
            <a:chExt cx="364436" cy="364174"/>
          </a:xfrm>
        </p:grpSpPr>
        <p:sp>
          <p:nvSpPr>
            <p:cNvPr id="10398" name="Google Shape;10398;p51"/>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399" name="Google Shape;10399;p51"/>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0" name="Google Shape;10400;p51"/>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1" name="Google Shape;10401;p51"/>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2" name="Google Shape;10402;p51"/>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3" name="Google Shape;10403;p51"/>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4" name="Google Shape;10404;p51"/>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5" name="Google Shape;10405;p51"/>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6" name="Google Shape;10406;p51"/>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7" name="Google Shape;10407;p51"/>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8" name="Google Shape;10408;p51"/>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09" name="Google Shape;10409;p51"/>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0" name="Google Shape;10410;p51"/>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1" name="Google Shape;10411;p51"/>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12" name="Google Shape;10412;p51"/>
          <p:cNvGrpSpPr/>
          <p:nvPr/>
        </p:nvGrpSpPr>
        <p:grpSpPr>
          <a:xfrm>
            <a:off x="2186425" y="1823758"/>
            <a:ext cx="396105" cy="353985"/>
            <a:chOff x="2186425" y="1976158"/>
            <a:chExt cx="396105" cy="353985"/>
          </a:xfrm>
        </p:grpSpPr>
        <p:sp>
          <p:nvSpPr>
            <p:cNvPr id="10413" name="Google Shape;10413;p51"/>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4" name="Google Shape;10414;p51"/>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5" name="Google Shape;10415;p51"/>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6" name="Google Shape;10416;p51"/>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7" name="Google Shape;10417;p51"/>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8" name="Google Shape;10418;p51"/>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19" name="Google Shape;10419;p51"/>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20" name="Google Shape;10420;p51"/>
          <p:cNvGrpSpPr/>
          <p:nvPr/>
        </p:nvGrpSpPr>
        <p:grpSpPr>
          <a:xfrm>
            <a:off x="2659157" y="1865012"/>
            <a:ext cx="319191" cy="271240"/>
            <a:chOff x="2659157" y="2017412"/>
            <a:chExt cx="319191" cy="271240"/>
          </a:xfrm>
        </p:grpSpPr>
        <p:sp>
          <p:nvSpPr>
            <p:cNvPr id="10421" name="Google Shape;10421;p51"/>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2" name="Google Shape;10422;p51"/>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3" name="Google Shape;10423;p51"/>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4" name="Google Shape;10424;p51"/>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5" name="Google Shape;10425;p51"/>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6" name="Google Shape;10426;p51"/>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7" name="Google Shape;10427;p51"/>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8" name="Google Shape;10428;p51"/>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29" name="Google Shape;10429;p51"/>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0" name="Google Shape;10430;p51"/>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1" name="Google Shape;10431;p51"/>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2" name="Google Shape;10432;p51"/>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3" name="Google Shape;10433;p51"/>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4" name="Google Shape;10434;p51"/>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5" name="Google Shape;10435;p51"/>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6" name="Google Shape;10436;p51"/>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7" name="Google Shape;10437;p51"/>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8" name="Google Shape;10438;p51"/>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39" name="Google Shape;10439;p51"/>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0" name="Google Shape;10440;p51"/>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1" name="Google Shape;10441;p51"/>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2" name="Google Shape;10442;p51"/>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3" name="Google Shape;10443;p51"/>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4" name="Google Shape;10444;p51"/>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5" name="Google Shape;10445;p51"/>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6" name="Google Shape;10446;p51"/>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47" name="Google Shape;10447;p51"/>
          <p:cNvGrpSpPr/>
          <p:nvPr/>
        </p:nvGrpSpPr>
        <p:grpSpPr>
          <a:xfrm>
            <a:off x="3111775" y="1841116"/>
            <a:ext cx="318927" cy="319217"/>
            <a:chOff x="3111775" y="1993516"/>
            <a:chExt cx="318927" cy="319217"/>
          </a:xfrm>
        </p:grpSpPr>
        <p:sp>
          <p:nvSpPr>
            <p:cNvPr id="10448" name="Google Shape;10448;p51"/>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49" name="Google Shape;10449;p51"/>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0" name="Google Shape;10450;p51"/>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1" name="Google Shape;10451;p51"/>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2" name="Google Shape;10452;p51"/>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3" name="Google Shape;10453;p51"/>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4" name="Google Shape;10454;p51"/>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5" name="Google Shape;10455;p51"/>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6" name="Google Shape;10456;p51"/>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7" name="Google Shape;10457;p51"/>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8" name="Google Shape;10458;p51"/>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59" name="Google Shape;10459;p51"/>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0" name="Google Shape;10460;p51"/>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1" name="Google Shape;10461;p51"/>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2" name="Google Shape;10462;p51"/>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3" name="Google Shape;10463;p51"/>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4" name="Google Shape;10464;p51"/>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5" name="Google Shape;10465;p51"/>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6" name="Google Shape;10466;p51"/>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7" name="Google Shape;10467;p51"/>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8" name="Google Shape;10468;p51"/>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69" name="Google Shape;10469;p51"/>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0" name="Google Shape;10470;p51"/>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1" name="Google Shape;10471;p51"/>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2" name="Google Shape;10472;p51"/>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3" name="Google Shape;10473;p51"/>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4" name="Google Shape;10474;p51"/>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5" name="Google Shape;10475;p51"/>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6" name="Google Shape;10476;p51"/>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77" name="Google Shape;10477;p51"/>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78" name="Google Shape;10478;p51"/>
          <p:cNvGrpSpPr/>
          <p:nvPr/>
        </p:nvGrpSpPr>
        <p:grpSpPr>
          <a:xfrm>
            <a:off x="4023785" y="1818007"/>
            <a:ext cx="288807" cy="355376"/>
            <a:chOff x="4023785" y="1970407"/>
            <a:chExt cx="288807" cy="355376"/>
          </a:xfrm>
        </p:grpSpPr>
        <p:sp>
          <p:nvSpPr>
            <p:cNvPr id="10479" name="Google Shape;10479;p51"/>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0" name="Google Shape;10480;p51"/>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1" name="Google Shape;10481;p51"/>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2" name="Google Shape;10482;p51"/>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3" name="Google Shape;10483;p51"/>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4" name="Google Shape;10484;p51"/>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5" name="Google Shape;10485;p51"/>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6" name="Google Shape;10486;p51"/>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7" name="Google Shape;10487;p51"/>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8" name="Google Shape;10488;p51"/>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89" name="Google Shape;10489;p51"/>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0" name="Google Shape;10490;p51"/>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1" name="Google Shape;10491;p51"/>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2" name="Google Shape;10492;p51"/>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3" name="Google Shape;10493;p51"/>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4" name="Google Shape;10494;p51"/>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5" name="Google Shape;10495;p51"/>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6" name="Google Shape;10496;p51"/>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7" name="Google Shape;10497;p51"/>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498" name="Google Shape;10498;p51"/>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499" name="Google Shape;10499;p51"/>
          <p:cNvGrpSpPr/>
          <p:nvPr/>
        </p:nvGrpSpPr>
        <p:grpSpPr>
          <a:xfrm>
            <a:off x="3544540" y="3228563"/>
            <a:ext cx="320188" cy="319269"/>
            <a:chOff x="3544540" y="3380963"/>
            <a:chExt cx="320188" cy="319269"/>
          </a:xfrm>
        </p:grpSpPr>
        <p:sp>
          <p:nvSpPr>
            <p:cNvPr id="10500" name="Google Shape;10500;p51"/>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1" name="Google Shape;10501;p51"/>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2" name="Google Shape;10502;p51"/>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3" name="Google Shape;10503;p51"/>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4" name="Google Shape;10504;p51"/>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5" name="Google Shape;10505;p51"/>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6" name="Google Shape;10506;p51"/>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7" name="Google Shape;10507;p51"/>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8" name="Google Shape;10508;p51"/>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09" name="Google Shape;10509;p51"/>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0" name="Google Shape;10510;p51"/>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1" name="Google Shape;10511;p51"/>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2" name="Google Shape;10512;p51"/>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3" name="Google Shape;10513;p51"/>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4" name="Google Shape;10514;p51"/>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5" name="Google Shape;10515;p51"/>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16" name="Google Shape;10516;p51"/>
          <p:cNvGrpSpPr/>
          <p:nvPr/>
        </p:nvGrpSpPr>
        <p:grpSpPr>
          <a:xfrm>
            <a:off x="3944637" y="3202434"/>
            <a:ext cx="415695" cy="371605"/>
            <a:chOff x="3944637" y="3354834"/>
            <a:chExt cx="415695" cy="371605"/>
          </a:xfrm>
        </p:grpSpPr>
        <p:sp>
          <p:nvSpPr>
            <p:cNvPr id="10517" name="Google Shape;10517;p51"/>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8" name="Google Shape;10518;p51"/>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19" name="Google Shape;10519;p51"/>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0" name="Google Shape;10520;p51"/>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1" name="Google Shape;10521;p51"/>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2" name="Google Shape;10522;p51"/>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3" name="Google Shape;10523;p51"/>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4" name="Google Shape;10524;p51"/>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5" name="Google Shape;10525;p51"/>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6" name="Google Shape;10526;p51"/>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7" name="Google Shape;10527;p51"/>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8" name="Google Shape;10528;p51"/>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29" name="Google Shape;10529;p51"/>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0" name="Google Shape;10530;p51"/>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1" name="Google Shape;10531;p51"/>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2" name="Google Shape;10532;p51"/>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3" name="Google Shape;10533;p51"/>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34" name="Google Shape;10534;p51"/>
          <p:cNvGrpSpPr/>
          <p:nvPr/>
        </p:nvGrpSpPr>
        <p:grpSpPr>
          <a:xfrm>
            <a:off x="1314619" y="3669127"/>
            <a:ext cx="346317" cy="332137"/>
            <a:chOff x="1314619" y="3821527"/>
            <a:chExt cx="346317" cy="332137"/>
          </a:xfrm>
        </p:grpSpPr>
        <p:sp>
          <p:nvSpPr>
            <p:cNvPr id="10535" name="Google Shape;10535;p51"/>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6" name="Google Shape;10536;p51"/>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7" name="Google Shape;10537;p51"/>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8" name="Google Shape;10538;p51"/>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39" name="Google Shape;10539;p51"/>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0" name="Google Shape;10540;p51"/>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1" name="Google Shape;10541;p51"/>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2" name="Google Shape;10542;p51"/>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43" name="Google Shape;10543;p51"/>
          <p:cNvGrpSpPr/>
          <p:nvPr/>
        </p:nvGrpSpPr>
        <p:grpSpPr>
          <a:xfrm>
            <a:off x="1751139" y="3638534"/>
            <a:ext cx="386259" cy="380508"/>
            <a:chOff x="1751139" y="3790934"/>
            <a:chExt cx="386259" cy="380508"/>
          </a:xfrm>
        </p:grpSpPr>
        <p:sp>
          <p:nvSpPr>
            <p:cNvPr id="10544" name="Google Shape;10544;p51"/>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5" name="Google Shape;10545;p51"/>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6" name="Google Shape;10546;p51"/>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7" name="Google Shape;10547;p51"/>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8" name="Google Shape;10548;p51"/>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49" name="Google Shape;10549;p51"/>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0" name="Google Shape;10550;p51"/>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1" name="Google Shape;10551;p51"/>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2" name="Google Shape;10552;p51"/>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3" name="Google Shape;10553;p51"/>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4" name="Google Shape;10554;p51"/>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5" name="Google Shape;10555;p51"/>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6" name="Google Shape;10556;p5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7" name="Google Shape;10557;p51"/>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8" name="Google Shape;10558;p51"/>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59" name="Google Shape;10559;p51"/>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0" name="Google Shape;10560;p51"/>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1" name="Google Shape;10561;p51"/>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562" name="Google Shape;10562;p51"/>
          <p:cNvGrpSpPr/>
          <p:nvPr/>
        </p:nvGrpSpPr>
        <p:grpSpPr>
          <a:xfrm>
            <a:off x="2189681" y="3669206"/>
            <a:ext cx="395607" cy="318928"/>
            <a:chOff x="2189681" y="3821606"/>
            <a:chExt cx="395607" cy="318928"/>
          </a:xfrm>
        </p:grpSpPr>
        <p:sp>
          <p:nvSpPr>
            <p:cNvPr id="10563" name="Google Shape;10563;p51"/>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4" name="Google Shape;10564;p51"/>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5" name="Google Shape;10565;p51"/>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6" name="Google Shape;10566;p51"/>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7" name="Google Shape;10567;p51"/>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8" name="Google Shape;10568;p51"/>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69" name="Google Shape;10569;p51"/>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0" name="Google Shape;10570;p51"/>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1" name="Google Shape;10571;p51"/>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2" name="Google Shape;10572;p51"/>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3" name="Google Shape;10573;p51"/>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4" name="Google Shape;10574;p51"/>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5" name="Google Shape;10575;p51"/>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6" name="Google Shape;10576;p51"/>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7" name="Google Shape;10577;p51"/>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8" name="Google Shape;10578;p51"/>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79" name="Google Shape;10579;p51"/>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0" name="Google Shape;10580;p51"/>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1" name="Google Shape;10581;p51"/>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2" name="Google Shape;10582;p51"/>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3" name="Google Shape;10583;p51"/>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4" name="Google Shape;10584;p51"/>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5" name="Google Shape;10585;p51"/>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6" name="Google Shape;10586;p51"/>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7" name="Google Shape;10587;p51"/>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8" name="Google Shape;10588;p51"/>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89" name="Google Shape;10589;p51"/>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0" name="Google Shape;10590;p51"/>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1" name="Google Shape;10591;p51"/>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2" name="Google Shape;10592;p51"/>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593" name="Google Shape;10593;p51"/>
          <p:cNvSpPr/>
          <p:nvPr/>
        </p:nvSpPr>
        <p:spPr>
          <a:xfrm>
            <a:off x="1288464" y="18876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594" name="Google Shape;10594;p51"/>
          <p:cNvGrpSpPr/>
          <p:nvPr/>
        </p:nvGrpSpPr>
        <p:grpSpPr>
          <a:xfrm>
            <a:off x="1277409" y="1808947"/>
            <a:ext cx="420475" cy="383055"/>
            <a:chOff x="1277409" y="1961347"/>
            <a:chExt cx="420475" cy="383055"/>
          </a:xfrm>
        </p:grpSpPr>
        <p:sp>
          <p:nvSpPr>
            <p:cNvPr id="10595" name="Google Shape;10595;p51"/>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6" name="Google Shape;10596;p51"/>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7" name="Google Shape;10597;p51"/>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8" name="Google Shape;10598;p51"/>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599" name="Google Shape;10599;p51"/>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0" name="Google Shape;10600;p51"/>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1" name="Google Shape;10601;p51"/>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2" name="Google Shape;10602;p51"/>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3" name="Google Shape;10603;p51"/>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4" name="Google Shape;10604;p51"/>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5" name="Google Shape;10605;p51"/>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6" name="Google Shape;10606;p51"/>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7" name="Google Shape;10607;p51"/>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8" name="Google Shape;10608;p51"/>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09" name="Google Shape;10609;p51"/>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0" name="Google Shape;10610;p51"/>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1" name="Google Shape;10611;p51"/>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2" name="Google Shape;10612;p51"/>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3" name="Google Shape;10613;p51"/>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4" name="Google Shape;10614;p51"/>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5" name="Google Shape;10615;p51"/>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6" name="Google Shape;10616;p51"/>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7" name="Google Shape;10617;p51"/>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8" name="Google Shape;10618;p51"/>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19" name="Google Shape;10619;p51"/>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0" name="Google Shape;10620;p51"/>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1" name="Google Shape;10621;p51"/>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22" name="Google Shape;10622;p51"/>
          <p:cNvGrpSpPr/>
          <p:nvPr/>
        </p:nvGrpSpPr>
        <p:grpSpPr>
          <a:xfrm>
            <a:off x="2215075" y="2280419"/>
            <a:ext cx="380008" cy="351649"/>
            <a:chOff x="2215075" y="2432819"/>
            <a:chExt cx="380008" cy="351649"/>
          </a:xfrm>
        </p:grpSpPr>
        <p:sp>
          <p:nvSpPr>
            <p:cNvPr id="10623" name="Google Shape;10623;p51"/>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4" name="Google Shape;10624;p51"/>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5" name="Google Shape;10625;p51"/>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6" name="Google Shape;10626;p51"/>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7" name="Google Shape;10627;p51"/>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8" name="Google Shape;10628;p51"/>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29" name="Google Shape;10629;p51"/>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0" name="Google Shape;10630;p51"/>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1" name="Google Shape;10631;p51"/>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2" name="Google Shape;10632;p51"/>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3" name="Google Shape;10633;p51"/>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4" name="Google Shape;10634;p51"/>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5" name="Google Shape;10635;p51"/>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6" name="Google Shape;10636;p51"/>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7" name="Google Shape;10637;p51"/>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8" name="Google Shape;10638;p51"/>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39" name="Google Shape;10639;p51"/>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0" name="Google Shape;10640;p51"/>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1" name="Google Shape;10641;p51"/>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2" name="Google Shape;10642;p51"/>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3" name="Google Shape;10643;p51"/>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4" name="Google Shape;10644;p51"/>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5" name="Google Shape;10645;p51"/>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6" name="Google Shape;10646;p51"/>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7" name="Google Shape;10647;p51"/>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8" name="Google Shape;10648;p51"/>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49" name="Google Shape;10649;p51"/>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0" name="Google Shape;10650;p51"/>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1" name="Google Shape;10651;p51"/>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2" name="Google Shape;10652;p51"/>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3" name="Google Shape;10653;p51"/>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54" name="Google Shape;10654;p51"/>
          <p:cNvGrpSpPr/>
          <p:nvPr/>
        </p:nvGrpSpPr>
        <p:grpSpPr>
          <a:xfrm>
            <a:off x="2661416" y="2269942"/>
            <a:ext cx="344059" cy="340671"/>
            <a:chOff x="2661416" y="2422342"/>
            <a:chExt cx="344059" cy="340671"/>
          </a:xfrm>
        </p:grpSpPr>
        <p:sp>
          <p:nvSpPr>
            <p:cNvPr id="10655" name="Google Shape;10655;p51"/>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6" name="Google Shape;10656;p51"/>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7" name="Google Shape;10657;p51"/>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8" name="Google Shape;10658;p51"/>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59" name="Google Shape;10659;p51"/>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0" name="Google Shape;10660;p51"/>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1" name="Google Shape;10661;p51"/>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2" name="Google Shape;10662;p51"/>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3" name="Google Shape;10663;p51"/>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4" name="Google Shape;10664;p51"/>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5" name="Google Shape;10665;p51"/>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6" name="Google Shape;10666;p51"/>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67" name="Google Shape;10667;p51"/>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668" name="Google Shape;10668;p51"/>
          <p:cNvGrpSpPr/>
          <p:nvPr/>
        </p:nvGrpSpPr>
        <p:grpSpPr>
          <a:xfrm>
            <a:off x="4066510" y="2269942"/>
            <a:ext cx="206876" cy="348470"/>
            <a:chOff x="4066510" y="2422342"/>
            <a:chExt cx="206876" cy="348470"/>
          </a:xfrm>
        </p:grpSpPr>
        <p:sp>
          <p:nvSpPr>
            <p:cNvPr id="10669" name="Google Shape;10669;p51"/>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0" name="Google Shape;10670;p51"/>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1" name="Google Shape;10671;p51"/>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2" name="Google Shape;10672;p51"/>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3" name="Google Shape;10673;p51"/>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4" name="Google Shape;10674;p51"/>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5" name="Google Shape;10675;p51"/>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6" name="Google Shape;10676;p51"/>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7" name="Google Shape;10677;p51"/>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8" name="Google Shape;10678;p51"/>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79" name="Google Shape;10679;p51"/>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0" name="Google Shape;10680;p51"/>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681" name="Google Shape;10681;p51"/>
          <p:cNvSpPr/>
          <p:nvPr/>
        </p:nvSpPr>
        <p:spPr>
          <a:xfrm>
            <a:off x="2958206" y="37393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682" name="Google Shape;10682;p51"/>
          <p:cNvGrpSpPr/>
          <p:nvPr/>
        </p:nvGrpSpPr>
        <p:grpSpPr>
          <a:xfrm>
            <a:off x="2617693" y="3664925"/>
            <a:ext cx="420475" cy="326491"/>
            <a:chOff x="2617693" y="3817325"/>
            <a:chExt cx="420475" cy="326491"/>
          </a:xfrm>
        </p:grpSpPr>
        <p:sp>
          <p:nvSpPr>
            <p:cNvPr id="10683" name="Google Shape;10683;p51"/>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4" name="Google Shape;10684;p51"/>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5" name="Google Shape;10685;p51"/>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6" name="Google Shape;10686;p51"/>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7" name="Google Shape;10687;p51"/>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8" name="Google Shape;10688;p51"/>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89" name="Google Shape;10689;p51"/>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0" name="Google Shape;10690;p51"/>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1" name="Google Shape;10691;p51"/>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2" name="Google Shape;10692;p51"/>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3" name="Google Shape;10693;p51"/>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4" name="Google Shape;10694;p51"/>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5" name="Google Shape;10695;p51"/>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6" name="Google Shape;10696;p51"/>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7" name="Google Shape;10697;p51"/>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8" name="Google Shape;10698;p51"/>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699" name="Google Shape;10699;p51"/>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00" name="Google Shape;10700;p51"/>
          <p:cNvGrpSpPr/>
          <p:nvPr/>
        </p:nvGrpSpPr>
        <p:grpSpPr>
          <a:xfrm>
            <a:off x="3545301" y="2271123"/>
            <a:ext cx="358134" cy="356638"/>
            <a:chOff x="3545301" y="2423523"/>
            <a:chExt cx="358134" cy="356638"/>
          </a:xfrm>
        </p:grpSpPr>
        <p:sp>
          <p:nvSpPr>
            <p:cNvPr id="10701" name="Google Shape;10701;p51"/>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2" name="Google Shape;10702;p51"/>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3" name="Google Shape;10703;p51"/>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4" name="Google Shape;10704;p51"/>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5" name="Google Shape;10705;p51"/>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6" name="Google Shape;10706;p51"/>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7" name="Google Shape;10707;p51"/>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8" name="Google Shape;10708;p51"/>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09" name="Google Shape;10709;p51"/>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10" name="Google Shape;10710;p51"/>
          <p:cNvGrpSpPr/>
          <p:nvPr/>
        </p:nvGrpSpPr>
        <p:grpSpPr>
          <a:xfrm>
            <a:off x="5766424" y="4122795"/>
            <a:ext cx="358161" cy="356926"/>
            <a:chOff x="5766424" y="4275195"/>
            <a:chExt cx="358161" cy="356926"/>
          </a:xfrm>
        </p:grpSpPr>
        <p:sp>
          <p:nvSpPr>
            <p:cNvPr id="10711" name="Google Shape;10711;p51"/>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2" name="Google Shape;10712;p51"/>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3" name="Google Shape;10713;p51"/>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4" name="Google Shape;10714;p51"/>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5" name="Google Shape;10715;p51"/>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6" name="Google Shape;10716;p51"/>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7" name="Google Shape;10717;p51"/>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8" name="Google Shape;10718;p51"/>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19" name="Google Shape;10719;p51"/>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20" name="Google Shape;10720;p51"/>
          <p:cNvGrpSpPr/>
          <p:nvPr/>
        </p:nvGrpSpPr>
        <p:grpSpPr>
          <a:xfrm>
            <a:off x="3531462" y="3672199"/>
            <a:ext cx="377252" cy="324233"/>
            <a:chOff x="3531462" y="3824599"/>
            <a:chExt cx="377252" cy="324233"/>
          </a:xfrm>
        </p:grpSpPr>
        <p:sp>
          <p:nvSpPr>
            <p:cNvPr id="10721" name="Google Shape;10721;p51"/>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2" name="Google Shape;10722;p51"/>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3" name="Google Shape;10723;p51"/>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4" name="Google Shape;10724;p51"/>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5" name="Google Shape;10725;p51"/>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6" name="Google Shape;10726;p51"/>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7" name="Google Shape;10727;p51"/>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8" name="Google Shape;10728;p51"/>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29" name="Google Shape;10729;p51"/>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0" name="Google Shape;10730;p51"/>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1" name="Google Shape;10731;p51"/>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32" name="Google Shape;10732;p51"/>
          <p:cNvGrpSpPr/>
          <p:nvPr/>
        </p:nvGrpSpPr>
        <p:grpSpPr>
          <a:xfrm>
            <a:off x="4030586" y="3652846"/>
            <a:ext cx="286523" cy="340565"/>
            <a:chOff x="4030586" y="3805246"/>
            <a:chExt cx="286523" cy="340565"/>
          </a:xfrm>
        </p:grpSpPr>
        <p:sp>
          <p:nvSpPr>
            <p:cNvPr id="10733" name="Google Shape;10733;p51"/>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4" name="Google Shape;10734;p51"/>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5" name="Google Shape;10735;p51"/>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6" name="Google Shape;10736;p51"/>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7" name="Google Shape;10737;p51"/>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8" name="Google Shape;10738;p51"/>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39" name="Google Shape;10739;p51"/>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0" name="Google Shape;10740;p51"/>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1" name="Google Shape;10741;p51"/>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2" name="Google Shape;10742;p51"/>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3" name="Google Shape;10743;p51"/>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4" name="Google Shape;10744;p51"/>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5" name="Google Shape;10745;p51"/>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46" name="Google Shape;10746;p51"/>
          <p:cNvGrpSpPr/>
          <p:nvPr/>
        </p:nvGrpSpPr>
        <p:grpSpPr>
          <a:xfrm>
            <a:off x="2180884" y="2736319"/>
            <a:ext cx="376753" cy="374468"/>
            <a:chOff x="2180884" y="2888719"/>
            <a:chExt cx="376753" cy="374468"/>
          </a:xfrm>
        </p:grpSpPr>
        <p:sp>
          <p:nvSpPr>
            <p:cNvPr id="10747" name="Google Shape;10747;p51"/>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8" name="Google Shape;10748;p51"/>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49" name="Google Shape;10749;p51"/>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0" name="Google Shape;10750;p51"/>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1" name="Google Shape;10751;p51"/>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2" name="Google Shape;10752;p51"/>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3" name="Google Shape;10753;p51"/>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4" name="Google Shape;10754;p51"/>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5" name="Google Shape;10755;p51"/>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6" name="Google Shape;10756;p51"/>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7" name="Google Shape;10757;p51"/>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8" name="Google Shape;10758;p51"/>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59" name="Google Shape;10759;p51"/>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0" name="Google Shape;10760;p51"/>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61" name="Google Shape;10761;p51"/>
          <p:cNvGrpSpPr/>
          <p:nvPr/>
        </p:nvGrpSpPr>
        <p:grpSpPr>
          <a:xfrm>
            <a:off x="3954432" y="2790599"/>
            <a:ext cx="378249" cy="265908"/>
            <a:chOff x="3954432" y="2942999"/>
            <a:chExt cx="378249" cy="265908"/>
          </a:xfrm>
        </p:grpSpPr>
        <p:sp>
          <p:nvSpPr>
            <p:cNvPr id="10762" name="Google Shape;10762;p51"/>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3" name="Google Shape;10763;p51"/>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4" name="Google Shape;10764;p51"/>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5" name="Google Shape;10765;p51"/>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6" name="Google Shape;10766;p51"/>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7" name="Google Shape;10767;p51"/>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8" name="Google Shape;10768;p51"/>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69" name="Google Shape;10769;p51"/>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0" name="Google Shape;10770;p51"/>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71" name="Google Shape;10771;p51"/>
          <p:cNvGrpSpPr/>
          <p:nvPr/>
        </p:nvGrpSpPr>
        <p:grpSpPr>
          <a:xfrm>
            <a:off x="1752137" y="4114208"/>
            <a:ext cx="378512" cy="374756"/>
            <a:chOff x="1752137" y="4266608"/>
            <a:chExt cx="378512" cy="374756"/>
          </a:xfrm>
        </p:grpSpPr>
        <p:sp>
          <p:nvSpPr>
            <p:cNvPr id="10772" name="Google Shape;10772;p51"/>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3" name="Google Shape;10773;p51"/>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4" name="Google Shape;10774;p51"/>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5" name="Google Shape;10775;p51"/>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6" name="Google Shape;10776;p51"/>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7" name="Google Shape;10777;p51"/>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8" name="Google Shape;10778;p51"/>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79" name="Google Shape;10779;p51"/>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0" name="Google Shape;10780;p51"/>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1" name="Google Shape;10781;p51"/>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2" name="Google Shape;10782;p51"/>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3" name="Google Shape;10783;p51"/>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4" name="Google Shape;10784;p51"/>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5" name="Google Shape;10785;p51"/>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6" name="Google Shape;10786;p51"/>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7" name="Google Shape;10787;p51"/>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8" name="Google Shape;10788;p51"/>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89" name="Google Shape;10789;p51"/>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0" name="Google Shape;10790;p5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1" name="Google Shape;10791;p51"/>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2" name="Google Shape;10792;p51"/>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793" name="Google Shape;10793;p51"/>
          <p:cNvGrpSpPr/>
          <p:nvPr/>
        </p:nvGrpSpPr>
        <p:grpSpPr>
          <a:xfrm>
            <a:off x="3117788" y="3660146"/>
            <a:ext cx="341065" cy="341065"/>
            <a:chOff x="3117788" y="3812546"/>
            <a:chExt cx="341065" cy="341065"/>
          </a:xfrm>
        </p:grpSpPr>
        <p:sp>
          <p:nvSpPr>
            <p:cNvPr id="10794" name="Google Shape;10794;p51"/>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5" name="Google Shape;10795;p51"/>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6" name="Google Shape;10796;p51"/>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7" name="Google Shape;10797;p51"/>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8" name="Google Shape;10798;p51"/>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799" name="Google Shape;10799;p51"/>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00" name="Google Shape;10800;p51"/>
          <p:cNvGrpSpPr/>
          <p:nvPr/>
        </p:nvGrpSpPr>
        <p:grpSpPr>
          <a:xfrm>
            <a:off x="3994400" y="4147532"/>
            <a:ext cx="338281" cy="322657"/>
            <a:chOff x="3994400" y="4299932"/>
            <a:chExt cx="338281" cy="322657"/>
          </a:xfrm>
        </p:grpSpPr>
        <p:sp>
          <p:nvSpPr>
            <p:cNvPr id="10801" name="Google Shape;10801;p51"/>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2" name="Google Shape;10802;p51"/>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3" name="Google Shape;10803;p51"/>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4" name="Google Shape;10804;p51"/>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5" name="Google Shape;10805;p51"/>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6" name="Google Shape;10806;p51"/>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7" name="Google Shape;10807;p51"/>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08" name="Google Shape;10808;p51"/>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0809" name="Google Shape;10809;p51"/>
          <p:cNvSpPr/>
          <p:nvPr/>
        </p:nvSpPr>
        <p:spPr>
          <a:xfrm>
            <a:off x="3700340" y="18132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0" name="Google Shape;10810;p51"/>
          <p:cNvSpPr/>
          <p:nvPr/>
        </p:nvSpPr>
        <p:spPr>
          <a:xfrm>
            <a:off x="3700340" y="18132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0811" name="Google Shape;10811;p51"/>
          <p:cNvGrpSpPr/>
          <p:nvPr/>
        </p:nvGrpSpPr>
        <p:grpSpPr>
          <a:xfrm>
            <a:off x="3573426" y="1813228"/>
            <a:ext cx="302357" cy="374993"/>
            <a:chOff x="3573426" y="1965628"/>
            <a:chExt cx="302357" cy="374993"/>
          </a:xfrm>
        </p:grpSpPr>
        <p:sp>
          <p:nvSpPr>
            <p:cNvPr id="10812" name="Google Shape;10812;p51"/>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3" name="Google Shape;10813;p51"/>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4" name="Google Shape;10814;p51"/>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5" name="Google Shape;10815;p51"/>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6" name="Google Shape;10816;p51"/>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7" name="Google Shape;10817;p51"/>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8" name="Google Shape;10818;p51"/>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19" name="Google Shape;10819;p51"/>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0" name="Google Shape;10820;p51"/>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1" name="Google Shape;10821;p51"/>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2" name="Google Shape;10822;p51"/>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3" name="Google Shape;10823;p51"/>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4" name="Google Shape;10824;p51"/>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5" name="Google Shape;10825;p51"/>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6" name="Google Shape;10826;p51"/>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7" name="Google Shape;10827;p51"/>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8" name="Google Shape;10828;p51"/>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29" name="Google Shape;10829;p51"/>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0" name="Google Shape;10830;p51"/>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1" name="Google Shape;10831;p51"/>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2" name="Google Shape;10832;p51"/>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3" name="Google Shape;10833;p51"/>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4" name="Google Shape;10834;p51"/>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5" name="Google Shape;10835;p51"/>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6" name="Google Shape;10836;p51"/>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7" name="Google Shape;10837;p51"/>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8" name="Google Shape;10838;p51"/>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39" name="Google Shape;10839;p51"/>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0" name="Google Shape;10840;p51"/>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1" name="Google Shape;10841;p51"/>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2" name="Google Shape;10842;p51"/>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3" name="Google Shape;10843;p51"/>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4" name="Google Shape;10844;p51"/>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5" name="Google Shape;10845;p51"/>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6" name="Google Shape;10846;p51"/>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7" name="Google Shape;10847;p51"/>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8" name="Google Shape;10848;p51"/>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49" name="Google Shape;10849;p51"/>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0" name="Google Shape;10850;p51"/>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1" name="Google Shape;10851;p51"/>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2" name="Google Shape;10852;p51"/>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3" name="Google Shape;10853;p51"/>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4" name="Google Shape;10854;p51"/>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5" name="Google Shape;10855;p51"/>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6" name="Google Shape;10856;p51"/>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7" name="Google Shape;10857;p51"/>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58" name="Google Shape;10858;p51"/>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59" name="Google Shape;10859;p51"/>
          <p:cNvGrpSpPr/>
          <p:nvPr/>
        </p:nvGrpSpPr>
        <p:grpSpPr>
          <a:xfrm>
            <a:off x="3513632" y="2756172"/>
            <a:ext cx="355875" cy="331007"/>
            <a:chOff x="3513632" y="2908572"/>
            <a:chExt cx="355875" cy="331007"/>
          </a:xfrm>
        </p:grpSpPr>
        <p:sp>
          <p:nvSpPr>
            <p:cNvPr id="10860" name="Google Shape;10860;p51"/>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1" name="Google Shape;10861;p51"/>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2" name="Google Shape;10862;p51"/>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3" name="Google Shape;10863;p51"/>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4" name="Google Shape;10864;p51"/>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5" name="Google Shape;10865;p51"/>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6" name="Google Shape;10866;p51"/>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7" name="Google Shape;10867;p51"/>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8" name="Google Shape;10868;p51"/>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69" name="Google Shape;10869;p51"/>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0" name="Google Shape;10870;p51"/>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1" name="Google Shape;10871;p51"/>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2" name="Google Shape;10872;p51"/>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3" name="Google Shape;10873;p51"/>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4" name="Google Shape;10874;p51"/>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5" name="Google Shape;10875;p51"/>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76" name="Google Shape;10876;p51"/>
          <p:cNvGrpSpPr/>
          <p:nvPr/>
        </p:nvGrpSpPr>
        <p:grpSpPr>
          <a:xfrm>
            <a:off x="2694083" y="2736030"/>
            <a:ext cx="235762" cy="374757"/>
            <a:chOff x="2694083" y="2888430"/>
            <a:chExt cx="235762" cy="374757"/>
          </a:xfrm>
        </p:grpSpPr>
        <p:sp>
          <p:nvSpPr>
            <p:cNvPr id="10877" name="Google Shape;10877;p51"/>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8" name="Google Shape;10878;p51"/>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79" name="Google Shape;10879;p51"/>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0" name="Google Shape;10880;p51"/>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1" name="Google Shape;10881;p51"/>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2" name="Google Shape;10882;p51"/>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3" name="Google Shape;10883;p51"/>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4" name="Google Shape;10884;p51"/>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5" name="Google Shape;10885;p51"/>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886" name="Google Shape;10886;p51"/>
          <p:cNvGrpSpPr/>
          <p:nvPr/>
        </p:nvGrpSpPr>
        <p:grpSpPr>
          <a:xfrm>
            <a:off x="871534" y="4148188"/>
            <a:ext cx="357661" cy="311155"/>
            <a:chOff x="871534" y="4300588"/>
            <a:chExt cx="357661" cy="311155"/>
          </a:xfrm>
        </p:grpSpPr>
        <p:sp>
          <p:nvSpPr>
            <p:cNvPr id="10887" name="Google Shape;10887;p51"/>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8" name="Google Shape;10888;p51"/>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89" name="Google Shape;10889;p51"/>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0" name="Google Shape;10890;p51"/>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1" name="Google Shape;10891;p51"/>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2" name="Google Shape;10892;p51"/>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3" name="Google Shape;10893;p51"/>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4" name="Google Shape;10894;p51"/>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5" name="Google Shape;10895;p51"/>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6" name="Google Shape;10896;p51"/>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7" name="Google Shape;10897;p51"/>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8" name="Google Shape;10898;p51"/>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899" name="Google Shape;10899;p51"/>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0" name="Google Shape;10900;p51"/>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1" name="Google Shape;10901;p51"/>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2" name="Google Shape;10902;p51"/>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3" name="Google Shape;10903;p51"/>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4" name="Google Shape;10904;p51"/>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5" name="Google Shape;10905;p51"/>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6" name="Google Shape;10906;p51"/>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07" name="Google Shape;10907;p51"/>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08" name="Google Shape;10908;p51"/>
          <p:cNvGrpSpPr/>
          <p:nvPr/>
        </p:nvGrpSpPr>
        <p:grpSpPr>
          <a:xfrm>
            <a:off x="916019" y="3669206"/>
            <a:ext cx="250100" cy="336785"/>
            <a:chOff x="916019" y="3821606"/>
            <a:chExt cx="250100" cy="336785"/>
          </a:xfrm>
        </p:grpSpPr>
        <p:sp>
          <p:nvSpPr>
            <p:cNvPr id="10909" name="Google Shape;10909;p51"/>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0" name="Google Shape;10910;p51"/>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1" name="Google Shape;10911;p51"/>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2" name="Google Shape;10912;p51"/>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3" name="Google Shape;10913;p51"/>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4" name="Google Shape;10914;p51"/>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5" name="Google Shape;10915;p51"/>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6" name="Google Shape;10916;p51"/>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7" name="Google Shape;10917;p51"/>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8" name="Google Shape;10918;p51"/>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19" name="Google Shape;10919;p51"/>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0" name="Google Shape;10920;p51"/>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1" name="Google Shape;10921;p51"/>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22" name="Google Shape;10922;p51"/>
          <p:cNvGrpSpPr/>
          <p:nvPr/>
        </p:nvGrpSpPr>
        <p:grpSpPr>
          <a:xfrm>
            <a:off x="849686" y="2757170"/>
            <a:ext cx="374730" cy="332504"/>
            <a:chOff x="849686" y="2909570"/>
            <a:chExt cx="374730" cy="332504"/>
          </a:xfrm>
        </p:grpSpPr>
        <p:sp>
          <p:nvSpPr>
            <p:cNvPr id="10923" name="Google Shape;10923;p51"/>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4" name="Google Shape;10924;p51"/>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5" name="Google Shape;10925;p51"/>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6" name="Google Shape;10926;p51"/>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7" name="Google Shape;10927;p51"/>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8" name="Google Shape;10928;p51"/>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29" name="Google Shape;10929;p51"/>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0" name="Google Shape;10930;p51"/>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1" name="Google Shape;10931;p51"/>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2" name="Google Shape;10932;p51"/>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3" name="Google Shape;10933;p51"/>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34" name="Google Shape;10934;p51"/>
          <p:cNvGrpSpPr/>
          <p:nvPr/>
        </p:nvGrpSpPr>
        <p:grpSpPr>
          <a:xfrm>
            <a:off x="1735567" y="2267841"/>
            <a:ext cx="417718" cy="372865"/>
            <a:chOff x="1735567" y="2420241"/>
            <a:chExt cx="417718" cy="372865"/>
          </a:xfrm>
        </p:grpSpPr>
        <p:sp>
          <p:nvSpPr>
            <p:cNvPr id="10935" name="Google Shape;10935;p51"/>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6" name="Google Shape;10936;p51"/>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7" name="Google Shape;10937;p51"/>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8" name="Google Shape;10938;p51"/>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39" name="Google Shape;10939;p51"/>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0" name="Google Shape;10940;p51"/>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1" name="Google Shape;10941;p51"/>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2" name="Google Shape;10942;p51"/>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3" name="Google Shape;10943;p51"/>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4" name="Google Shape;10944;p51"/>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5" name="Google Shape;10945;p51"/>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6" name="Google Shape;10946;p51"/>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47" name="Google Shape;10947;p51"/>
          <p:cNvGrpSpPr/>
          <p:nvPr/>
        </p:nvGrpSpPr>
        <p:grpSpPr>
          <a:xfrm>
            <a:off x="3599318" y="4147190"/>
            <a:ext cx="251098" cy="309028"/>
            <a:chOff x="3599318" y="4299590"/>
            <a:chExt cx="251098" cy="309028"/>
          </a:xfrm>
        </p:grpSpPr>
        <p:sp>
          <p:nvSpPr>
            <p:cNvPr id="10948" name="Google Shape;10948;p51"/>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49" name="Google Shape;10949;p51"/>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0" name="Google Shape;10950;p51"/>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1" name="Google Shape;10951;p51"/>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2" name="Google Shape;10952;p51"/>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3" name="Google Shape;10953;p51"/>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54" name="Google Shape;10954;p51"/>
          <p:cNvGrpSpPr/>
          <p:nvPr/>
        </p:nvGrpSpPr>
        <p:grpSpPr>
          <a:xfrm>
            <a:off x="3105998" y="2280840"/>
            <a:ext cx="345817" cy="345056"/>
            <a:chOff x="3105998" y="2433240"/>
            <a:chExt cx="345817" cy="345056"/>
          </a:xfrm>
        </p:grpSpPr>
        <p:sp>
          <p:nvSpPr>
            <p:cNvPr id="10955" name="Google Shape;10955;p51"/>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6" name="Google Shape;10956;p51"/>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7" name="Google Shape;10957;p51"/>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8" name="Google Shape;10958;p51"/>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59" name="Google Shape;10959;p51"/>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0" name="Google Shape;10960;p51"/>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1" name="Google Shape;10961;p51"/>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2" name="Google Shape;10962;p51"/>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3" name="Google Shape;10963;p51"/>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4" name="Google Shape;10964;p51"/>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5" name="Google Shape;10965;p51"/>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66" name="Google Shape;10966;p51"/>
          <p:cNvGrpSpPr/>
          <p:nvPr/>
        </p:nvGrpSpPr>
        <p:grpSpPr>
          <a:xfrm>
            <a:off x="1737326" y="2748373"/>
            <a:ext cx="374731" cy="350361"/>
            <a:chOff x="1737326" y="2900773"/>
            <a:chExt cx="374731" cy="350361"/>
          </a:xfrm>
        </p:grpSpPr>
        <p:sp>
          <p:nvSpPr>
            <p:cNvPr id="10967" name="Google Shape;10967;p51"/>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8" name="Google Shape;10968;p51"/>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69" name="Google Shape;10969;p51"/>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0" name="Google Shape;10970;p51"/>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1" name="Google Shape;10971;p51"/>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2" name="Google Shape;10972;p51"/>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3" name="Google Shape;10973;p51"/>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4" name="Google Shape;10974;p51"/>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5" name="Google Shape;10975;p51"/>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6" name="Google Shape;10976;p51"/>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7" name="Google Shape;10977;p51"/>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8" name="Google Shape;10978;p51"/>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79" name="Google Shape;10979;p51"/>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0" name="Google Shape;10980;p51"/>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1" name="Google Shape;10981;p51"/>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2" name="Google Shape;10982;p51"/>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3" name="Google Shape;10983;p51"/>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0984" name="Google Shape;10984;p51"/>
          <p:cNvGrpSpPr/>
          <p:nvPr/>
        </p:nvGrpSpPr>
        <p:grpSpPr>
          <a:xfrm>
            <a:off x="4000676" y="1426996"/>
            <a:ext cx="327226" cy="211603"/>
            <a:chOff x="4000676" y="1579396"/>
            <a:chExt cx="327226" cy="211603"/>
          </a:xfrm>
        </p:grpSpPr>
        <p:sp>
          <p:nvSpPr>
            <p:cNvPr id="10985" name="Google Shape;10985;p51"/>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6" name="Google Shape;10986;p51"/>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7" name="Google Shape;10987;p51"/>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8" name="Google Shape;10988;p51"/>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89" name="Google Shape;10989;p51"/>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0" name="Google Shape;10990;p51"/>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1" name="Google Shape;10991;p51"/>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2" name="Google Shape;10992;p51"/>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3" name="Google Shape;10993;p51"/>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4" name="Google Shape;10994;p51"/>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5" name="Google Shape;10995;p51"/>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6" name="Google Shape;10996;p51"/>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7" name="Google Shape;10997;p51"/>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8" name="Google Shape;10998;p51"/>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0999" name="Google Shape;10999;p51"/>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0" name="Google Shape;11000;p51"/>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1" name="Google Shape;11001;p51"/>
          <p:cNvGrpSpPr/>
          <p:nvPr/>
        </p:nvGrpSpPr>
        <p:grpSpPr>
          <a:xfrm>
            <a:off x="2635523" y="1363184"/>
            <a:ext cx="371054" cy="336469"/>
            <a:chOff x="2635523" y="1515584"/>
            <a:chExt cx="371054" cy="336469"/>
          </a:xfrm>
        </p:grpSpPr>
        <p:sp>
          <p:nvSpPr>
            <p:cNvPr id="11002" name="Google Shape;11002;p51"/>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3" name="Google Shape;11003;p51"/>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4" name="Google Shape;11004;p51"/>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5" name="Google Shape;11005;p51"/>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6" name="Google Shape;11006;p51"/>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7" name="Google Shape;11007;p51"/>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08" name="Google Shape;11008;p51"/>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09" name="Google Shape;11009;p51"/>
          <p:cNvGrpSpPr/>
          <p:nvPr/>
        </p:nvGrpSpPr>
        <p:grpSpPr>
          <a:xfrm>
            <a:off x="2231907" y="1368331"/>
            <a:ext cx="311628" cy="326569"/>
            <a:chOff x="2231907" y="1520731"/>
            <a:chExt cx="311628" cy="326569"/>
          </a:xfrm>
        </p:grpSpPr>
        <p:sp>
          <p:nvSpPr>
            <p:cNvPr id="11010" name="Google Shape;11010;p51"/>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1" name="Google Shape;11011;p51"/>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2" name="Google Shape;11012;p51"/>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3" name="Google Shape;11013;p51"/>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4" name="Google Shape;11014;p51"/>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5" name="Google Shape;11015;p51"/>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6" name="Google Shape;11016;p51"/>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7" name="Google Shape;11017;p51"/>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8" name="Google Shape;11018;p51"/>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19" name="Google Shape;11019;p51"/>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20" name="Google Shape;11020;p51"/>
          <p:cNvGrpSpPr/>
          <p:nvPr/>
        </p:nvGrpSpPr>
        <p:grpSpPr>
          <a:xfrm>
            <a:off x="1340249" y="4149133"/>
            <a:ext cx="311890" cy="304695"/>
            <a:chOff x="1340249" y="4301533"/>
            <a:chExt cx="311890" cy="304695"/>
          </a:xfrm>
        </p:grpSpPr>
        <p:sp>
          <p:nvSpPr>
            <p:cNvPr id="11021" name="Google Shape;11021;p51"/>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2" name="Google Shape;11022;p51"/>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3" name="Google Shape;11023;p51"/>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4" name="Google Shape;11024;p51"/>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5" name="Google Shape;11025;p51"/>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6" name="Google Shape;11026;p51"/>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7" name="Google Shape;11027;p51"/>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8" name="Google Shape;11028;p51"/>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29" name="Google Shape;11029;p51"/>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0" name="Google Shape;11030;p51"/>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1" name="Google Shape;11031;p51"/>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2" name="Google Shape;11032;p51"/>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3" name="Google Shape;11033;p51"/>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4" name="Google Shape;11034;p51"/>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35" name="Google Shape;11035;p51"/>
          <p:cNvGrpSpPr/>
          <p:nvPr/>
        </p:nvGrpSpPr>
        <p:grpSpPr>
          <a:xfrm>
            <a:off x="1330690" y="3224624"/>
            <a:ext cx="306874" cy="332268"/>
            <a:chOff x="1330690" y="3377024"/>
            <a:chExt cx="306874" cy="332268"/>
          </a:xfrm>
        </p:grpSpPr>
        <p:sp>
          <p:nvSpPr>
            <p:cNvPr id="11036" name="Google Shape;11036;p51"/>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7" name="Google Shape;11037;p51"/>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8" name="Google Shape;11038;p51"/>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39" name="Google Shape;11039;p51"/>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0" name="Google Shape;11040;p5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1" name="Google Shape;11041;p5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2" name="Google Shape;11042;p5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3" name="Google Shape;11043;p5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4" name="Google Shape;11044;p51"/>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5" name="Google Shape;11045;p51"/>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6" name="Google Shape;11046;p51"/>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7" name="Google Shape;11047;p51"/>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8" name="Google Shape;11048;p51"/>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49" name="Google Shape;11049;p51"/>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0" name="Google Shape;11050;p51"/>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1" name="Google Shape;11051;p51"/>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2" name="Google Shape;11052;p51"/>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3" name="Google Shape;11053;p51"/>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4" name="Google Shape;11054;p51"/>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55" name="Google Shape;11055;p51"/>
          <p:cNvGrpSpPr/>
          <p:nvPr/>
        </p:nvGrpSpPr>
        <p:grpSpPr>
          <a:xfrm>
            <a:off x="2650597" y="3229377"/>
            <a:ext cx="341511" cy="324994"/>
            <a:chOff x="2650597" y="3381777"/>
            <a:chExt cx="341511" cy="324994"/>
          </a:xfrm>
        </p:grpSpPr>
        <p:sp>
          <p:nvSpPr>
            <p:cNvPr id="11056" name="Google Shape;11056;p51"/>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7" name="Google Shape;11057;p51"/>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8" name="Google Shape;11058;p51"/>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59" name="Google Shape;11059;p51"/>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0" name="Google Shape;11060;p51"/>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1" name="Google Shape;11061;p51"/>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2" name="Google Shape;11062;p51"/>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3" name="Google Shape;11063;p51"/>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4" name="Google Shape;11064;p51"/>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5" name="Google Shape;11065;p51"/>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6" name="Google Shape;11066;p51"/>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7" name="Google Shape;11067;p51"/>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8" name="Google Shape;11068;p51"/>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69" name="Google Shape;11069;p51"/>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0" name="Google Shape;11070;p51"/>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1" name="Google Shape;11071;p51"/>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2" name="Google Shape;11072;p51"/>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3" name="Google Shape;11073;p51"/>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4" name="Google Shape;11074;p51"/>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5" name="Google Shape;11075;p51"/>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6" name="Google Shape;11076;p51"/>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7" name="Google Shape;11077;p51"/>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8" name="Google Shape;11078;p51"/>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79" name="Google Shape;11079;p51"/>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0" name="Google Shape;11080;p51"/>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1" name="Google Shape;11081;p51"/>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2" name="Google Shape;11082;p51"/>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3" name="Google Shape;11083;p51"/>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4" name="Google Shape;11084;p51"/>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5" name="Google Shape;11085;p51"/>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6" name="Google Shape;11086;p51"/>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7" name="Google Shape;11087;p51"/>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8" name="Google Shape;11088;p51"/>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89" name="Google Shape;11089;p51"/>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0" name="Google Shape;11090;p51"/>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091" name="Google Shape;11091;p51"/>
          <p:cNvGrpSpPr/>
          <p:nvPr/>
        </p:nvGrpSpPr>
        <p:grpSpPr>
          <a:xfrm>
            <a:off x="1295502" y="2284962"/>
            <a:ext cx="402645" cy="323917"/>
            <a:chOff x="1295502" y="2437362"/>
            <a:chExt cx="402645" cy="323917"/>
          </a:xfrm>
        </p:grpSpPr>
        <p:sp>
          <p:nvSpPr>
            <p:cNvPr id="11092" name="Google Shape;11092;p51"/>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3" name="Google Shape;11093;p51"/>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4" name="Google Shape;11094;p51"/>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5" name="Google Shape;11095;p51"/>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6" name="Google Shape;11096;p51"/>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7" name="Google Shape;11097;p51"/>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8" name="Google Shape;11098;p51"/>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099" name="Google Shape;11099;p51"/>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0" name="Google Shape;11100;p51"/>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1" name="Google Shape;11101;p51"/>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2" name="Google Shape;11102;p51"/>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3" name="Google Shape;11103;p51"/>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4" name="Google Shape;11104;p51"/>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5" name="Google Shape;11105;p51"/>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6" name="Google Shape;11106;p51"/>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07" name="Google Shape;11107;p51"/>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08" name="Google Shape;11108;p51"/>
          <p:cNvGrpSpPr/>
          <p:nvPr/>
        </p:nvGrpSpPr>
        <p:grpSpPr>
          <a:xfrm>
            <a:off x="882590" y="2285960"/>
            <a:ext cx="337310" cy="337047"/>
            <a:chOff x="882590" y="2438360"/>
            <a:chExt cx="337310" cy="337047"/>
          </a:xfrm>
        </p:grpSpPr>
        <p:sp>
          <p:nvSpPr>
            <p:cNvPr id="11109" name="Google Shape;11109;p51"/>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0" name="Google Shape;11110;p51"/>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1" name="Google Shape;11111;p51"/>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2" name="Google Shape;11112;p51"/>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3" name="Google Shape;11113;p51"/>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4" name="Google Shape;11114;p51"/>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5" name="Google Shape;11115;p51"/>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6" name="Google Shape;11116;p51"/>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7" name="Google Shape;11117;p51"/>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8" name="Google Shape;11118;p51"/>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19" name="Google Shape;11119;p51"/>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0" name="Google Shape;11120;p51"/>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1" name="Google Shape;11121;p51"/>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2" name="Google Shape;11122;p51"/>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3" name="Google Shape;11123;p51"/>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4" name="Google Shape;11124;p51"/>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5" name="Google Shape;11125;p51"/>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6" name="Google Shape;11126;p51"/>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7" name="Google Shape;11127;p51"/>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8" name="Google Shape;11128;p51"/>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29" name="Google Shape;11129;p51"/>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0" name="Google Shape;11130;p51"/>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1" name="Google Shape;11131;p51"/>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2" name="Google Shape;11132;p51"/>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33" name="Google Shape;11133;p51"/>
          <p:cNvGrpSpPr/>
          <p:nvPr/>
        </p:nvGrpSpPr>
        <p:grpSpPr>
          <a:xfrm>
            <a:off x="4885060" y="1366388"/>
            <a:ext cx="385786" cy="342588"/>
            <a:chOff x="4885060" y="1518788"/>
            <a:chExt cx="385786" cy="342588"/>
          </a:xfrm>
        </p:grpSpPr>
        <p:sp>
          <p:nvSpPr>
            <p:cNvPr id="11134" name="Google Shape;11134;p51"/>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5" name="Google Shape;11135;p51"/>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6" name="Google Shape;11136;p51"/>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7" name="Google Shape;11137;p51"/>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8" name="Google Shape;11138;p51"/>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39" name="Google Shape;11139;p51"/>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0" name="Google Shape;11140;p51"/>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1" name="Google Shape;11141;p51"/>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2" name="Google Shape;11142;p51"/>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3" name="Google Shape;11143;p51"/>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4" name="Google Shape;11144;p51"/>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5" name="Google Shape;11145;p51"/>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6" name="Google Shape;11146;p51"/>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7" name="Google Shape;11147;p51"/>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8" name="Google Shape;11148;p51"/>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49" name="Google Shape;11149;p51"/>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0" name="Google Shape;11150;p51"/>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1" name="Google Shape;11151;p51"/>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2" name="Google Shape;11152;p51"/>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53" name="Google Shape;11153;p51"/>
          <p:cNvGrpSpPr/>
          <p:nvPr/>
        </p:nvGrpSpPr>
        <p:grpSpPr>
          <a:xfrm>
            <a:off x="5394478" y="1362133"/>
            <a:ext cx="249076" cy="351096"/>
            <a:chOff x="5394478" y="1514533"/>
            <a:chExt cx="249076" cy="351096"/>
          </a:xfrm>
        </p:grpSpPr>
        <p:sp>
          <p:nvSpPr>
            <p:cNvPr id="11154" name="Google Shape;11154;p51"/>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5" name="Google Shape;11155;p51"/>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6" name="Google Shape;11156;p51"/>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7" name="Google Shape;11157;p51"/>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8" name="Google Shape;11158;p51"/>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59" name="Google Shape;11159;p51"/>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0" name="Google Shape;11160;p51"/>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1" name="Google Shape;11161;p51"/>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2" name="Google Shape;11162;p51"/>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3" name="Google Shape;11163;p51"/>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4" name="Google Shape;11164;p51"/>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5" name="Google Shape;11165;p51"/>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6" name="Google Shape;11166;p51"/>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7" name="Google Shape;11167;p51"/>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8" name="Google Shape;11168;p51"/>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69" name="Google Shape;11169;p51"/>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0" name="Google Shape;11170;p51"/>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1" name="Google Shape;11171;p51"/>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2" name="Google Shape;11172;p51"/>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3" name="Google Shape;11173;p51"/>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74" name="Google Shape;11174;p51"/>
          <p:cNvGrpSpPr/>
          <p:nvPr/>
        </p:nvGrpSpPr>
        <p:grpSpPr>
          <a:xfrm>
            <a:off x="5782259" y="1359612"/>
            <a:ext cx="356138" cy="356138"/>
            <a:chOff x="5782259" y="1512012"/>
            <a:chExt cx="356138" cy="356138"/>
          </a:xfrm>
        </p:grpSpPr>
        <p:sp>
          <p:nvSpPr>
            <p:cNvPr id="11175" name="Google Shape;11175;p51"/>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6" name="Google Shape;11176;p51"/>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7" name="Google Shape;11177;p51"/>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8" name="Google Shape;11178;p51"/>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79" name="Google Shape;11179;p51"/>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0" name="Google Shape;11180;p51"/>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1" name="Google Shape;11181;p51"/>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2" name="Google Shape;11182;p51"/>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3" name="Google Shape;11183;p51"/>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4" name="Google Shape;11184;p51"/>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5" name="Google Shape;11185;p51"/>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186" name="Google Shape;11186;p51"/>
          <p:cNvGrpSpPr/>
          <p:nvPr/>
        </p:nvGrpSpPr>
        <p:grpSpPr>
          <a:xfrm>
            <a:off x="6229598" y="1365652"/>
            <a:ext cx="343560" cy="343822"/>
            <a:chOff x="6229598" y="1518052"/>
            <a:chExt cx="343560" cy="343822"/>
          </a:xfrm>
        </p:grpSpPr>
        <p:sp>
          <p:nvSpPr>
            <p:cNvPr id="11187" name="Google Shape;11187;p51"/>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8" name="Google Shape;11188;p51"/>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89" name="Google Shape;11189;p51"/>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0" name="Google Shape;11190;p51"/>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1" name="Google Shape;11191;p51"/>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2" name="Google Shape;11192;p51"/>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3" name="Google Shape;11193;p51"/>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4" name="Google Shape;11194;p51"/>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5" name="Google Shape;11195;p51"/>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6" name="Google Shape;11196;p51"/>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7" name="Google Shape;11197;p51"/>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8" name="Google Shape;11198;p51"/>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199" name="Google Shape;11199;p51"/>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0" name="Google Shape;11200;p51"/>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1" name="Google Shape;11201;p51"/>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2" name="Google Shape;11202;p51"/>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3" name="Google Shape;11203;p51"/>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4" name="Google Shape;11204;p51"/>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5" name="Google Shape;11205;p51"/>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06" name="Google Shape;11206;p51"/>
          <p:cNvGrpSpPr/>
          <p:nvPr/>
        </p:nvGrpSpPr>
        <p:grpSpPr>
          <a:xfrm>
            <a:off x="870773" y="3205585"/>
            <a:ext cx="342824" cy="351228"/>
            <a:chOff x="870773" y="3357985"/>
            <a:chExt cx="342824" cy="351228"/>
          </a:xfrm>
        </p:grpSpPr>
        <p:sp>
          <p:nvSpPr>
            <p:cNvPr id="11207" name="Google Shape;11207;p51"/>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8" name="Google Shape;11208;p51"/>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09" name="Google Shape;11209;p51"/>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0" name="Google Shape;11210;p51"/>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1" name="Google Shape;11211;p51"/>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2" name="Google Shape;11212;p51"/>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3" name="Google Shape;11213;p51"/>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4" name="Google Shape;11214;p51"/>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15" name="Google Shape;11215;p51"/>
          <p:cNvGrpSpPr/>
          <p:nvPr/>
        </p:nvGrpSpPr>
        <p:grpSpPr>
          <a:xfrm>
            <a:off x="2743084" y="4147190"/>
            <a:ext cx="159372" cy="308897"/>
            <a:chOff x="2743084" y="4299590"/>
            <a:chExt cx="159372" cy="308897"/>
          </a:xfrm>
        </p:grpSpPr>
        <p:sp>
          <p:nvSpPr>
            <p:cNvPr id="11216" name="Google Shape;11216;p51"/>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7" name="Google Shape;11217;p51"/>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8" name="Google Shape;11218;p51"/>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19" name="Google Shape;11219;p51"/>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0" name="Google Shape;11220;p51"/>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1" name="Google Shape;11221;p51"/>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2" name="Google Shape;11222;p51"/>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3" name="Google Shape;11223;p51"/>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4" name="Google Shape;11224;p51"/>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5" name="Google Shape;11225;p51"/>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6" name="Google Shape;11226;p51"/>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7" name="Google Shape;11227;p51"/>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8" name="Google Shape;11228;p51"/>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29" name="Google Shape;11229;p51"/>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0" name="Google Shape;11230;p51"/>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31" name="Google Shape;11231;p51"/>
          <p:cNvGrpSpPr/>
          <p:nvPr/>
        </p:nvGrpSpPr>
        <p:grpSpPr>
          <a:xfrm>
            <a:off x="1293506" y="2787316"/>
            <a:ext cx="374730" cy="272212"/>
            <a:chOff x="1293506" y="2939716"/>
            <a:chExt cx="374730" cy="272212"/>
          </a:xfrm>
        </p:grpSpPr>
        <p:sp>
          <p:nvSpPr>
            <p:cNvPr id="11232" name="Google Shape;11232;p51"/>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3" name="Google Shape;11233;p51"/>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4" name="Google Shape;11234;p51"/>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5" name="Google Shape;11235;p51"/>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6" name="Google Shape;11236;p51"/>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7" name="Google Shape;11237;p51"/>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8" name="Google Shape;11238;p51"/>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39" name="Google Shape;11239;p51"/>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0" name="Google Shape;11240;p51"/>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1" name="Google Shape;11241;p51"/>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2" name="Google Shape;11242;p51"/>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3" name="Google Shape;11243;p51"/>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4" name="Google Shape;11244;p51"/>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5" name="Google Shape;11245;p51"/>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6" name="Google Shape;11246;p51"/>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7" name="Google Shape;11247;p51"/>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8" name="Google Shape;11248;p51"/>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49" name="Google Shape;11249;p51"/>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0" name="Google Shape;11250;p51"/>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1" name="Google Shape;11251;p51"/>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2" name="Google Shape;11252;p51"/>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3" name="Google Shape;11253;p51"/>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4" name="Google Shape;11254;p51"/>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5" name="Google Shape;11255;p51"/>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6" name="Google Shape;11256;p51"/>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7" name="Google Shape;11257;p51"/>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8" name="Google Shape;11258;p51"/>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59" name="Google Shape;11259;p51"/>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0" name="Google Shape;11260;p51"/>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1" name="Google Shape;11261;p51"/>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62" name="Google Shape;11262;p51"/>
          <p:cNvGrpSpPr/>
          <p:nvPr/>
        </p:nvGrpSpPr>
        <p:grpSpPr>
          <a:xfrm>
            <a:off x="6669900" y="1353074"/>
            <a:ext cx="345083" cy="369215"/>
            <a:chOff x="6669900" y="1505474"/>
            <a:chExt cx="345083" cy="369215"/>
          </a:xfrm>
        </p:grpSpPr>
        <p:sp>
          <p:nvSpPr>
            <p:cNvPr id="11263" name="Google Shape;11263;p51"/>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4" name="Google Shape;11264;p51"/>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5" name="Google Shape;11265;p51"/>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6" name="Google Shape;11266;p51"/>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7" name="Google Shape;11267;p51"/>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8" name="Google Shape;11268;p51"/>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69" name="Google Shape;11269;p51"/>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0" name="Google Shape;11270;p51"/>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1" name="Google Shape;11271;p51"/>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2" name="Google Shape;11272;p51"/>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3" name="Google Shape;11273;p51"/>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4" name="Google Shape;11274;p51"/>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5" name="Google Shape;11275;p51"/>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6" name="Google Shape;11276;p51"/>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7" name="Google Shape;11277;p51"/>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8" name="Google Shape;11278;p51"/>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79" name="Google Shape;11279;p51"/>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0" name="Google Shape;11280;p51"/>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1" name="Google Shape;11281;p51"/>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2" name="Google Shape;11282;p51"/>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3" name="Google Shape;11283;p51"/>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4" name="Google Shape;11284;p51"/>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285" name="Google Shape;11285;p51"/>
          <p:cNvGrpSpPr/>
          <p:nvPr/>
        </p:nvGrpSpPr>
        <p:grpSpPr>
          <a:xfrm>
            <a:off x="7117003" y="1365600"/>
            <a:ext cx="333002" cy="344085"/>
            <a:chOff x="7117003" y="1518000"/>
            <a:chExt cx="333002" cy="344085"/>
          </a:xfrm>
        </p:grpSpPr>
        <p:sp>
          <p:nvSpPr>
            <p:cNvPr id="11286" name="Google Shape;11286;p51"/>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7" name="Google Shape;11287;p51"/>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8" name="Google Shape;11288;p51"/>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89" name="Google Shape;11289;p51"/>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0" name="Google Shape;11290;p51"/>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1" name="Google Shape;11291;p51"/>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2" name="Google Shape;11292;p51"/>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3" name="Google Shape;11293;p51"/>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4" name="Google Shape;11294;p51"/>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5" name="Google Shape;11295;p51"/>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6" name="Google Shape;11296;p51"/>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7" name="Google Shape;11297;p51"/>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8" name="Google Shape;11298;p51"/>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299" name="Google Shape;11299;p51"/>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0" name="Google Shape;11300;p51"/>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1" name="Google Shape;11301;p51"/>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2" name="Google Shape;11302;p51"/>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3" name="Google Shape;11303;p51"/>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4" name="Google Shape;11304;p51"/>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5" name="Google Shape;11305;p51"/>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6" name="Google Shape;11306;p51"/>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7" name="Google Shape;11307;p51"/>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8" name="Google Shape;11308;p51"/>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09" name="Google Shape;11309;p51"/>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0" name="Google Shape;11310;p51"/>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1" name="Google Shape;11311;p51"/>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2" name="Google Shape;11312;p51"/>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3" name="Google Shape;11313;p51"/>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4" name="Google Shape;11314;p51"/>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5" name="Google Shape;11315;p51"/>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6" name="Google Shape;11316;p51"/>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7" name="Google Shape;11317;p51"/>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8" name="Google Shape;11318;p51"/>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19" name="Google Shape;11319;p51"/>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0" name="Google Shape;11320;p51"/>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1" name="Google Shape;11321;p51"/>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2" name="Google Shape;11322;p51"/>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3" name="Google Shape;11323;p51"/>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24" name="Google Shape;11324;p51"/>
          <p:cNvGrpSpPr/>
          <p:nvPr/>
        </p:nvGrpSpPr>
        <p:grpSpPr>
          <a:xfrm>
            <a:off x="2200238" y="4136765"/>
            <a:ext cx="374756" cy="329301"/>
            <a:chOff x="2200238" y="4289165"/>
            <a:chExt cx="374756" cy="329301"/>
          </a:xfrm>
        </p:grpSpPr>
        <p:sp>
          <p:nvSpPr>
            <p:cNvPr id="11325" name="Google Shape;11325;p51"/>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6" name="Google Shape;11326;p51"/>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7" name="Google Shape;11327;p51"/>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8" name="Google Shape;11328;p51"/>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29" name="Google Shape;11329;p51"/>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0" name="Google Shape;11330;p51"/>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1" name="Google Shape;11331;p51"/>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2" name="Google Shape;11332;p51"/>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3" name="Google Shape;11333;p51"/>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4" name="Google Shape;11334;p51"/>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5" name="Google Shape;11335;p51"/>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6" name="Google Shape;11336;p51"/>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7" name="Google Shape;11337;p51"/>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8" name="Google Shape;11338;p51"/>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39" name="Google Shape;11339;p51"/>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0" name="Google Shape;11340;p51"/>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1" name="Google Shape;11341;p51"/>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2" name="Google Shape;11342;p51"/>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3" name="Google Shape;11343;p51"/>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4" name="Google Shape;11344;p51"/>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5" name="Google Shape;11345;p51"/>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6" name="Google Shape;11346;p51"/>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47" name="Google Shape;11347;p51"/>
          <p:cNvGrpSpPr/>
          <p:nvPr/>
        </p:nvGrpSpPr>
        <p:grpSpPr>
          <a:xfrm>
            <a:off x="7556043" y="1347559"/>
            <a:ext cx="337284" cy="380192"/>
            <a:chOff x="7556043" y="1499959"/>
            <a:chExt cx="337284" cy="380192"/>
          </a:xfrm>
        </p:grpSpPr>
        <p:sp>
          <p:nvSpPr>
            <p:cNvPr id="11348" name="Google Shape;11348;p51"/>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49" name="Google Shape;11349;p51"/>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0" name="Google Shape;11350;p51"/>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1" name="Google Shape;11351;p51"/>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2" name="Google Shape;11352;p51"/>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3" name="Google Shape;11353;p51"/>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4" name="Google Shape;11354;p51"/>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5" name="Google Shape;11355;p51"/>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6" name="Google Shape;11356;p51"/>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7" name="Google Shape;11357;p51"/>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8" name="Google Shape;11358;p51"/>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59" name="Google Shape;11359;p51"/>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0" name="Google Shape;11360;p51"/>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1" name="Google Shape;11361;p51"/>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62" name="Google Shape;11362;p51"/>
          <p:cNvGrpSpPr/>
          <p:nvPr/>
        </p:nvGrpSpPr>
        <p:grpSpPr>
          <a:xfrm>
            <a:off x="7992826" y="1365390"/>
            <a:ext cx="317431" cy="344584"/>
            <a:chOff x="7992826" y="1517790"/>
            <a:chExt cx="317431" cy="344584"/>
          </a:xfrm>
        </p:grpSpPr>
        <p:sp>
          <p:nvSpPr>
            <p:cNvPr id="11363" name="Google Shape;11363;p51"/>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4" name="Google Shape;11364;p51"/>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5" name="Google Shape;11365;p51"/>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6" name="Google Shape;11366;p51"/>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7" name="Google Shape;11367;p51"/>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8" name="Google Shape;11368;p51"/>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69" name="Google Shape;11369;p51"/>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0" name="Google Shape;11370;p51"/>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1" name="Google Shape;11371;p51"/>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2" name="Google Shape;11372;p51"/>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3" name="Google Shape;11373;p51"/>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4" name="Google Shape;11374;p51"/>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5" name="Google Shape;11375;p51"/>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6" name="Google Shape;11376;p51"/>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7" name="Google Shape;11377;p51"/>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8" name="Google Shape;11378;p51"/>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79" name="Google Shape;11379;p51"/>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380" name="Google Shape;11380;p51"/>
          <p:cNvGrpSpPr/>
          <p:nvPr/>
        </p:nvGrpSpPr>
        <p:grpSpPr>
          <a:xfrm>
            <a:off x="4864446" y="3187807"/>
            <a:ext cx="395607" cy="387415"/>
            <a:chOff x="4864446" y="3340207"/>
            <a:chExt cx="395607" cy="387415"/>
          </a:xfrm>
        </p:grpSpPr>
        <p:sp>
          <p:nvSpPr>
            <p:cNvPr id="11381" name="Google Shape;11381;p51"/>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2" name="Google Shape;11382;p51"/>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3" name="Google Shape;11383;p51"/>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4" name="Google Shape;11384;p51"/>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5" name="Google Shape;11385;p51"/>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6" name="Google Shape;11386;p51"/>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7" name="Google Shape;11387;p51"/>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8" name="Google Shape;11388;p51"/>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89" name="Google Shape;11389;p51"/>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0" name="Google Shape;11390;p51"/>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1" name="Google Shape;11391;p51"/>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2" name="Google Shape;11392;p51"/>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3" name="Google Shape;11393;p51"/>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4" name="Google Shape;11394;p51"/>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5" name="Google Shape;11395;p51"/>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6" name="Google Shape;11396;p51"/>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7" name="Google Shape;11397;p51"/>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8" name="Google Shape;11398;p51"/>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399" name="Google Shape;11399;p51"/>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0" name="Google Shape;11400;p51"/>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1" name="Google Shape;11401;p51"/>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2" name="Google Shape;11402;p51"/>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3" name="Google Shape;11403;p51"/>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4" name="Google Shape;11404;p51"/>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5" name="Google Shape;11405;p51"/>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06" name="Google Shape;11406;p51"/>
          <p:cNvGrpSpPr/>
          <p:nvPr/>
        </p:nvGrpSpPr>
        <p:grpSpPr>
          <a:xfrm>
            <a:off x="3130367" y="4172085"/>
            <a:ext cx="297342" cy="258871"/>
            <a:chOff x="3130367" y="4324485"/>
            <a:chExt cx="297342" cy="258871"/>
          </a:xfrm>
        </p:grpSpPr>
        <p:sp>
          <p:nvSpPr>
            <p:cNvPr id="11407" name="Google Shape;11407;p51"/>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8" name="Google Shape;11408;p51"/>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9" name="Google Shape;11409;p51"/>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0" name="Google Shape;11410;p51"/>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1" name="Google Shape;11411;p51"/>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2" name="Google Shape;11412;p51"/>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3" name="Google Shape;11413;p51"/>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4" name="Google Shape;11414;p51"/>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5" name="Google Shape;11415;p51"/>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6" name="Google Shape;11416;p51"/>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7" name="Google Shape;11417;p51"/>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8" name="Google Shape;11418;p51"/>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9" name="Google Shape;11419;p51"/>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0" name="Google Shape;11420;p51"/>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1" name="Google Shape;11421;p51"/>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2" name="Google Shape;11422;p51"/>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3" name="Google Shape;11423;p51"/>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4" name="Google Shape;11424;p51"/>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5" name="Google Shape;11425;p51"/>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6" name="Google Shape;11426;p51"/>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7" name="Google Shape;11427;p51"/>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8" name="Google Shape;11428;p51"/>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9" name="Google Shape;11429;p51"/>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430" name="Google Shape;11430;p51"/>
          <p:cNvGrpSpPr/>
          <p:nvPr/>
        </p:nvGrpSpPr>
        <p:grpSpPr>
          <a:xfrm>
            <a:off x="5302988" y="3237439"/>
            <a:ext cx="394609" cy="286523"/>
            <a:chOff x="5302988" y="3389839"/>
            <a:chExt cx="394609" cy="286523"/>
          </a:xfrm>
        </p:grpSpPr>
        <p:sp>
          <p:nvSpPr>
            <p:cNvPr id="11431" name="Google Shape;11431;p51"/>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2" name="Google Shape;11432;p51"/>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3" name="Google Shape;11433;p51"/>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4" name="Google Shape;11434;p51"/>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5" name="Google Shape;11435;p51"/>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6" name="Google Shape;11436;p51"/>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7" name="Google Shape;11437;p51"/>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8" name="Google Shape;11438;p51"/>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9" name="Google Shape;11439;p51"/>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0" name="Google Shape;11440;p51"/>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1" name="Google Shape;11441;p51"/>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2" name="Google Shape;11442;p51"/>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3" name="Google Shape;11443;p51"/>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4" name="Google Shape;11444;p51"/>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5" name="Google Shape;11445;p51"/>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6" name="Google Shape;11446;p51"/>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7" name="Google Shape;11447;p51"/>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8" name="Google Shape;11448;p51"/>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9" name="Google Shape;11449;p51"/>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0" name="Google Shape;11450;p51"/>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1" name="Google Shape;11451;p51"/>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2" name="Google Shape;11452;p51"/>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3" name="Google Shape;11453;p51"/>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4" name="Google Shape;11454;p51"/>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5" name="Google Shape;11455;p51"/>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6" name="Google Shape;11456;p51"/>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7" name="Google Shape;11457;p51"/>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8" name="Google Shape;11458;p51"/>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9" name="Google Shape;11459;p51"/>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0" name="Google Shape;11460;p51"/>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1" name="Google Shape;11461;p51"/>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2" name="Google Shape;11462;p51"/>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3" name="Google Shape;11463;p51"/>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464" name="Google Shape;11464;p51"/>
          <p:cNvSpPr/>
          <p:nvPr/>
        </p:nvSpPr>
        <p:spPr>
          <a:xfrm>
            <a:off x="5741031" y="34651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465" name="Google Shape;11465;p51"/>
          <p:cNvGrpSpPr/>
          <p:nvPr/>
        </p:nvGrpSpPr>
        <p:grpSpPr>
          <a:xfrm>
            <a:off x="3060752" y="2751209"/>
            <a:ext cx="390565" cy="359577"/>
            <a:chOff x="3060752" y="2903609"/>
            <a:chExt cx="390565" cy="359577"/>
          </a:xfrm>
        </p:grpSpPr>
        <p:sp>
          <p:nvSpPr>
            <p:cNvPr id="11466" name="Google Shape;11466;p5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7" name="Google Shape;11467;p51"/>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8" name="Google Shape;11468;p51"/>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9" name="Google Shape;11469;p51"/>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0" name="Google Shape;11470;p51"/>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1" name="Google Shape;11471;p51"/>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2" name="Google Shape;11472;p51"/>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3" name="Google Shape;11473;p51"/>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4" name="Google Shape;11474;p51"/>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5" name="Google Shape;11475;p51"/>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6" name="Google Shape;11476;p51"/>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7" name="Google Shape;11477;p51"/>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8" name="Google Shape;11478;p51"/>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9" name="Google Shape;11479;p51"/>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0" name="Google Shape;11480;p51"/>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1" name="Google Shape;11481;p51"/>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2" name="Google Shape;11482;p5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3" name="Google Shape;11483;p51"/>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4" name="Google Shape;11484;p51"/>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5" name="Google Shape;11485;p51"/>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6" name="Google Shape;11486;p51"/>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7" name="Google Shape;11487;p51"/>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8" name="Google Shape;11488;p51"/>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9" name="Google Shape;11489;p51"/>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0" name="Google Shape;11490;p51"/>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1" name="Google Shape;11491;p51"/>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2" name="Google Shape;11492;p51"/>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3" name="Google Shape;11493;p51"/>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4" name="Google Shape;11494;p51"/>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5" name="Google Shape;11495;p51"/>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6" name="Google Shape;11496;p51"/>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7" name="Google Shape;11497;p51"/>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8" name="Google Shape;11498;p51"/>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9" name="Google Shape;11499;p51"/>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500" name="Google Shape;11500;p51"/>
          <p:cNvGrpSpPr/>
          <p:nvPr/>
        </p:nvGrpSpPr>
        <p:grpSpPr>
          <a:xfrm>
            <a:off x="5741031" y="3233657"/>
            <a:ext cx="394609" cy="294585"/>
            <a:chOff x="5741031" y="3386057"/>
            <a:chExt cx="394609" cy="294585"/>
          </a:xfrm>
        </p:grpSpPr>
        <p:sp>
          <p:nvSpPr>
            <p:cNvPr id="11501" name="Google Shape;11501;p51"/>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2" name="Google Shape;11502;p51"/>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3" name="Google Shape;11503;p51"/>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4" name="Google Shape;11504;p51"/>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5" name="Google Shape;11505;p51"/>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6" name="Google Shape;11506;p51"/>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7" name="Google Shape;11507;p51"/>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8" name="Google Shape;11508;p51"/>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9" name="Google Shape;11509;p51"/>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0" name="Google Shape;11510;p51"/>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1" name="Google Shape;11511;p51"/>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2" name="Google Shape;11512;p51"/>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3" name="Google Shape;11513;p51"/>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4" name="Google Shape;11514;p51"/>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5" name="Google Shape;11515;p51"/>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6" name="Google Shape;11516;p51"/>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7" name="Google Shape;11517;p51"/>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8" name="Google Shape;11518;p51"/>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9" name="Google Shape;11519;p51"/>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0" name="Google Shape;11520;p51"/>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1" name="Google Shape;11521;p51"/>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2" name="Google Shape;11522;p51"/>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3" name="Google Shape;11523;p51"/>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4" name="Google Shape;11524;p51"/>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5" name="Google Shape;11525;p51"/>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6" name="Google Shape;11526;p51"/>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7" name="Google Shape;11527;p51"/>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8" name="Google Shape;11528;p51"/>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9" name="Google Shape;11529;p51"/>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0" name="Google Shape;11530;p51"/>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1531" name="Google Shape;11531;p51"/>
          <p:cNvSpPr/>
          <p:nvPr/>
        </p:nvSpPr>
        <p:spPr>
          <a:xfrm>
            <a:off x="6560317" y="34123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532" name="Google Shape;11532;p51"/>
          <p:cNvGrpSpPr/>
          <p:nvPr/>
        </p:nvGrpSpPr>
        <p:grpSpPr>
          <a:xfrm>
            <a:off x="6179074" y="3216326"/>
            <a:ext cx="394609" cy="328749"/>
            <a:chOff x="6179074" y="3368726"/>
            <a:chExt cx="394609" cy="328749"/>
          </a:xfrm>
        </p:grpSpPr>
        <p:sp>
          <p:nvSpPr>
            <p:cNvPr id="11533" name="Google Shape;11533;p51"/>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4" name="Google Shape;11534;p51"/>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5" name="Google Shape;11535;p51"/>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6" name="Google Shape;11536;p51"/>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7" name="Google Shape;11537;p51"/>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8" name="Google Shape;11538;p51"/>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9" name="Google Shape;11539;p51"/>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0" name="Google Shape;11540;p51"/>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1" name="Google Shape;11541;p51"/>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2" name="Google Shape;11542;p51"/>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3" name="Google Shape;11543;p51"/>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4" name="Google Shape;11544;p51"/>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5" name="Google Shape;11545;p51"/>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6" name="Google Shape;11546;p51"/>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7" name="Google Shape;11547;p51"/>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8" name="Google Shape;11548;p51"/>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9" name="Google Shape;11549;p51"/>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0" name="Google Shape;11550;p51"/>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1" name="Google Shape;11551;p51"/>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2" name="Google Shape;11552;p51"/>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3" name="Google Shape;11553;p51"/>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4" name="Google Shape;11554;p51"/>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5" name="Google Shape;11555;p51"/>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6" name="Google Shape;11556;p51"/>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7" name="Google Shape;11557;p51"/>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8" name="Google Shape;11558;p51"/>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9" name="Google Shape;11559;p51"/>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0" name="Google Shape;11560;p51"/>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1" name="Google Shape;11561;p51"/>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2" name="Google Shape;11562;p51"/>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3" name="Google Shape;11563;p51"/>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4" name="Google Shape;11564;p51"/>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5" name="Google Shape;11565;p51"/>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6" name="Google Shape;11566;p51"/>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7" name="Google Shape;11567;p51"/>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8" name="Google Shape;11568;p51"/>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9" name="Google Shape;11569;p51"/>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0" name="Google Shape;11570;p51"/>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1" name="Google Shape;11571;p51"/>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2" name="Google Shape;11572;p51"/>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3" name="Google Shape;11573;p51"/>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4" name="Google Shape;11574;p51"/>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5" name="Google Shape;11575;p51"/>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6" name="Google Shape;11576;p51"/>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7" name="Google Shape;11577;p51"/>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8" name="Google Shape;11578;p51"/>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9" name="Google Shape;11579;p51"/>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0" name="Google Shape;11580;p51"/>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1" name="Google Shape;11581;p51"/>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2" name="Google Shape;11582;p51"/>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3" name="Google Shape;11583;p51"/>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4" name="Google Shape;11584;p51"/>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5" name="Google Shape;11585;p51"/>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6" name="Google Shape;11586;p51"/>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7" name="Google Shape;11587;p51"/>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8" name="Google Shape;11588;p51"/>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9" name="Google Shape;11589;p51"/>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0" name="Google Shape;11590;p51"/>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1" name="Google Shape;11591;p51"/>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2" name="Google Shape;11592;p51"/>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3" name="Google Shape;11593;p51"/>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4" name="Google Shape;11594;p51"/>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5" name="Google Shape;11595;p51"/>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6" name="Google Shape;11596;p51"/>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7" name="Google Shape;11597;p51"/>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8" name="Google Shape;11598;p51"/>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9" name="Google Shape;11599;p51"/>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0" name="Google Shape;11600;p51"/>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1" name="Google Shape;11601;p51"/>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2" name="Google Shape;11602;p51"/>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3" name="Google Shape;11603;p51"/>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4" name="Google Shape;11604;p51"/>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5" name="Google Shape;11605;p51"/>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6" name="Google Shape;11606;p51"/>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7" name="Google Shape;11607;p51"/>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8" name="Google Shape;11608;p51"/>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9" name="Google Shape;11609;p51"/>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0" name="Google Shape;11610;p51"/>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1" name="Google Shape;11611;p51"/>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2" name="Google Shape;11612;p51"/>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3" name="Google Shape;11613;p51"/>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4" name="Google Shape;11614;p51"/>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5" name="Google Shape;11615;p51"/>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16" name="Google Shape;11616;p51"/>
          <p:cNvGrpSpPr/>
          <p:nvPr/>
        </p:nvGrpSpPr>
        <p:grpSpPr>
          <a:xfrm>
            <a:off x="7054924" y="3215328"/>
            <a:ext cx="394583" cy="331007"/>
            <a:chOff x="7054924" y="3367728"/>
            <a:chExt cx="394583" cy="331007"/>
          </a:xfrm>
        </p:grpSpPr>
        <p:sp>
          <p:nvSpPr>
            <p:cNvPr id="11617" name="Google Shape;11617;p51"/>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8" name="Google Shape;11618;p51"/>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9" name="Google Shape;11619;p51"/>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0" name="Google Shape;11620;p51"/>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1" name="Google Shape;11621;p51"/>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2" name="Google Shape;11622;p51"/>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3" name="Google Shape;11623;p51"/>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4" name="Google Shape;11624;p51"/>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5" name="Google Shape;11625;p51"/>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6" name="Google Shape;11626;p51"/>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7" name="Google Shape;11627;p51"/>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8" name="Google Shape;11628;p51"/>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9" name="Google Shape;11629;p51"/>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0" name="Google Shape;11630;p51"/>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1" name="Google Shape;11631;p51"/>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32" name="Google Shape;11632;p51"/>
          <p:cNvGrpSpPr/>
          <p:nvPr/>
        </p:nvGrpSpPr>
        <p:grpSpPr>
          <a:xfrm>
            <a:off x="7492967" y="3209025"/>
            <a:ext cx="394583" cy="343586"/>
            <a:chOff x="7492967" y="3361425"/>
            <a:chExt cx="394583" cy="343586"/>
          </a:xfrm>
        </p:grpSpPr>
        <p:sp>
          <p:nvSpPr>
            <p:cNvPr id="11633" name="Google Shape;11633;p51"/>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4" name="Google Shape;11634;p51"/>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5" name="Google Shape;11635;p51"/>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6" name="Google Shape;11636;p51"/>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7" name="Google Shape;11637;p51"/>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8" name="Google Shape;11638;p51"/>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9" name="Google Shape;11639;p51"/>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0" name="Google Shape;11640;p51"/>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1" name="Google Shape;11641;p51"/>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2" name="Google Shape;11642;p51"/>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3" name="Google Shape;11643;p51"/>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4" name="Google Shape;11644;p51"/>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5" name="Google Shape;11645;p51"/>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6" name="Google Shape;11646;p51"/>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7" name="Google Shape;11647;p51"/>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8" name="Google Shape;11648;p51"/>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9" name="Google Shape;11649;p51"/>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0" name="Google Shape;11650;p51"/>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1" name="Google Shape;11651;p51"/>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2" name="Google Shape;11652;p51"/>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3" name="Google Shape;11653;p51"/>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4" name="Google Shape;11654;p51"/>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5" name="Google Shape;11655;p51"/>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56" name="Google Shape;11656;p51"/>
          <p:cNvGrpSpPr/>
          <p:nvPr/>
        </p:nvGrpSpPr>
        <p:grpSpPr>
          <a:xfrm>
            <a:off x="7935527" y="3200754"/>
            <a:ext cx="385286" cy="360155"/>
            <a:chOff x="7935527" y="3353154"/>
            <a:chExt cx="385286" cy="360155"/>
          </a:xfrm>
        </p:grpSpPr>
        <p:sp>
          <p:nvSpPr>
            <p:cNvPr id="11657" name="Google Shape;11657;p51"/>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8" name="Google Shape;11658;p51"/>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9" name="Google Shape;11659;p51"/>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0" name="Google Shape;11660;p51"/>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1" name="Google Shape;11661;p51"/>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2" name="Google Shape;11662;p51"/>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3" name="Google Shape;11663;p51"/>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4" name="Google Shape;11664;p51"/>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5" name="Google Shape;11665;p51"/>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6" name="Google Shape;11666;p51"/>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7" name="Google Shape;11667;p51"/>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8" name="Google Shape;11668;p51"/>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669" name="Google Shape;11669;p51"/>
          <p:cNvGrpSpPr/>
          <p:nvPr/>
        </p:nvGrpSpPr>
        <p:grpSpPr>
          <a:xfrm>
            <a:off x="5319821" y="1833842"/>
            <a:ext cx="348102" cy="348103"/>
            <a:chOff x="5319821" y="1986242"/>
            <a:chExt cx="348102" cy="348103"/>
          </a:xfrm>
        </p:grpSpPr>
        <p:sp>
          <p:nvSpPr>
            <p:cNvPr id="11670" name="Google Shape;11670;p51"/>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1" name="Google Shape;11671;p51"/>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2" name="Google Shape;11672;p51"/>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3" name="Google Shape;11673;p51"/>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4" name="Google Shape;11674;p51"/>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5" name="Google Shape;11675;p51"/>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6" name="Google Shape;11676;p51"/>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7" name="Google Shape;11677;p51"/>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8" name="Google Shape;11678;p51"/>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9" name="Google Shape;11679;p51"/>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0" name="Google Shape;11680;p51"/>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1" name="Google Shape;11681;p51"/>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2" name="Google Shape;11682;p51"/>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3" name="Google Shape;11683;p51"/>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4" name="Google Shape;11684;p51"/>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5" name="Google Shape;11685;p51"/>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6" name="Google Shape;11686;p51"/>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7" name="Google Shape;11687;p51"/>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8" name="Google Shape;11688;p51"/>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9" name="Google Shape;11689;p51"/>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0" name="Google Shape;11690;p51"/>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1" name="Google Shape;11691;p51"/>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2" name="Google Shape;11692;p51"/>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3" name="Google Shape;11693;p51"/>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4" name="Google Shape;11694;p51"/>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5" name="Google Shape;11695;p51"/>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6" name="Google Shape;11696;p51"/>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7" name="Google Shape;11697;p51"/>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8" name="Google Shape;11698;p51"/>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9" name="Google Shape;11699;p51"/>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0" name="Google Shape;11700;p51"/>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1" name="Google Shape;11701;p51"/>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2" name="Google Shape;11702;p51"/>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3" name="Google Shape;11703;p51"/>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4" name="Google Shape;11704;p51"/>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5" name="Google Shape;11705;p51"/>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6" name="Google Shape;11706;p51"/>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07" name="Google Shape;11707;p51"/>
          <p:cNvGrpSpPr/>
          <p:nvPr/>
        </p:nvGrpSpPr>
        <p:grpSpPr>
          <a:xfrm>
            <a:off x="5765926" y="1824283"/>
            <a:ext cx="348339" cy="348103"/>
            <a:chOff x="5765926" y="1976683"/>
            <a:chExt cx="348339" cy="348103"/>
          </a:xfrm>
        </p:grpSpPr>
        <p:sp>
          <p:nvSpPr>
            <p:cNvPr id="11708" name="Google Shape;11708;p51"/>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9" name="Google Shape;11709;p51"/>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0" name="Google Shape;11710;p51"/>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1" name="Google Shape;11711;p51"/>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2" name="Google Shape;11712;p51"/>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3" name="Google Shape;11713;p51"/>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4" name="Google Shape;11714;p51"/>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5" name="Google Shape;11715;p51"/>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6" name="Google Shape;11716;p51"/>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7" name="Google Shape;11717;p51"/>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8" name="Google Shape;11718;p51"/>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9" name="Google Shape;11719;p51"/>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0" name="Google Shape;11720;p51"/>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1" name="Google Shape;11721;p51"/>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22" name="Google Shape;11722;p51"/>
          <p:cNvGrpSpPr/>
          <p:nvPr/>
        </p:nvGrpSpPr>
        <p:grpSpPr>
          <a:xfrm>
            <a:off x="6191390" y="1829089"/>
            <a:ext cx="389068" cy="347787"/>
            <a:chOff x="6191390" y="1981489"/>
            <a:chExt cx="389068" cy="347787"/>
          </a:xfrm>
        </p:grpSpPr>
        <p:sp>
          <p:nvSpPr>
            <p:cNvPr id="11723" name="Google Shape;11723;p51"/>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4" name="Google Shape;11724;p51"/>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5" name="Google Shape;11725;p51"/>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6" name="Google Shape;11726;p51"/>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7" name="Google Shape;11727;p51"/>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8" name="Google Shape;11728;p51"/>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9" name="Google Shape;11729;p51"/>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30" name="Google Shape;11730;p51"/>
          <p:cNvGrpSpPr/>
          <p:nvPr/>
        </p:nvGrpSpPr>
        <p:grpSpPr>
          <a:xfrm>
            <a:off x="6657846" y="1855191"/>
            <a:ext cx="348103" cy="295714"/>
            <a:chOff x="6657846" y="2007591"/>
            <a:chExt cx="348103" cy="295714"/>
          </a:xfrm>
        </p:grpSpPr>
        <p:sp>
          <p:nvSpPr>
            <p:cNvPr id="11731" name="Google Shape;11731;p51"/>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2" name="Google Shape;11732;p51"/>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3" name="Google Shape;11733;p51"/>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4" name="Google Shape;11734;p51"/>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5" name="Google Shape;11735;p51"/>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6" name="Google Shape;11736;p51"/>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7" name="Google Shape;11737;p51"/>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8" name="Google Shape;11738;p51"/>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9" name="Google Shape;11739;p51"/>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0" name="Google Shape;11740;p51"/>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1" name="Google Shape;11741;p51"/>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2" name="Google Shape;11742;p51"/>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3" name="Google Shape;11743;p51"/>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4" name="Google Shape;11744;p51"/>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5" name="Google Shape;11745;p51"/>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6" name="Google Shape;11746;p51"/>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7" name="Google Shape;11747;p51"/>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8" name="Google Shape;11748;p51"/>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9" name="Google Shape;11749;p51"/>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0" name="Google Shape;11750;p51"/>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1" name="Google Shape;11751;p51"/>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2" name="Google Shape;11752;p51"/>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3" name="Google Shape;11753;p51"/>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4" name="Google Shape;11754;p51"/>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5" name="Google Shape;11755;p51"/>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6" name="Google Shape;11756;p51"/>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57" name="Google Shape;11757;p51"/>
          <p:cNvGrpSpPr/>
          <p:nvPr/>
        </p:nvGrpSpPr>
        <p:grpSpPr>
          <a:xfrm>
            <a:off x="7104188" y="1819504"/>
            <a:ext cx="347340" cy="348103"/>
            <a:chOff x="7104188" y="1971904"/>
            <a:chExt cx="347340" cy="348103"/>
          </a:xfrm>
        </p:grpSpPr>
        <p:sp>
          <p:nvSpPr>
            <p:cNvPr id="11758" name="Google Shape;11758;p51"/>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9" name="Google Shape;11759;p51"/>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0" name="Google Shape;11760;p51"/>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1" name="Google Shape;11761;p51"/>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2" name="Google Shape;11762;p51"/>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3" name="Google Shape;11763;p51"/>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4" name="Google Shape;11764;p51"/>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5" name="Google Shape;11765;p51"/>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6" name="Google Shape;11766;p51"/>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7" name="Google Shape;11767;p51"/>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8" name="Google Shape;11768;p51"/>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9" name="Google Shape;11769;p51"/>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0" name="Google Shape;11770;p51"/>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1" name="Google Shape;11771;p51"/>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2" name="Google Shape;11772;p51"/>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3" name="Google Shape;11773;p51"/>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4" name="Google Shape;11774;p51"/>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5" name="Google Shape;11775;p51"/>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6" name="Google Shape;11776;p51"/>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7" name="Google Shape;11777;p51"/>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8" name="Google Shape;11778;p51"/>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9" name="Google Shape;11779;p51"/>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0" name="Google Shape;11780;p51"/>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1" name="Google Shape;11781;p51"/>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2" name="Google Shape;11782;p51"/>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3" name="Google Shape;11783;p51"/>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4" name="Google Shape;11784;p51"/>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5" name="Google Shape;11785;p51"/>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6" name="Google Shape;11786;p51"/>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7" name="Google Shape;11787;p51"/>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788" name="Google Shape;11788;p51"/>
          <p:cNvGrpSpPr/>
          <p:nvPr/>
        </p:nvGrpSpPr>
        <p:grpSpPr>
          <a:xfrm>
            <a:off x="7551264" y="1819504"/>
            <a:ext cx="344321" cy="348155"/>
            <a:chOff x="7551264" y="1971904"/>
            <a:chExt cx="344321" cy="348155"/>
          </a:xfrm>
        </p:grpSpPr>
        <p:sp>
          <p:nvSpPr>
            <p:cNvPr id="11789" name="Google Shape;11789;p51"/>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0" name="Google Shape;11790;p51"/>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1" name="Google Shape;11791;p51"/>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2" name="Google Shape;11792;p51"/>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3" name="Google Shape;11793;p51"/>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4" name="Google Shape;11794;p51"/>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5" name="Google Shape;11795;p51"/>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6" name="Google Shape;11796;p51"/>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7" name="Google Shape;11797;p51"/>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8" name="Google Shape;11798;p51"/>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9" name="Google Shape;11799;p51"/>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0" name="Google Shape;11800;p51"/>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1" name="Google Shape;11801;p51"/>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2" name="Google Shape;11802;p51"/>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3" name="Google Shape;11803;p51"/>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4" name="Google Shape;11804;p51"/>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5" name="Google Shape;11805;p51"/>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6" name="Google Shape;11806;p51"/>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07" name="Google Shape;11807;p51"/>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08" name="Google Shape;11808;p51"/>
          <p:cNvGrpSpPr/>
          <p:nvPr/>
        </p:nvGrpSpPr>
        <p:grpSpPr>
          <a:xfrm>
            <a:off x="7992065" y="1819504"/>
            <a:ext cx="351621" cy="348103"/>
            <a:chOff x="7992065" y="1971904"/>
            <a:chExt cx="351621" cy="348103"/>
          </a:xfrm>
        </p:grpSpPr>
        <p:sp>
          <p:nvSpPr>
            <p:cNvPr id="11809" name="Google Shape;11809;p51"/>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0" name="Google Shape;11810;p51"/>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1" name="Google Shape;11811;p51"/>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2" name="Google Shape;11812;p51"/>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3" name="Google Shape;11813;p51"/>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4" name="Google Shape;11814;p51"/>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5" name="Google Shape;11815;p51"/>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6" name="Google Shape;11816;p51"/>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7" name="Google Shape;11817;p51"/>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8" name="Google Shape;11818;p51"/>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19" name="Google Shape;11819;p51"/>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0" name="Google Shape;11820;p51"/>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1" name="Google Shape;11821;p51"/>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2" name="Google Shape;11822;p51"/>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3" name="Google Shape;11823;p51"/>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24" name="Google Shape;11824;p51"/>
          <p:cNvGrpSpPr/>
          <p:nvPr/>
        </p:nvGrpSpPr>
        <p:grpSpPr>
          <a:xfrm>
            <a:off x="4911189" y="3641055"/>
            <a:ext cx="296580" cy="364935"/>
            <a:chOff x="4911189" y="3793455"/>
            <a:chExt cx="296580" cy="364935"/>
          </a:xfrm>
        </p:grpSpPr>
        <p:sp>
          <p:nvSpPr>
            <p:cNvPr id="11825" name="Google Shape;11825;p51"/>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6" name="Google Shape;11826;p51"/>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7" name="Google Shape;11827;p51"/>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8" name="Google Shape;11828;p51"/>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29" name="Google Shape;11829;p51"/>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0" name="Google Shape;11830;p51"/>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1" name="Google Shape;11831;p51"/>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2" name="Google Shape;11832;p51"/>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3" name="Google Shape;11833;p51"/>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4" name="Google Shape;11834;p51"/>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5" name="Google Shape;11835;p51"/>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6" name="Google Shape;11836;p51"/>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7" name="Google Shape;11837;p51"/>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8" name="Google Shape;11838;p51"/>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39" name="Google Shape;11839;p51"/>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0" name="Google Shape;11840;p51"/>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1" name="Google Shape;11841;p51"/>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2" name="Google Shape;11842;p51"/>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3" name="Google Shape;11843;p51"/>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4" name="Google Shape;11844;p51"/>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45" name="Google Shape;11845;p51"/>
          <p:cNvGrpSpPr/>
          <p:nvPr/>
        </p:nvGrpSpPr>
        <p:grpSpPr>
          <a:xfrm>
            <a:off x="5341433" y="3640871"/>
            <a:ext cx="330272" cy="329117"/>
            <a:chOff x="5341433" y="3793271"/>
            <a:chExt cx="330272" cy="329117"/>
          </a:xfrm>
        </p:grpSpPr>
        <p:sp>
          <p:nvSpPr>
            <p:cNvPr id="11846" name="Google Shape;11846;p51"/>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7" name="Google Shape;11847;p51"/>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8" name="Google Shape;11848;p51"/>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49" name="Google Shape;11849;p51"/>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0" name="Google Shape;11850;p51"/>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1" name="Google Shape;11851;p51"/>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2" name="Google Shape;11852;p51"/>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3" name="Google Shape;11853;p51"/>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4" name="Google Shape;11854;p51"/>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5" name="Google Shape;11855;p51"/>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6" name="Google Shape;11856;p51"/>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7" name="Google Shape;11857;p51"/>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8" name="Google Shape;11858;p51"/>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59" name="Google Shape;11859;p51"/>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0" name="Google Shape;11860;p51"/>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1" name="Google Shape;11861;p51"/>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62" name="Google Shape;11862;p51"/>
          <p:cNvGrpSpPr/>
          <p:nvPr/>
        </p:nvGrpSpPr>
        <p:grpSpPr>
          <a:xfrm>
            <a:off x="5744051" y="3613850"/>
            <a:ext cx="428511" cy="383186"/>
            <a:chOff x="5744051" y="3766250"/>
            <a:chExt cx="428511" cy="383186"/>
          </a:xfrm>
        </p:grpSpPr>
        <p:sp>
          <p:nvSpPr>
            <p:cNvPr id="11863" name="Google Shape;11863;p51"/>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4" name="Google Shape;11864;p51"/>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5" name="Google Shape;11865;p51"/>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6" name="Google Shape;11866;p51"/>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7" name="Google Shape;11867;p51"/>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8" name="Google Shape;11868;p51"/>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69" name="Google Shape;11869;p51"/>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0" name="Google Shape;11870;p51"/>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1" name="Google Shape;11871;p51"/>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2" name="Google Shape;11872;p51"/>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3" name="Google Shape;11873;p51"/>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4" name="Google Shape;11874;p51"/>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5" name="Google Shape;11875;p51"/>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6" name="Google Shape;11876;p51"/>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7" name="Google Shape;11877;p51"/>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8" name="Google Shape;11878;p51"/>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79" name="Google Shape;11879;p51"/>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0" name="Google Shape;11880;p51"/>
          <p:cNvGrpSpPr/>
          <p:nvPr/>
        </p:nvGrpSpPr>
        <p:grpSpPr>
          <a:xfrm>
            <a:off x="6678697" y="3640924"/>
            <a:ext cx="342824" cy="328985"/>
            <a:chOff x="6678697" y="3793324"/>
            <a:chExt cx="342824" cy="328985"/>
          </a:xfrm>
        </p:grpSpPr>
        <p:sp>
          <p:nvSpPr>
            <p:cNvPr id="11881" name="Google Shape;11881;p51"/>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2" name="Google Shape;11882;p51"/>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3" name="Google Shape;11883;p51"/>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4" name="Google Shape;11884;p51"/>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5" name="Google Shape;11885;p51"/>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6" name="Google Shape;11886;p51"/>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7" name="Google Shape;11887;p51"/>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88" name="Google Shape;11888;p51"/>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889" name="Google Shape;11889;p51"/>
          <p:cNvGrpSpPr/>
          <p:nvPr/>
        </p:nvGrpSpPr>
        <p:grpSpPr>
          <a:xfrm>
            <a:off x="7101903" y="3609622"/>
            <a:ext cx="398626" cy="392088"/>
            <a:chOff x="7101903" y="3762022"/>
            <a:chExt cx="398626" cy="392088"/>
          </a:xfrm>
        </p:grpSpPr>
        <p:sp>
          <p:nvSpPr>
            <p:cNvPr id="11890" name="Google Shape;11890;p51"/>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1" name="Google Shape;11891;p51"/>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2" name="Google Shape;11892;p51"/>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3" name="Google Shape;11893;p51"/>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4" name="Google Shape;11894;p51"/>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5" name="Google Shape;11895;p51"/>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6" name="Google Shape;11896;p51"/>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7" name="Google Shape;11897;p51"/>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8" name="Google Shape;11898;p51"/>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9" name="Google Shape;11899;p51"/>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0" name="Google Shape;11900;p51"/>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1" name="Google Shape;11901;p51"/>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2" name="Google Shape;11902;p5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3" name="Google Shape;11903;p51"/>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4" name="Google Shape;11904;p51"/>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5" name="Google Shape;11905;p51"/>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6" name="Google Shape;11906;p51"/>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7" name="Google Shape;11907;p51"/>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08" name="Google Shape;11908;p51"/>
          <p:cNvGrpSpPr/>
          <p:nvPr/>
        </p:nvGrpSpPr>
        <p:grpSpPr>
          <a:xfrm>
            <a:off x="7541469" y="3641055"/>
            <a:ext cx="407897" cy="328985"/>
            <a:chOff x="7541469" y="3793455"/>
            <a:chExt cx="407897" cy="328985"/>
          </a:xfrm>
        </p:grpSpPr>
        <p:sp>
          <p:nvSpPr>
            <p:cNvPr id="11909" name="Google Shape;11909;p51"/>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0" name="Google Shape;11910;p51"/>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1" name="Google Shape;11911;p51"/>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2" name="Google Shape;11912;p51"/>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3" name="Google Shape;11913;p51"/>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4" name="Google Shape;11914;p51"/>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5" name="Google Shape;11915;p51"/>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6" name="Google Shape;11916;p51"/>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7" name="Google Shape;11917;p51"/>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8" name="Google Shape;11918;p51"/>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9" name="Google Shape;11919;p51"/>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0" name="Google Shape;11920;p51"/>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1" name="Google Shape;11921;p51"/>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2" name="Google Shape;11922;p51"/>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3" name="Google Shape;11923;p51"/>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4" name="Google Shape;11924;p51"/>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5" name="Google Shape;11925;p51"/>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6" name="Google Shape;11926;p51"/>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7" name="Google Shape;11927;p51"/>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8" name="Google Shape;11928;p51"/>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9" name="Google Shape;11929;p51"/>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0" name="Google Shape;11930;p51"/>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1" name="Google Shape;11931;p51"/>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2" name="Google Shape;11932;p51"/>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3" name="Google Shape;11933;p51"/>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4" name="Google Shape;11934;p51"/>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5" name="Google Shape;11935;p51"/>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6" name="Google Shape;11936;p51"/>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7" name="Google Shape;11937;p51"/>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8" name="Google Shape;11938;p51"/>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39" name="Google Shape;11939;p51"/>
          <p:cNvGrpSpPr/>
          <p:nvPr/>
        </p:nvGrpSpPr>
        <p:grpSpPr>
          <a:xfrm>
            <a:off x="5310288" y="2803912"/>
            <a:ext cx="432293" cy="264413"/>
            <a:chOff x="5310288" y="2956312"/>
            <a:chExt cx="432293" cy="264413"/>
          </a:xfrm>
        </p:grpSpPr>
        <p:sp>
          <p:nvSpPr>
            <p:cNvPr id="11940" name="Google Shape;11940;p51"/>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1" name="Google Shape;11941;p51"/>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2" name="Google Shape;11942;p51"/>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3" name="Google Shape;11943;p51"/>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4" name="Google Shape;11944;p51"/>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5" name="Google Shape;11945;p51"/>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6" name="Google Shape;11946;p51"/>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7" name="Google Shape;11947;p51"/>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8" name="Google Shape;11948;p51"/>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9" name="Google Shape;11949;p51"/>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0" name="Google Shape;11950;p51"/>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1" name="Google Shape;11951;p51"/>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2" name="Google Shape;11952;p51"/>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3" name="Google Shape;11953;p51"/>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4" name="Google Shape;11954;p51"/>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5" name="Google Shape;11955;p51"/>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6" name="Google Shape;11956;p51"/>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7" name="Google Shape;11957;p51"/>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8" name="Google Shape;11958;p51"/>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9" name="Google Shape;11959;p51"/>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0" name="Google Shape;11960;p51"/>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1" name="Google Shape;11961;p51"/>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2" name="Google Shape;11962;p51"/>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3" name="Google Shape;11963;p51"/>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4" name="Google Shape;11964;p51"/>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5" name="Google Shape;11965;p51"/>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6" name="Google Shape;11966;p51"/>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67" name="Google Shape;11967;p51"/>
          <p:cNvGrpSpPr/>
          <p:nvPr/>
        </p:nvGrpSpPr>
        <p:grpSpPr>
          <a:xfrm>
            <a:off x="4879047" y="2279920"/>
            <a:ext cx="398075" cy="340304"/>
            <a:chOff x="4879047" y="2432320"/>
            <a:chExt cx="398075" cy="340304"/>
          </a:xfrm>
        </p:grpSpPr>
        <p:sp>
          <p:nvSpPr>
            <p:cNvPr id="11968" name="Google Shape;11968;p51"/>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9" name="Google Shape;11969;p51"/>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0" name="Google Shape;11970;p51"/>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1" name="Google Shape;11971;p51"/>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2" name="Google Shape;11972;p51"/>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3" name="Google Shape;11973;p51"/>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4" name="Google Shape;11974;p51"/>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5" name="Google Shape;11975;p51"/>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6" name="Google Shape;11976;p51"/>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7" name="Google Shape;11977;p51"/>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8" name="Google Shape;11978;p51"/>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9" name="Google Shape;11979;p51"/>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0" name="Google Shape;11980;p51"/>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1" name="Google Shape;11981;p51"/>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2" name="Google Shape;11982;p51"/>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3" name="Google Shape;11983;p51"/>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4" name="Google Shape;11984;p51"/>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5" name="Google Shape;11985;p51"/>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6" name="Google Shape;11986;p51"/>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7" name="Google Shape;11987;p51"/>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8" name="Google Shape;11988;p51"/>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9" name="Google Shape;11989;p51"/>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0" name="Google Shape;11990;p51"/>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1" name="Google Shape;11991;p51"/>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2" name="Google Shape;11992;p51"/>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3" name="Google Shape;11993;p51"/>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1994" name="Google Shape;11994;p51"/>
          <p:cNvGrpSpPr/>
          <p:nvPr/>
        </p:nvGrpSpPr>
        <p:grpSpPr>
          <a:xfrm>
            <a:off x="5388701" y="2241423"/>
            <a:ext cx="280982" cy="395896"/>
            <a:chOff x="5388701" y="2393823"/>
            <a:chExt cx="280982" cy="395896"/>
          </a:xfrm>
        </p:grpSpPr>
        <p:sp>
          <p:nvSpPr>
            <p:cNvPr id="11995" name="Google Shape;11995;p51"/>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6" name="Google Shape;11996;p51"/>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7" name="Google Shape;11997;p51"/>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8" name="Google Shape;11998;p51"/>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9" name="Google Shape;11999;p51"/>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0" name="Google Shape;12000;p51"/>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1" name="Google Shape;12001;p51"/>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2" name="Google Shape;12002;p51"/>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3" name="Google Shape;12003;p51"/>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4" name="Google Shape;12004;p51"/>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5" name="Google Shape;12005;p51"/>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6" name="Google Shape;12006;p51"/>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7" name="Google Shape;12007;p51"/>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8" name="Google Shape;12008;p51"/>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9" name="Google Shape;12009;p51"/>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0" name="Google Shape;12010;p51"/>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1" name="Google Shape;12011;p51"/>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2" name="Google Shape;12012;p51"/>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3" name="Google Shape;12013;p51"/>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4" name="Google Shape;12014;p51"/>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5" name="Google Shape;12015;p51"/>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6" name="Google Shape;12016;p51"/>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7" name="Google Shape;12017;p51"/>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8" name="Google Shape;12018;p51"/>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9" name="Google Shape;12019;p51"/>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0" name="Google Shape;12020;p51"/>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1" name="Google Shape;12021;p51"/>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2" name="Google Shape;12022;p51"/>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3" name="Google Shape;12023;p51"/>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4" name="Google Shape;12024;p51"/>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25" name="Google Shape;12025;p51"/>
          <p:cNvGrpSpPr/>
          <p:nvPr/>
        </p:nvGrpSpPr>
        <p:grpSpPr>
          <a:xfrm>
            <a:off x="5743289" y="2286722"/>
            <a:ext cx="444871" cy="316407"/>
            <a:chOff x="5743289" y="2439122"/>
            <a:chExt cx="444871" cy="316407"/>
          </a:xfrm>
        </p:grpSpPr>
        <p:sp>
          <p:nvSpPr>
            <p:cNvPr id="12026" name="Google Shape;12026;p51"/>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7" name="Google Shape;12027;p51"/>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8" name="Google Shape;12028;p51"/>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9" name="Google Shape;12029;p51"/>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0" name="Google Shape;12030;p51"/>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1" name="Google Shape;12031;p51"/>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2" name="Google Shape;12032;p51"/>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3" name="Google Shape;12033;p51"/>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4" name="Google Shape;12034;p51"/>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5" name="Google Shape;12035;p51"/>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6" name="Google Shape;12036;p51"/>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7" name="Google Shape;12037;p51"/>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8" name="Google Shape;12038;p51"/>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9" name="Google Shape;12039;p51"/>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0" name="Google Shape;12040;p51"/>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1" name="Google Shape;12041;p51"/>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2" name="Google Shape;12042;p51"/>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3" name="Google Shape;12043;p51"/>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4" name="Google Shape;12044;p51"/>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5" name="Google Shape;12045;p51"/>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6" name="Google Shape;12046;p51"/>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7" name="Google Shape;12047;p51"/>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8" name="Google Shape;12048;p51"/>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9" name="Google Shape;12049;p51"/>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0" name="Google Shape;12050;p51"/>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1" name="Google Shape;12051;p51"/>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2" name="Google Shape;12052;p51"/>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3" name="Google Shape;12053;p51"/>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4" name="Google Shape;12054;p51"/>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55" name="Google Shape;12055;p51"/>
          <p:cNvGrpSpPr/>
          <p:nvPr/>
        </p:nvGrpSpPr>
        <p:grpSpPr>
          <a:xfrm>
            <a:off x="6230360" y="2280183"/>
            <a:ext cx="351359" cy="363413"/>
            <a:chOff x="6230360" y="2432583"/>
            <a:chExt cx="351359" cy="363413"/>
          </a:xfrm>
        </p:grpSpPr>
        <p:sp>
          <p:nvSpPr>
            <p:cNvPr id="12056" name="Google Shape;12056;p51"/>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7" name="Google Shape;12057;p51"/>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8" name="Google Shape;12058;p51"/>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9" name="Google Shape;12059;p51"/>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0" name="Google Shape;12060;p51"/>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1" name="Google Shape;12061;p51"/>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2" name="Google Shape;12062;p51"/>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3" name="Google Shape;12063;p51"/>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4" name="Google Shape;12064;p51"/>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5" name="Google Shape;12065;p51"/>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6" name="Google Shape;12066;p51"/>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7" name="Google Shape;12067;p51"/>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8" name="Google Shape;12068;p51"/>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9" name="Google Shape;12069;p51"/>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0" name="Google Shape;12070;p51"/>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1" name="Google Shape;12071;p51"/>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2" name="Google Shape;12072;p51"/>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3" name="Google Shape;12073;p51"/>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4" name="Google Shape;12074;p51"/>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5" name="Google Shape;12075;p51"/>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6" name="Google Shape;12076;p51"/>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77" name="Google Shape;12077;p51"/>
          <p:cNvGrpSpPr/>
          <p:nvPr/>
        </p:nvGrpSpPr>
        <p:grpSpPr>
          <a:xfrm>
            <a:off x="6633976" y="2307152"/>
            <a:ext cx="387782" cy="286680"/>
            <a:chOff x="6633976" y="2459552"/>
            <a:chExt cx="387782" cy="286680"/>
          </a:xfrm>
        </p:grpSpPr>
        <p:sp>
          <p:nvSpPr>
            <p:cNvPr id="12078" name="Google Shape;12078;p51"/>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9" name="Google Shape;12079;p51"/>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0" name="Google Shape;12080;p51"/>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1" name="Google Shape;12081;p51"/>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2" name="Google Shape;12082;p51"/>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3" name="Google Shape;12083;p51"/>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4" name="Google Shape;12084;p51"/>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085" name="Google Shape;12085;p51"/>
          <p:cNvGrpSpPr/>
          <p:nvPr/>
        </p:nvGrpSpPr>
        <p:grpSpPr>
          <a:xfrm>
            <a:off x="7091110" y="2276165"/>
            <a:ext cx="376989" cy="348865"/>
            <a:chOff x="7091110" y="2428565"/>
            <a:chExt cx="376989" cy="348865"/>
          </a:xfrm>
        </p:grpSpPr>
        <p:sp>
          <p:nvSpPr>
            <p:cNvPr id="12086" name="Google Shape;12086;p51"/>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7" name="Google Shape;12087;p51"/>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8" name="Google Shape;12088;p51"/>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9" name="Google Shape;12089;p51"/>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0" name="Google Shape;12090;p51"/>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1" name="Google Shape;12091;p51"/>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2" name="Google Shape;12092;p51"/>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3" name="Google Shape;12093;p51"/>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4" name="Google Shape;12094;p51"/>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5" name="Google Shape;12095;p51"/>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6" name="Google Shape;12096;p51"/>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7" name="Google Shape;12097;p51"/>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8" name="Google Shape;12098;p51"/>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9" name="Google Shape;12099;p51"/>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0" name="Google Shape;12100;p51"/>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1" name="Google Shape;12101;p51"/>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2" name="Google Shape;12102;p51"/>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3" name="Google Shape;12103;p51"/>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4" name="Google Shape;12104;p51"/>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5" name="Google Shape;12105;p51"/>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6" name="Google Shape;12106;p51"/>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7" name="Google Shape;12107;p51"/>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8" name="Google Shape;12108;p51"/>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9" name="Google Shape;12109;p51"/>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0" name="Google Shape;12110;p51"/>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1" name="Google Shape;12111;p51"/>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2" name="Google Shape;12112;p51"/>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3" name="Google Shape;12113;p51"/>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4" name="Google Shape;12114;p51"/>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5" name="Google Shape;12115;p51"/>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6" name="Google Shape;12116;p51"/>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17" name="Google Shape;12117;p51"/>
          <p:cNvGrpSpPr/>
          <p:nvPr/>
        </p:nvGrpSpPr>
        <p:grpSpPr>
          <a:xfrm>
            <a:off x="7536427" y="2262825"/>
            <a:ext cx="369715" cy="375492"/>
            <a:chOff x="7536427" y="2415225"/>
            <a:chExt cx="369715" cy="375492"/>
          </a:xfrm>
        </p:grpSpPr>
        <p:sp>
          <p:nvSpPr>
            <p:cNvPr id="12118" name="Google Shape;12118;p51"/>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9" name="Google Shape;12119;p51"/>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0" name="Google Shape;12120;p51"/>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1" name="Google Shape;12121;p51"/>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2" name="Google Shape;12122;p51"/>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3" name="Google Shape;12123;p51"/>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4" name="Google Shape;12124;p51"/>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5" name="Google Shape;12125;p51"/>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6" name="Google Shape;12126;p51"/>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7" name="Google Shape;12127;p51"/>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8" name="Google Shape;12128;p51"/>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9" name="Google Shape;12129;p51"/>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0" name="Google Shape;12130;p51"/>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1" name="Google Shape;12131;p51"/>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2" name="Google Shape;12132;p51"/>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3" name="Google Shape;12133;p51"/>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4" name="Google Shape;12134;p51"/>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5" name="Google Shape;12135;p51"/>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6" name="Google Shape;12136;p51"/>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7" name="Google Shape;12137;p51"/>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8" name="Google Shape;12138;p51"/>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9" name="Google Shape;12139;p51"/>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0" name="Google Shape;12140;p51"/>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1" name="Google Shape;12141;p51"/>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2" name="Google Shape;12142;p51"/>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3" name="Google Shape;12143;p51"/>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4" name="Google Shape;12144;p51"/>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5" name="Google Shape;12145;p51"/>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6" name="Google Shape;12146;p51"/>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7" name="Google Shape;12147;p51"/>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8" name="Google Shape;12148;p51"/>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9" name="Google Shape;12149;p51"/>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0" name="Google Shape;12150;p51"/>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1" name="Google Shape;12151;p51"/>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2" name="Google Shape;12152;p51"/>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3" name="Google Shape;12153;p51"/>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4" name="Google Shape;12154;p51"/>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5" name="Google Shape;12155;p51"/>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56" name="Google Shape;12156;p51"/>
          <p:cNvGrpSpPr/>
          <p:nvPr/>
        </p:nvGrpSpPr>
        <p:grpSpPr>
          <a:xfrm>
            <a:off x="7980773" y="2276402"/>
            <a:ext cx="353380" cy="358160"/>
            <a:chOff x="7980773" y="2428802"/>
            <a:chExt cx="353380" cy="358160"/>
          </a:xfrm>
        </p:grpSpPr>
        <p:sp>
          <p:nvSpPr>
            <p:cNvPr id="12157" name="Google Shape;12157;p51"/>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8" name="Google Shape;12158;p51"/>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9" name="Google Shape;12159;p51"/>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0" name="Google Shape;12160;p51"/>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1" name="Google Shape;12161;p51"/>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2" name="Google Shape;12162;p51"/>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3" name="Google Shape;12163;p51"/>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4" name="Google Shape;12164;p51"/>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5" name="Google Shape;12165;p51"/>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6" name="Google Shape;12166;p51"/>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7" name="Google Shape;12167;p51"/>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8" name="Google Shape;12168;p51"/>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9" name="Google Shape;12169;p51"/>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0" name="Google Shape;12170;p51"/>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1" name="Google Shape;12171;p51"/>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2" name="Google Shape;12172;p51"/>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3" name="Google Shape;12173;p51"/>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4" name="Google Shape;12174;p51"/>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5" name="Google Shape;12175;p51"/>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6" name="Google Shape;12176;p51"/>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7" name="Google Shape;12177;p51"/>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8" name="Google Shape;12178;p51"/>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9" name="Google Shape;12179;p51"/>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0" name="Google Shape;12180;p51"/>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1" name="Google Shape;12181;p51"/>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2" name="Google Shape;12182;p51"/>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3" name="Google Shape;12183;p51"/>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4" name="Google Shape;12184;p51"/>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5" name="Google Shape;12185;p51"/>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6" name="Google Shape;12186;p51"/>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7" name="Google Shape;12187;p51"/>
          <p:cNvGrpSpPr/>
          <p:nvPr/>
        </p:nvGrpSpPr>
        <p:grpSpPr>
          <a:xfrm>
            <a:off x="4886058" y="4138840"/>
            <a:ext cx="346343" cy="343953"/>
            <a:chOff x="4886058" y="4291240"/>
            <a:chExt cx="346343" cy="343953"/>
          </a:xfrm>
        </p:grpSpPr>
        <p:sp>
          <p:nvSpPr>
            <p:cNvPr id="12188" name="Google Shape;12188;p51"/>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89" name="Google Shape;12189;p51"/>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0" name="Google Shape;12190;p51"/>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1" name="Google Shape;12191;p51"/>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2" name="Google Shape;12192;p51"/>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3" name="Google Shape;12193;p51"/>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4" name="Google Shape;12194;p51"/>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5" name="Google Shape;12195;p51"/>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6" name="Google Shape;12196;p51"/>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7" name="Google Shape;12197;p51"/>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8" name="Google Shape;12198;p51"/>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99" name="Google Shape;12199;p51"/>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0" name="Google Shape;12200;p51"/>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01" name="Google Shape;12201;p51"/>
          <p:cNvGrpSpPr/>
          <p:nvPr/>
        </p:nvGrpSpPr>
        <p:grpSpPr>
          <a:xfrm>
            <a:off x="5344216" y="4138656"/>
            <a:ext cx="304616" cy="343560"/>
            <a:chOff x="5344216" y="4291056"/>
            <a:chExt cx="304616" cy="343560"/>
          </a:xfrm>
        </p:grpSpPr>
        <p:sp>
          <p:nvSpPr>
            <p:cNvPr id="12202" name="Google Shape;12202;p51"/>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3" name="Google Shape;12203;p51"/>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4" name="Google Shape;12204;p51"/>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5" name="Google Shape;12205;p51"/>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6" name="Google Shape;12206;p51"/>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7" name="Google Shape;12207;p51"/>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8" name="Google Shape;12208;p51"/>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9" name="Google Shape;12209;p51"/>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0" name="Google Shape;12210;p51"/>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1" name="Google Shape;12211;p51"/>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2" name="Google Shape;12212;p51"/>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13" name="Google Shape;12213;p51"/>
          <p:cNvGrpSpPr/>
          <p:nvPr/>
        </p:nvGrpSpPr>
        <p:grpSpPr>
          <a:xfrm>
            <a:off x="6279999" y="4112022"/>
            <a:ext cx="204093" cy="343743"/>
            <a:chOff x="6271562" y="4290872"/>
            <a:chExt cx="204093" cy="343743"/>
          </a:xfrm>
        </p:grpSpPr>
        <p:sp>
          <p:nvSpPr>
            <p:cNvPr id="12214" name="Google Shape;12214;p51"/>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5" name="Google Shape;12215;p51"/>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6" name="Google Shape;12216;p51"/>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7" name="Google Shape;12217;p51"/>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8" name="Google Shape;12218;p51"/>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9" name="Google Shape;12219;p51"/>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0" name="Google Shape;12220;p51"/>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1" name="Google Shape;12221;p51"/>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2" name="Google Shape;12222;p51"/>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3" name="Google Shape;12223;p51"/>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4" name="Google Shape;12224;p51"/>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5" name="Google Shape;12225;p51"/>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26" name="Google Shape;12226;p51"/>
          <p:cNvGrpSpPr/>
          <p:nvPr/>
        </p:nvGrpSpPr>
        <p:grpSpPr>
          <a:xfrm>
            <a:off x="6639491" y="4176838"/>
            <a:ext cx="344085" cy="267195"/>
            <a:chOff x="6639491" y="4329238"/>
            <a:chExt cx="344085" cy="267195"/>
          </a:xfrm>
        </p:grpSpPr>
        <p:sp>
          <p:nvSpPr>
            <p:cNvPr id="12227" name="Google Shape;12227;p51"/>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8" name="Google Shape;12228;p51"/>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9" name="Google Shape;12229;p51"/>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0" name="Google Shape;12230;p51"/>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1" name="Google Shape;12231;p51"/>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2" name="Google Shape;12232;p51"/>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3" name="Google Shape;12233;p51"/>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4" name="Google Shape;12234;p51"/>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5" name="Google Shape;12235;p51"/>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6" name="Google Shape;12236;p51"/>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7" name="Google Shape;12237;p51"/>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8" name="Google Shape;12238;p51"/>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9" name="Google Shape;12239;p51"/>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0" name="Google Shape;12240;p51"/>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1" name="Google Shape;12241;p51"/>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2" name="Google Shape;12242;p51"/>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3" name="Google Shape;12243;p51"/>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4" name="Google Shape;12244;p51"/>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45" name="Google Shape;12245;p51"/>
          <p:cNvGrpSpPr/>
          <p:nvPr/>
        </p:nvGrpSpPr>
        <p:grpSpPr>
          <a:xfrm>
            <a:off x="7133336" y="4138656"/>
            <a:ext cx="232979" cy="343559"/>
            <a:chOff x="7133336" y="4291056"/>
            <a:chExt cx="232979" cy="343559"/>
          </a:xfrm>
        </p:grpSpPr>
        <p:sp>
          <p:nvSpPr>
            <p:cNvPr id="12246" name="Google Shape;12246;p51"/>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7" name="Google Shape;12247;p51"/>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8" name="Google Shape;12248;p51"/>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9" name="Google Shape;12249;p51"/>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0" name="Google Shape;12250;p51"/>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1" name="Google Shape;12251;p51"/>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2" name="Google Shape;12252;p51"/>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3" name="Google Shape;12253;p51"/>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4" name="Google Shape;12254;p51"/>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5" name="Google Shape;12255;p51"/>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6" name="Google Shape;12256;p51"/>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7" name="Google Shape;12257;p51"/>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8" name="Google Shape;12258;p51"/>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9" name="Google Shape;12259;p51"/>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0" name="Google Shape;12260;p51"/>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1" name="Google Shape;12261;p51"/>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2" name="Google Shape;12262;p51"/>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63" name="Google Shape;12263;p51"/>
          <p:cNvGrpSpPr/>
          <p:nvPr/>
        </p:nvGrpSpPr>
        <p:grpSpPr>
          <a:xfrm>
            <a:off x="7571379" y="4138656"/>
            <a:ext cx="232980" cy="343559"/>
            <a:chOff x="7571379" y="4291056"/>
            <a:chExt cx="232980" cy="343559"/>
          </a:xfrm>
        </p:grpSpPr>
        <p:sp>
          <p:nvSpPr>
            <p:cNvPr id="12264" name="Google Shape;12264;p51"/>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5" name="Google Shape;12265;p51"/>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6" name="Google Shape;12266;p51"/>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7" name="Google Shape;12267;p51"/>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8" name="Google Shape;12268;p51"/>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9" name="Google Shape;12269;p51"/>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0" name="Google Shape;12270;p51"/>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1" name="Google Shape;12271;p51"/>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2" name="Google Shape;12272;p51"/>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3" name="Google Shape;12273;p51"/>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4" name="Google Shape;12274;p51"/>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5" name="Google Shape;12275;p51"/>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6" name="Google Shape;12276;p51"/>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7" name="Google Shape;12277;p51"/>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8" name="Google Shape;12278;p51"/>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9" name="Google Shape;12279;p51"/>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280" name="Google Shape;12280;p51"/>
          <p:cNvGrpSpPr/>
          <p:nvPr/>
        </p:nvGrpSpPr>
        <p:grpSpPr>
          <a:xfrm>
            <a:off x="6666381" y="3195475"/>
            <a:ext cx="295819" cy="370713"/>
            <a:chOff x="6666381" y="3347875"/>
            <a:chExt cx="295819" cy="370713"/>
          </a:xfrm>
        </p:grpSpPr>
        <p:sp>
          <p:nvSpPr>
            <p:cNvPr id="12281" name="Google Shape;12281;p51"/>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2" name="Google Shape;12282;p51"/>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3" name="Google Shape;12283;p51"/>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4" name="Google Shape;12284;p51"/>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5" name="Google Shape;12285;p51"/>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6" name="Google Shape;12286;p51"/>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7" name="Google Shape;12287;p51"/>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8" name="Google Shape;12288;p51"/>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9" name="Google Shape;12289;p51"/>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0" name="Google Shape;12290;p51"/>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1" name="Google Shape;12291;p51"/>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2" name="Google Shape;12292;p51"/>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3" name="Google Shape;12293;p51"/>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4" name="Google Shape;12294;p51"/>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5" name="Google Shape;12295;p51"/>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6" name="Google Shape;12296;p51"/>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7" name="Google Shape;12297;p51"/>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8" name="Google Shape;12298;p51"/>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9" name="Google Shape;12299;p51"/>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0" name="Google Shape;12300;p51"/>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1" name="Google Shape;12301;p51"/>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2" name="Google Shape;12302;p51"/>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3" name="Google Shape;12303;p51"/>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4" name="Google Shape;12304;p51"/>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5" name="Google Shape;12305;p51"/>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6" name="Google Shape;12306;p51"/>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7" name="Google Shape;12307;p51"/>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8" name="Google Shape;12308;p51"/>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9" name="Google Shape;12309;p51"/>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0" name="Google Shape;12310;p51"/>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1" name="Google Shape;12311;p51"/>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2" name="Google Shape;12312;p51"/>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3" name="Google Shape;12313;p51"/>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4" name="Google Shape;12314;p51"/>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5" name="Google Shape;12315;p51"/>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6" name="Google Shape;12316;p51"/>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7" name="Google Shape;12317;p51"/>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8" name="Google Shape;12318;p51"/>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9" name="Google Shape;12319;p51"/>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0" name="Google Shape;12320;p51"/>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321" name="Google Shape;12321;p51"/>
          <p:cNvGrpSpPr/>
          <p:nvPr/>
        </p:nvGrpSpPr>
        <p:grpSpPr>
          <a:xfrm>
            <a:off x="4877760" y="2735059"/>
            <a:ext cx="389567" cy="390328"/>
            <a:chOff x="4877760" y="2887459"/>
            <a:chExt cx="389567" cy="390328"/>
          </a:xfrm>
        </p:grpSpPr>
        <p:sp>
          <p:nvSpPr>
            <p:cNvPr id="12322" name="Google Shape;12322;p51"/>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3" name="Google Shape;12323;p51"/>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4" name="Google Shape;12324;p51"/>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5" name="Google Shape;12325;p51"/>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6" name="Google Shape;12326;p51"/>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7" name="Google Shape;12327;p51"/>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8" name="Google Shape;12328;p51"/>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9" name="Google Shape;12329;p51"/>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0" name="Google Shape;12330;p51"/>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1" name="Google Shape;12331;p51"/>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2" name="Google Shape;12332;p51"/>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3" name="Google Shape;12333;p51"/>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4" name="Google Shape;12334;p51"/>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5" name="Google Shape;12335;p51"/>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6" name="Google Shape;12336;p51"/>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7" name="Google Shape;12337;p51"/>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8" name="Google Shape;12338;p51"/>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9" name="Google Shape;12339;p51"/>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0" name="Google Shape;12340;p51"/>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1" name="Google Shape;12341;p51"/>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2" name="Google Shape;12342;p51"/>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3" name="Google Shape;12343;p51"/>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4" name="Google Shape;12344;p51"/>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5" name="Google Shape;12345;p51"/>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6" name="Google Shape;12346;p51"/>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7" name="Google Shape;12347;p51"/>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8" name="Google Shape;12348;p51"/>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49" name="Google Shape;12349;p51"/>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0" name="Google Shape;12350;p51"/>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1" name="Google Shape;12351;p51"/>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2" name="Google Shape;12352;p51"/>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3" name="Google Shape;12353;p51"/>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4" name="Google Shape;12354;p51"/>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5" name="Google Shape;12355;p51"/>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6" name="Google Shape;12356;p51"/>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7" name="Google Shape;12357;p51"/>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8" name="Google Shape;12358;p51"/>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59" name="Google Shape;12359;p51"/>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0" name="Google Shape;12360;p51"/>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1" name="Google Shape;12361;p51"/>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2" name="Google Shape;12362;p51"/>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3" name="Google Shape;12363;p51"/>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4" name="Google Shape;12364;p51"/>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5" name="Google Shape;12365;p51"/>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366" name="Google Shape;12366;p51"/>
          <p:cNvSpPr/>
          <p:nvPr/>
        </p:nvSpPr>
        <p:spPr>
          <a:xfrm>
            <a:off x="5911170" y="27352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7" name="Google Shape;12367;p51"/>
          <p:cNvSpPr/>
          <p:nvPr/>
        </p:nvSpPr>
        <p:spPr>
          <a:xfrm>
            <a:off x="5911170" y="27352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8" name="Google Shape;12368;p51"/>
          <p:cNvSpPr/>
          <p:nvPr/>
        </p:nvSpPr>
        <p:spPr>
          <a:xfrm>
            <a:off x="5798094" y="29929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9" name="Google Shape;12369;p51"/>
          <p:cNvSpPr/>
          <p:nvPr/>
        </p:nvSpPr>
        <p:spPr>
          <a:xfrm>
            <a:off x="5797831" y="29931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0" name="Google Shape;12370;p51"/>
          <p:cNvSpPr/>
          <p:nvPr/>
        </p:nvSpPr>
        <p:spPr>
          <a:xfrm>
            <a:off x="5779239" y="30765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71" name="Google Shape;12371;p51"/>
          <p:cNvGrpSpPr/>
          <p:nvPr/>
        </p:nvGrpSpPr>
        <p:grpSpPr>
          <a:xfrm>
            <a:off x="5779239" y="2735295"/>
            <a:ext cx="314412" cy="389830"/>
            <a:chOff x="5779239" y="2887695"/>
            <a:chExt cx="314412" cy="389830"/>
          </a:xfrm>
        </p:grpSpPr>
        <p:sp>
          <p:nvSpPr>
            <p:cNvPr id="12372" name="Google Shape;12372;p51"/>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3" name="Google Shape;12373;p51"/>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4" name="Google Shape;12374;p51"/>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5" name="Google Shape;12375;p51"/>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6" name="Google Shape;12376;p51"/>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7" name="Google Shape;12377;p51"/>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8" name="Google Shape;12378;p51"/>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9" name="Google Shape;12379;p51"/>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0" name="Google Shape;12380;p51"/>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1" name="Google Shape;12381;p51"/>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2" name="Google Shape;12382;p51"/>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3" name="Google Shape;12383;p51"/>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4" name="Google Shape;12384;p51"/>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5" name="Google Shape;12385;p51"/>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6" name="Google Shape;12386;p51"/>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7" name="Google Shape;12387;p51"/>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8" name="Google Shape;12388;p51"/>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89" name="Google Shape;12389;p51"/>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0" name="Google Shape;12390;p51"/>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1" name="Google Shape;12391;p51"/>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2" name="Google Shape;12392;p51"/>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3" name="Google Shape;12393;p51"/>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4" name="Google Shape;12394;p51"/>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5" name="Google Shape;12395;p51"/>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6" name="Google Shape;12396;p51"/>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7" name="Google Shape;12397;p51"/>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8" name="Google Shape;12398;p51"/>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99" name="Google Shape;12399;p51"/>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0" name="Google Shape;12400;p51"/>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1" name="Google Shape;12401;p51"/>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2" name="Google Shape;12402;p51"/>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3" name="Google Shape;12403;p51"/>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4" name="Google Shape;12404;p51"/>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5" name="Google Shape;12405;p51"/>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6" name="Google Shape;12406;p51"/>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7" name="Google Shape;12407;p51"/>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8" name="Google Shape;12408;p51"/>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09" name="Google Shape;12409;p51"/>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0" name="Google Shape;12410;p51"/>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1" name="Google Shape;12411;p51"/>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2" name="Google Shape;12412;p51"/>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3" name="Google Shape;12413;p51"/>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4" name="Google Shape;12414;p51"/>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5" name="Google Shape;12415;p51"/>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16" name="Google Shape;12416;p51"/>
          <p:cNvGrpSpPr/>
          <p:nvPr/>
        </p:nvGrpSpPr>
        <p:grpSpPr>
          <a:xfrm>
            <a:off x="6190130" y="2788577"/>
            <a:ext cx="389830" cy="283003"/>
            <a:chOff x="6190130" y="2940977"/>
            <a:chExt cx="389830" cy="283003"/>
          </a:xfrm>
        </p:grpSpPr>
        <p:sp>
          <p:nvSpPr>
            <p:cNvPr id="12417" name="Google Shape;12417;p51"/>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8" name="Google Shape;12418;p51"/>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9" name="Google Shape;12419;p51"/>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0" name="Google Shape;12420;p51"/>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1" name="Google Shape;12421;p51"/>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2" name="Google Shape;12422;p51"/>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3" name="Google Shape;12423;p51"/>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4" name="Google Shape;12424;p51"/>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5" name="Google Shape;12425;p51"/>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6" name="Google Shape;12426;p51"/>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7" name="Google Shape;12427;p51"/>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8" name="Google Shape;12428;p51"/>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9" name="Google Shape;12429;p51"/>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0" name="Google Shape;12430;p51"/>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1" name="Google Shape;12431;p51"/>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2" name="Google Shape;12432;p51"/>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3" name="Google Shape;12433;p51"/>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4" name="Google Shape;12434;p51"/>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5" name="Google Shape;12435;p51"/>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6" name="Google Shape;12436;p51"/>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7" name="Google Shape;12437;p51"/>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8" name="Google Shape;12438;p51"/>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9" name="Google Shape;12439;p51"/>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0" name="Google Shape;12440;p51"/>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1" name="Google Shape;12441;p51"/>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2" name="Google Shape;12442;p51"/>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3" name="Google Shape;12443;p51"/>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4" name="Google Shape;12444;p51"/>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5" name="Google Shape;12445;p51"/>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6" name="Google Shape;12446;p51"/>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47" name="Google Shape;12447;p51"/>
          <p:cNvGrpSpPr/>
          <p:nvPr/>
        </p:nvGrpSpPr>
        <p:grpSpPr>
          <a:xfrm>
            <a:off x="6633976" y="2747874"/>
            <a:ext cx="389804" cy="364673"/>
            <a:chOff x="6633976" y="2900274"/>
            <a:chExt cx="389804" cy="364673"/>
          </a:xfrm>
        </p:grpSpPr>
        <p:sp>
          <p:nvSpPr>
            <p:cNvPr id="12448" name="Google Shape;12448;p51"/>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9" name="Google Shape;12449;p51"/>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0" name="Google Shape;12450;p51"/>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1" name="Google Shape;12451;p51"/>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2" name="Google Shape;12452;p51"/>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3" name="Google Shape;12453;p51"/>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4" name="Google Shape;12454;p51"/>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5" name="Google Shape;12455;p51"/>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6" name="Google Shape;12456;p51"/>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7" name="Google Shape;12457;p51"/>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8" name="Google Shape;12458;p51"/>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9" name="Google Shape;12459;p51"/>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0" name="Google Shape;12460;p51"/>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1" name="Google Shape;12461;p51"/>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2" name="Google Shape;12462;p51"/>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3" name="Google Shape;12463;p51"/>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4" name="Google Shape;12464;p51"/>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465" name="Google Shape;12465;p51"/>
          <p:cNvGrpSpPr/>
          <p:nvPr/>
        </p:nvGrpSpPr>
        <p:grpSpPr>
          <a:xfrm>
            <a:off x="7517835" y="2733037"/>
            <a:ext cx="364936" cy="382530"/>
            <a:chOff x="7517835" y="2885437"/>
            <a:chExt cx="364936" cy="382530"/>
          </a:xfrm>
        </p:grpSpPr>
        <p:sp>
          <p:nvSpPr>
            <p:cNvPr id="12466" name="Google Shape;12466;p51"/>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7" name="Google Shape;12467;p51"/>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8" name="Google Shape;12468;p51"/>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9" name="Google Shape;12469;p51"/>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0" name="Google Shape;12470;p51"/>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1" name="Google Shape;12471;p51"/>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2" name="Google Shape;12472;p51"/>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3" name="Google Shape;12473;p51"/>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4" name="Google Shape;12474;p51"/>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5" name="Google Shape;12475;p51"/>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6" name="Google Shape;12476;p51"/>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7" name="Google Shape;12477;p51"/>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8" name="Google Shape;12478;p51"/>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9" name="Google Shape;12479;p51"/>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0" name="Google Shape;12480;p51"/>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1" name="Google Shape;12481;p51"/>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2" name="Google Shape;12482;p51"/>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3" name="Google Shape;12483;p51"/>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4" name="Google Shape;12484;p51"/>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5" name="Google Shape;12485;p51"/>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6" name="Google Shape;12486;p51"/>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7" name="Google Shape;12487;p51"/>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8" name="Google Shape;12488;p51"/>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9" name="Google Shape;12489;p51"/>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0" name="Google Shape;12490;p51"/>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1" name="Google Shape;12491;p51"/>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2" name="Google Shape;12492;p51"/>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3" name="Google Shape;12493;p51"/>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4" name="Google Shape;12494;p51"/>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5" name="Google Shape;12495;p51"/>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6" name="Google Shape;12496;p51"/>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7" name="Google Shape;12497;p51"/>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8" name="Google Shape;12498;p51"/>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9" name="Google Shape;12499;p51"/>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0" name="Google Shape;12500;p51"/>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1" name="Google Shape;12501;p51"/>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2" name="Google Shape;12502;p51"/>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03" name="Google Shape;12503;p51"/>
          <p:cNvGrpSpPr/>
          <p:nvPr/>
        </p:nvGrpSpPr>
        <p:grpSpPr>
          <a:xfrm>
            <a:off x="7087591" y="2734744"/>
            <a:ext cx="358161" cy="385602"/>
            <a:chOff x="7087591" y="2887144"/>
            <a:chExt cx="358161" cy="385602"/>
          </a:xfrm>
        </p:grpSpPr>
        <p:sp>
          <p:nvSpPr>
            <p:cNvPr id="12504" name="Google Shape;12504;p51"/>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5" name="Google Shape;12505;p51"/>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6" name="Google Shape;12506;p51"/>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7" name="Google Shape;12507;p51"/>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8" name="Google Shape;12508;p51"/>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9" name="Google Shape;12509;p51"/>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0" name="Google Shape;12510;p51"/>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1" name="Google Shape;12511;p51"/>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2" name="Google Shape;12512;p51"/>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3" name="Google Shape;12513;p51"/>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4" name="Google Shape;12514;p51"/>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5" name="Google Shape;12515;p51"/>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6" name="Google Shape;12516;p51"/>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7" name="Google Shape;12517;p51"/>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8" name="Google Shape;12518;p51"/>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9" name="Google Shape;12519;p51"/>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0" name="Google Shape;12520;p51"/>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1" name="Google Shape;12521;p51"/>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2" name="Google Shape;12522;p51"/>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23" name="Google Shape;12523;p51"/>
          <p:cNvGrpSpPr/>
          <p:nvPr/>
        </p:nvGrpSpPr>
        <p:grpSpPr>
          <a:xfrm>
            <a:off x="7951362" y="2733037"/>
            <a:ext cx="382529" cy="382530"/>
            <a:chOff x="7951362" y="2885437"/>
            <a:chExt cx="382529" cy="382530"/>
          </a:xfrm>
        </p:grpSpPr>
        <p:sp>
          <p:nvSpPr>
            <p:cNvPr id="12524" name="Google Shape;12524;p51"/>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5" name="Google Shape;12525;p51"/>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6" name="Google Shape;12526;p51"/>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7" name="Google Shape;12527;p51"/>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8" name="Google Shape;12528;p51"/>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9" name="Google Shape;12529;p51"/>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0" name="Google Shape;12530;p51"/>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1" name="Google Shape;12531;p51"/>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2" name="Google Shape;12532;p51"/>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3" name="Google Shape;12533;p51"/>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4" name="Google Shape;12534;p51"/>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5" name="Google Shape;12535;p51"/>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6" name="Google Shape;12536;p51"/>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7" name="Google Shape;12537;p51"/>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8" name="Google Shape;12538;p51"/>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9" name="Google Shape;12539;p51"/>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0" name="Google Shape;12540;p51"/>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1" name="Google Shape;12541;p51"/>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2" name="Google Shape;12542;p51"/>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3" name="Google Shape;12543;p51"/>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4" name="Google Shape;12544;p51"/>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5" name="Google Shape;12545;p51"/>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6" name="Google Shape;12546;p51"/>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7" name="Google Shape;12547;p51"/>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8" name="Google Shape;12548;p51"/>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9" name="Google Shape;12549;p51"/>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0" name="Google Shape;12550;p51"/>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1" name="Google Shape;12551;p51"/>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2" name="Google Shape;12552;p51"/>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3" name="Google Shape;12553;p51"/>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4" name="Google Shape;12554;p51"/>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5" name="Google Shape;12555;p51"/>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6" name="Google Shape;12556;p51"/>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7" name="Google Shape;12557;p51"/>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8" name="Google Shape;12558;p51"/>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9" name="Google Shape;12559;p51"/>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0" name="Google Shape;12560;p51"/>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1" name="Google Shape;12561;p51"/>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2" name="Google Shape;12562;p51"/>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3" name="Google Shape;12563;p51"/>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4" name="Google Shape;12564;p51"/>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5" name="Google Shape;12565;p51"/>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6" name="Google Shape;12566;p51"/>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7" name="Google Shape;12567;p51"/>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8" name="Google Shape;12568;p51"/>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9" name="Google Shape;12569;p51"/>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0" name="Google Shape;12570;p51"/>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1" name="Google Shape;12571;p51"/>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2" name="Google Shape;12572;p51"/>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73" name="Google Shape;12573;p51"/>
          <p:cNvGrpSpPr/>
          <p:nvPr/>
        </p:nvGrpSpPr>
        <p:grpSpPr>
          <a:xfrm>
            <a:off x="8054406" y="3662089"/>
            <a:ext cx="276964" cy="336601"/>
            <a:chOff x="8054406" y="3814489"/>
            <a:chExt cx="276964" cy="336601"/>
          </a:xfrm>
        </p:grpSpPr>
        <p:sp>
          <p:nvSpPr>
            <p:cNvPr id="12574" name="Google Shape;12574;p51"/>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5" name="Google Shape;12575;p51"/>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6" name="Google Shape;12576;p51"/>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7" name="Google Shape;12577;p51"/>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8" name="Google Shape;12578;p51"/>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9" name="Google Shape;12579;p51"/>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0" name="Google Shape;12580;p51"/>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1" name="Google Shape;12581;p51"/>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2" name="Google Shape;12582;p51"/>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583" name="Google Shape;12583;p51"/>
          <p:cNvGrpSpPr/>
          <p:nvPr/>
        </p:nvGrpSpPr>
        <p:grpSpPr>
          <a:xfrm>
            <a:off x="7936787" y="4142674"/>
            <a:ext cx="378249" cy="335524"/>
            <a:chOff x="7936787" y="4295074"/>
            <a:chExt cx="378249" cy="335524"/>
          </a:xfrm>
        </p:grpSpPr>
        <p:sp>
          <p:nvSpPr>
            <p:cNvPr id="12584" name="Google Shape;12584;p51"/>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5" name="Google Shape;12585;p51"/>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6" name="Google Shape;12586;p51"/>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7" name="Google Shape;12587;p51"/>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8" name="Google Shape;12588;p51"/>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9" name="Google Shape;12589;p51"/>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0" name="Google Shape;12590;p51"/>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1" name="Google Shape;12591;p51"/>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2" name="Google Shape;12592;p51"/>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3" name="Google Shape;12593;p51"/>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4" name="Google Shape;12594;p51"/>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5" name="Google Shape;12595;p51"/>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6" name="Google Shape;12596;p51"/>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7" name="Google Shape;12597;p51"/>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8" name="Google Shape;12598;p51"/>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9" name="Google Shape;12599;p51"/>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00" name="Google Shape;12600;p51"/>
          <p:cNvGrpSpPr/>
          <p:nvPr/>
        </p:nvGrpSpPr>
        <p:grpSpPr>
          <a:xfrm>
            <a:off x="4886058" y="1813490"/>
            <a:ext cx="388569" cy="388307"/>
            <a:chOff x="4886058" y="1965890"/>
            <a:chExt cx="388569" cy="388307"/>
          </a:xfrm>
        </p:grpSpPr>
        <p:sp>
          <p:nvSpPr>
            <p:cNvPr id="12601" name="Google Shape;12601;p51"/>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2" name="Google Shape;12602;p51"/>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3" name="Google Shape;12603;p51"/>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4" name="Google Shape;12604;p51"/>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5" name="Google Shape;12605;p51"/>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6" name="Google Shape;12606;p51"/>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7" name="Google Shape;12607;p51"/>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8" name="Google Shape;12608;p51"/>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9" name="Google Shape;12609;p51"/>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0" name="Google Shape;12610;p51"/>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11" name="Google Shape;12611;p51"/>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612" name="Google Shape;12612;p51"/>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Business Icons</a:t>
            </a:r>
            <a:endParaRPr b="0" i="0" sz="2400" u="none" cap="none" strike="noStrike">
              <a:solidFill>
                <a:srgbClr val="FFFFFF"/>
              </a:solidFill>
              <a:latin typeface="Arial"/>
              <a:ea typeface="Arial"/>
              <a:cs typeface="Arial"/>
              <a:sym typeface="Arial"/>
            </a:endParaRPr>
          </a:p>
        </p:txBody>
      </p:sp>
      <p:sp>
        <p:nvSpPr>
          <p:cNvPr id="12613" name="Google Shape;12613;p51"/>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Teamwork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17" name="Shape 12617"/>
        <p:cNvGrpSpPr/>
        <p:nvPr/>
      </p:nvGrpSpPr>
      <p:grpSpPr>
        <a:xfrm>
          <a:off x="0" y="0"/>
          <a:ext cx="0" cy="0"/>
          <a:chOff x="0" y="0"/>
          <a:chExt cx="0" cy="0"/>
        </a:xfrm>
      </p:grpSpPr>
      <p:grpSp>
        <p:nvGrpSpPr>
          <p:cNvPr id="12618" name="Google Shape;12618;p52"/>
          <p:cNvGrpSpPr/>
          <p:nvPr/>
        </p:nvGrpSpPr>
        <p:grpSpPr>
          <a:xfrm>
            <a:off x="1765162" y="3194389"/>
            <a:ext cx="292800" cy="359259"/>
            <a:chOff x="1765162" y="3346789"/>
            <a:chExt cx="292800" cy="359259"/>
          </a:xfrm>
        </p:grpSpPr>
        <p:sp>
          <p:nvSpPr>
            <p:cNvPr id="12619" name="Google Shape;12619;p52"/>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0" name="Google Shape;12620;p52"/>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1" name="Google Shape;12621;p52"/>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2" name="Google Shape;12622;p52"/>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3" name="Google Shape;12623;p52"/>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4" name="Google Shape;12624;p52"/>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5" name="Google Shape;12625;p52"/>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6" name="Google Shape;12626;p52"/>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7" name="Google Shape;12627;p52"/>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8" name="Google Shape;12628;p52"/>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29" name="Google Shape;12629;p52"/>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0" name="Google Shape;12630;p52"/>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1" name="Google Shape;12631;p52"/>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2" name="Google Shape;12632;p52"/>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3" name="Google Shape;12633;p52"/>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34" name="Google Shape;12634;p52"/>
          <p:cNvGrpSpPr/>
          <p:nvPr/>
        </p:nvGrpSpPr>
        <p:grpSpPr>
          <a:xfrm>
            <a:off x="3077632" y="2292604"/>
            <a:ext cx="358997" cy="296309"/>
            <a:chOff x="3077632" y="2445004"/>
            <a:chExt cx="358997" cy="296309"/>
          </a:xfrm>
        </p:grpSpPr>
        <p:sp>
          <p:nvSpPr>
            <p:cNvPr id="12635" name="Google Shape;12635;p52"/>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6" name="Google Shape;12636;p52"/>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7" name="Google Shape;12637;p52"/>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8" name="Google Shape;12638;p52"/>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9" name="Google Shape;12639;p52"/>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0" name="Google Shape;12640;p52"/>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1" name="Google Shape;12641;p52"/>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2" name="Google Shape;12642;p52"/>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3" name="Google Shape;12643;p52"/>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4" name="Google Shape;12644;p52"/>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5" name="Google Shape;12645;p52"/>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6" name="Google Shape;12646;p52"/>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7" name="Google Shape;12647;p52"/>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8" name="Google Shape;12648;p52"/>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9" name="Google Shape;12649;p52"/>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0" name="Google Shape;12650;p52"/>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1" name="Google Shape;12651;p52"/>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2" name="Google Shape;12652;p52"/>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3" name="Google Shape;12653;p52"/>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4" name="Google Shape;12654;p52"/>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5" name="Google Shape;12655;p52"/>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6" name="Google Shape;12656;p52"/>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7" name="Google Shape;12657;p52"/>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8" name="Google Shape;12658;p52"/>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59" name="Google Shape;12659;p52"/>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0" name="Google Shape;12660;p52"/>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61" name="Google Shape;12661;p52"/>
          <p:cNvGrpSpPr/>
          <p:nvPr/>
        </p:nvGrpSpPr>
        <p:grpSpPr>
          <a:xfrm>
            <a:off x="2635237" y="2279380"/>
            <a:ext cx="359231" cy="323019"/>
            <a:chOff x="2635237" y="2431780"/>
            <a:chExt cx="359231" cy="323019"/>
          </a:xfrm>
        </p:grpSpPr>
        <p:sp>
          <p:nvSpPr>
            <p:cNvPr id="12662" name="Google Shape;12662;p52"/>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3" name="Google Shape;12663;p52"/>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4" name="Google Shape;12664;p52"/>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5" name="Google Shape;12665;p52"/>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6" name="Google Shape;12666;p52"/>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7" name="Google Shape;12667;p52"/>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8" name="Google Shape;12668;p52"/>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69" name="Google Shape;12669;p52"/>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0" name="Google Shape;12670;p52"/>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1" name="Google Shape;12671;p52"/>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2" name="Google Shape;12672;p52"/>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3" name="Google Shape;12673;p52"/>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4" name="Google Shape;12674;p52"/>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5" name="Google Shape;12675;p52"/>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6" name="Google Shape;12676;p52"/>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77" name="Google Shape;12677;p52"/>
          <p:cNvGrpSpPr/>
          <p:nvPr/>
        </p:nvGrpSpPr>
        <p:grpSpPr>
          <a:xfrm>
            <a:off x="4011651" y="3615732"/>
            <a:ext cx="373189" cy="358944"/>
            <a:chOff x="4011651" y="3768132"/>
            <a:chExt cx="373189" cy="358944"/>
          </a:xfrm>
        </p:grpSpPr>
        <p:sp>
          <p:nvSpPr>
            <p:cNvPr id="12678" name="Google Shape;12678;p52"/>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79" name="Google Shape;12679;p52"/>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0" name="Google Shape;12680;p52"/>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1" name="Google Shape;12681;p52"/>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2" name="Google Shape;12682;p52"/>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3" name="Google Shape;12683;p52"/>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4" name="Google Shape;12684;p52"/>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5" name="Google Shape;12685;p52"/>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6" name="Google Shape;12686;p52"/>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87" name="Google Shape;12687;p52"/>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688" name="Google Shape;12688;p52"/>
          <p:cNvGrpSpPr/>
          <p:nvPr/>
        </p:nvGrpSpPr>
        <p:grpSpPr>
          <a:xfrm>
            <a:off x="2189568" y="1809203"/>
            <a:ext cx="364993" cy="359048"/>
            <a:chOff x="2189568" y="1961603"/>
            <a:chExt cx="364993" cy="359048"/>
          </a:xfrm>
        </p:grpSpPr>
        <p:sp>
          <p:nvSpPr>
            <p:cNvPr id="12689" name="Google Shape;12689;p52"/>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0" name="Google Shape;12690;p52"/>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1" name="Google Shape;12691;p52"/>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2" name="Google Shape;12692;p52"/>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3" name="Google Shape;12693;p52"/>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4" name="Google Shape;12694;p52"/>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5" name="Google Shape;12695;p52"/>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6" name="Google Shape;12696;p52"/>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7" name="Google Shape;12697;p52"/>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8" name="Google Shape;12698;p52"/>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99" name="Google Shape;12699;p52"/>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0" name="Google Shape;12700;p52"/>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1" name="Google Shape;12701;p52"/>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2" name="Google Shape;12702;p52"/>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3" name="Google Shape;12703;p52"/>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4" name="Google Shape;12704;p52"/>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05" name="Google Shape;12705;p52"/>
          <p:cNvGrpSpPr/>
          <p:nvPr/>
        </p:nvGrpSpPr>
        <p:grpSpPr>
          <a:xfrm>
            <a:off x="2193077" y="2267571"/>
            <a:ext cx="378425" cy="346323"/>
            <a:chOff x="2193077" y="2419971"/>
            <a:chExt cx="378425" cy="346323"/>
          </a:xfrm>
        </p:grpSpPr>
        <p:sp>
          <p:nvSpPr>
            <p:cNvPr id="12706" name="Google Shape;12706;p52"/>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7" name="Google Shape;12707;p52"/>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8" name="Google Shape;12708;p52"/>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09" name="Google Shape;12709;p52"/>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0" name="Google Shape;12710;p52"/>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1" name="Google Shape;12711;p52"/>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2" name="Google Shape;12712;p52"/>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3" name="Google Shape;12713;p52"/>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4" name="Google Shape;12714;p52"/>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5" name="Google Shape;12715;p52"/>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6" name="Google Shape;12716;p52"/>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7" name="Google Shape;12717;p52"/>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8" name="Google Shape;12718;p52"/>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19" name="Google Shape;12719;p52"/>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0" name="Google Shape;12720;p52"/>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1" name="Google Shape;12721;p52"/>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2" name="Google Shape;12722;p52"/>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3" name="Google Shape;12723;p52"/>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4" name="Google Shape;12724;p52"/>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5" name="Google Shape;12725;p52"/>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6" name="Google Shape;12726;p52"/>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27" name="Google Shape;12727;p52"/>
          <p:cNvGrpSpPr/>
          <p:nvPr/>
        </p:nvGrpSpPr>
        <p:grpSpPr>
          <a:xfrm>
            <a:off x="861622" y="2729370"/>
            <a:ext cx="276801" cy="367140"/>
            <a:chOff x="861622" y="2881770"/>
            <a:chExt cx="276801" cy="367140"/>
          </a:xfrm>
        </p:grpSpPr>
        <p:sp>
          <p:nvSpPr>
            <p:cNvPr id="12728" name="Google Shape;12728;p52"/>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9" name="Google Shape;12729;p52"/>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0" name="Google Shape;12730;p52"/>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1" name="Google Shape;12731;p52"/>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2" name="Google Shape;12732;p52"/>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3" name="Google Shape;12733;p52"/>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4" name="Google Shape;12734;p52"/>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5" name="Google Shape;12735;p52"/>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6" name="Google Shape;12736;p52"/>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7" name="Google Shape;12737;p52"/>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8" name="Google Shape;12738;p52"/>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9" name="Google Shape;12739;p52"/>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0" name="Google Shape;12740;p52"/>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1" name="Google Shape;12741;p52"/>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2" name="Google Shape;12742;p52"/>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3" name="Google Shape;12743;p52"/>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4" name="Google Shape;12744;p52"/>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5" name="Google Shape;12745;p52"/>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6" name="Google Shape;12746;p52"/>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7" name="Google Shape;12747;p52"/>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8" name="Google Shape;12748;p52"/>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9" name="Google Shape;12749;p52"/>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50" name="Google Shape;12750;p52"/>
          <p:cNvGrpSpPr/>
          <p:nvPr/>
        </p:nvGrpSpPr>
        <p:grpSpPr>
          <a:xfrm>
            <a:off x="3968184" y="2729291"/>
            <a:ext cx="369444" cy="367140"/>
            <a:chOff x="3968184" y="2881691"/>
            <a:chExt cx="369444" cy="367140"/>
          </a:xfrm>
        </p:grpSpPr>
        <p:sp>
          <p:nvSpPr>
            <p:cNvPr id="12751" name="Google Shape;12751;p52"/>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2" name="Google Shape;12752;p52"/>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3" name="Google Shape;12753;p52"/>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4" name="Google Shape;12754;p52"/>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5" name="Google Shape;12755;p52"/>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6" name="Google Shape;12756;p52"/>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7" name="Google Shape;12757;p52"/>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8" name="Google Shape;12758;p52"/>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59" name="Google Shape;12759;p52"/>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0" name="Google Shape;12760;p52"/>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1" name="Google Shape;12761;p52"/>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2" name="Google Shape;12762;p52"/>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3" name="Google Shape;12763;p52"/>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4" name="Google Shape;12764;p52"/>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5" name="Google Shape;12765;p52"/>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6" name="Google Shape;12766;p52"/>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7" name="Google Shape;12767;p52"/>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8" name="Google Shape;12768;p52"/>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69" name="Google Shape;12769;p52"/>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0" name="Google Shape;12770;p52"/>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1" name="Google Shape;12771;p52"/>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2" name="Google Shape;12772;p52"/>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3" name="Google Shape;12773;p52"/>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4" name="Google Shape;12774;p52"/>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775" name="Google Shape;12775;p52"/>
          <p:cNvGrpSpPr/>
          <p:nvPr/>
        </p:nvGrpSpPr>
        <p:grpSpPr>
          <a:xfrm>
            <a:off x="3513796" y="2729684"/>
            <a:ext cx="371486" cy="366826"/>
            <a:chOff x="3513796" y="2882084"/>
            <a:chExt cx="371486" cy="366826"/>
          </a:xfrm>
        </p:grpSpPr>
        <p:sp>
          <p:nvSpPr>
            <p:cNvPr id="12776" name="Google Shape;12776;p52"/>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7" name="Google Shape;12777;p52"/>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8" name="Google Shape;12778;p52"/>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79" name="Google Shape;12779;p52"/>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0" name="Google Shape;12780;p52"/>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1" name="Google Shape;12781;p52"/>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2" name="Google Shape;12782;p52"/>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3" name="Google Shape;12783;p52"/>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4" name="Google Shape;12784;p52"/>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5" name="Google Shape;12785;p52"/>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6" name="Google Shape;12786;p52"/>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7" name="Google Shape;12787;p52"/>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8" name="Google Shape;12788;p52"/>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89" name="Google Shape;12789;p52"/>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0" name="Google Shape;12790;p52"/>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1" name="Google Shape;12791;p52"/>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2" name="Google Shape;12792;p52"/>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3" name="Google Shape;12793;p52"/>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4" name="Google Shape;12794;p52"/>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5" name="Google Shape;12795;p52"/>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6" name="Google Shape;12796;p52"/>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7" name="Google Shape;12797;p52"/>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8" name="Google Shape;12798;p52"/>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99" name="Google Shape;12799;p52"/>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0" name="Google Shape;12800;p52"/>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1" name="Google Shape;12801;p52"/>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2" name="Google Shape;12802;p52"/>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3" name="Google Shape;12803;p52"/>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4" name="Google Shape;12804;p52"/>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5" name="Google Shape;12805;p52"/>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6" name="Google Shape;12806;p52"/>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7" name="Google Shape;12807;p52"/>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8" name="Google Shape;12808;p52"/>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09" name="Google Shape;12809;p52"/>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0" name="Google Shape;12810;p52"/>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1" name="Google Shape;12811;p52"/>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2" name="Google Shape;12812;p52"/>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3" name="Google Shape;12813;p52"/>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4" name="Google Shape;12814;p52"/>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5" name="Google Shape;12815;p52"/>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6" name="Google Shape;12816;p52"/>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7" name="Google Shape;12817;p52"/>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8" name="Google Shape;12818;p52"/>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19" name="Google Shape;12819;p52"/>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0" name="Google Shape;12820;p52"/>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1" name="Google Shape;12821;p52"/>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2" name="Google Shape;12822;p52"/>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3" name="Google Shape;12823;p52"/>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4" name="Google Shape;12824;p52"/>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25" name="Google Shape;12825;p52"/>
          <p:cNvGrpSpPr/>
          <p:nvPr/>
        </p:nvGrpSpPr>
        <p:grpSpPr>
          <a:xfrm>
            <a:off x="873615" y="1347875"/>
            <a:ext cx="335011" cy="359232"/>
            <a:chOff x="873615" y="1500275"/>
            <a:chExt cx="335011" cy="359232"/>
          </a:xfrm>
        </p:grpSpPr>
        <p:sp>
          <p:nvSpPr>
            <p:cNvPr id="12826" name="Google Shape;12826;p52"/>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7" name="Google Shape;12827;p52"/>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8" name="Google Shape;12828;p52"/>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29" name="Google Shape;12829;p52"/>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0" name="Google Shape;12830;p52"/>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1" name="Google Shape;12831;p52"/>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2" name="Google Shape;12832;p52"/>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3" name="Google Shape;12833;p52"/>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4" name="Google Shape;12834;p52"/>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5" name="Google Shape;12835;p52"/>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6" name="Google Shape;12836;p52"/>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37" name="Google Shape;12837;p52"/>
          <p:cNvGrpSpPr/>
          <p:nvPr/>
        </p:nvGrpSpPr>
        <p:grpSpPr>
          <a:xfrm>
            <a:off x="2202058" y="3194337"/>
            <a:ext cx="337158" cy="359310"/>
            <a:chOff x="2202058" y="3346737"/>
            <a:chExt cx="337158" cy="359310"/>
          </a:xfrm>
        </p:grpSpPr>
        <p:sp>
          <p:nvSpPr>
            <p:cNvPr id="12838" name="Google Shape;12838;p52"/>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39" name="Google Shape;12839;p52"/>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0" name="Google Shape;12840;p52"/>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1" name="Google Shape;12841;p52"/>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2" name="Google Shape;12842;p52"/>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3" name="Google Shape;12843;p52"/>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4" name="Google Shape;12844;p52"/>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5" name="Google Shape;12845;p52"/>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6" name="Google Shape;12846;p52"/>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47" name="Google Shape;12847;p52"/>
          <p:cNvGrpSpPr/>
          <p:nvPr/>
        </p:nvGrpSpPr>
        <p:grpSpPr>
          <a:xfrm>
            <a:off x="2223059" y="3665772"/>
            <a:ext cx="359232" cy="306050"/>
            <a:chOff x="2223059" y="3818172"/>
            <a:chExt cx="359232" cy="306050"/>
          </a:xfrm>
        </p:grpSpPr>
        <p:sp>
          <p:nvSpPr>
            <p:cNvPr id="12848" name="Google Shape;12848;p52"/>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49" name="Google Shape;12849;p52"/>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0" name="Google Shape;12850;p52"/>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1" name="Google Shape;12851;p52"/>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2" name="Google Shape;12852;p52"/>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3" name="Google Shape;12853;p52"/>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4" name="Google Shape;12854;p52"/>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5" name="Google Shape;12855;p52"/>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6" name="Google Shape;12856;p52"/>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57" name="Google Shape;12857;p52"/>
          <p:cNvGrpSpPr/>
          <p:nvPr/>
        </p:nvGrpSpPr>
        <p:grpSpPr>
          <a:xfrm>
            <a:off x="1725989" y="1839420"/>
            <a:ext cx="378425" cy="298509"/>
            <a:chOff x="1725989" y="1991820"/>
            <a:chExt cx="378425" cy="298509"/>
          </a:xfrm>
        </p:grpSpPr>
        <p:sp>
          <p:nvSpPr>
            <p:cNvPr id="12858" name="Google Shape;12858;p52"/>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59" name="Google Shape;12859;p52"/>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0" name="Google Shape;12860;p52"/>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1" name="Google Shape;12861;p52"/>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2" name="Google Shape;12862;p52"/>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3" name="Google Shape;12863;p52"/>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4" name="Google Shape;12864;p52"/>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5" name="Google Shape;12865;p52"/>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6" name="Google Shape;12866;p52"/>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7" name="Google Shape;12867;p52"/>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8" name="Google Shape;12868;p52"/>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69" name="Google Shape;12869;p52"/>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70" name="Google Shape;12870;p52"/>
          <p:cNvGrpSpPr/>
          <p:nvPr/>
        </p:nvGrpSpPr>
        <p:grpSpPr>
          <a:xfrm>
            <a:off x="1768409" y="3639351"/>
            <a:ext cx="367977" cy="359075"/>
            <a:chOff x="1768409" y="3791751"/>
            <a:chExt cx="367977" cy="359075"/>
          </a:xfrm>
        </p:grpSpPr>
        <p:sp>
          <p:nvSpPr>
            <p:cNvPr id="12871" name="Google Shape;12871;p52"/>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2" name="Google Shape;12872;p52"/>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3" name="Google Shape;12873;p52"/>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4" name="Google Shape;12874;p52"/>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5" name="Google Shape;12875;p52"/>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6" name="Google Shape;12876;p52"/>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7" name="Google Shape;12877;p52"/>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8" name="Google Shape;12878;p52"/>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79" name="Google Shape;12879;p52"/>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0" name="Google Shape;12880;p52"/>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1" name="Google Shape;12881;p52"/>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2" name="Google Shape;12882;p52"/>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3" name="Google Shape;12883;p52"/>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884" name="Google Shape;12884;p52"/>
          <p:cNvGrpSpPr/>
          <p:nvPr/>
        </p:nvGrpSpPr>
        <p:grpSpPr>
          <a:xfrm>
            <a:off x="2668963" y="3638906"/>
            <a:ext cx="358734" cy="359311"/>
            <a:chOff x="2668963" y="3791306"/>
            <a:chExt cx="358734" cy="359311"/>
          </a:xfrm>
        </p:grpSpPr>
        <p:sp>
          <p:nvSpPr>
            <p:cNvPr id="12885" name="Google Shape;12885;p52"/>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6" name="Google Shape;12886;p52"/>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7" name="Google Shape;12887;p52"/>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8" name="Google Shape;12888;p52"/>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89" name="Google Shape;12889;p52"/>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0" name="Google Shape;12890;p52"/>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1" name="Google Shape;12891;p52"/>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2" name="Google Shape;12892;p52"/>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3" name="Google Shape;12893;p52"/>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4" name="Google Shape;12894;p52"/>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5" name="Google Shape;12895;p52"/>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6" name="Google Shape;12896;p52"/>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7" name="Google Shape;12897;p52"/>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8" name="Google Shape;12898;p52"/>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899" name="Google Shape;12899;p52"/>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0" name="Google Shape;12900;p52"/>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01" name="Google Shape;12901;p52"/>
          <p:cNvGrpSpPr/>
          <p:nvPr/>
        </p:nvGrpSpPr>
        <p:grpSpPr>
          <a:xfrm>
            <a:off x="849682" y="1842798"/>
            <a:ext cx="363892" cy="291727"/>
            <a:chOff x="849682" y="1995198"/>
            <a:chExt cx="363892" cy="291727"/>
          </a:xfrm>
        </p:grpSpPr>
        <p:sp>
          <p:nvSpPr>
            <p:cNvPr id="12902" name="Google Shape;12902;p52"/>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3" name="Google Shape;12903;p52"/>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4" name="Google Shape;12904;p52"/>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5" name="Google Shape;12905;p52"/>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6" name="Google Shape;12906;p52"/>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7" name="Google Shape;12907;p52"/>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8" name="Google Shape;12908;p52"/>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09" name="Google Shape;12909;p52"/>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0" name="Google Shape;12910;p52"/>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1" name="Google Shape;12911;p52"/>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2" name="Google Shape;12912;p52"/>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3" name="Google Shape;12913;p52"/>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4" name="Google Shape;12914;p52"/>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5" name="Google Shape;12915;p52"/>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6" name="Google Shape;12916;p52"/>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7" name="Google Shape;12917;p52"/>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8" name="Google Shape;12918;p52"/>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19" name="Google Shape;12919;p52"/>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20" name="Google Shape;12920;p52"/>
          <p:cNvGrpSpPr/>
          <p:nvPr/>
        </p:nvGrpSpPr>
        <p:grpSpPr>
          <a:xfrm>
            <a:off x="3065430" y="1837666"/>
            <a:ext cx="378190" cy="302044"/>
            <a:chOff x="3065430" y="1990066"/>
            <a:chExt cx="378190" cy="302044"/>
          </a:xfrm>
        </p:grpSpPr>
        <p:sp>
          <p:nvSpPr>
            <p:cNvPr id="12921" name="Google Shape;12921;p52"/>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2" name="Google Shape;12922;p52"/>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3" name="Google Shape;12923;p52"/>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4" name="Google Shape;12924;p52"/>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5" name="Google Shape;12925;p52"/>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6" name="Google Shape;12926;p52"/>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7" name="Google Shape;12927;p52"/>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8" name="Google Shape;12928;p52"/>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9" name="Google Shape;12929;p52"/>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0" name="Google Shape;12930;p52"/>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1" name="Google Shape;12931;p52"/>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32" name="Google Shape;12932;p52"/>
          <p:cNvGrpSpPr/>
          <p:nvPr/>
        </p:nvGrpSpPr>
        <p:grpSpPr>
          <a:xfrm>
            <a:off x="3568234" y="3639010"/>
            <a:ext cx="347501" cy="359285"/>
            <a:chOff x="3568234" y="3791410"/>
            <a:chExt cx="347501" cy="359285"/>
          </a:xfrm>
        </p:grpSpPr>
        <p:sp>
          <p:nvSpPr>
            <p:cNvPr id="12933" name="Google Shape;12933;p52"/>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4" name="Google Shape;12934;p52"/>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5" name="Google Shape;12935;p52"/>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6" name="Google Shape;12936;p52"/>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7" name="Google Shape;12937;p52"/>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8" name="Google Shape;12938;p52"/>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9" name="Google Shape;12939;p52"/>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0" name="Google Shape;12940;p52"/>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1" name="Google Shape;12941;p52"/>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2" name="Google Shape;12942;p52"/>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3" name="Google Shape;12943;p52"/>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44" name="Google Shape;12944;p52"/>
          <p:cNvGrpSpPr/>
          <p:nvPr/>
        </p:nvGrpSpPr>
        <p:grpSpPr>
          <a:xfrm>
            <a:off x="1759925" y="1348687"/>
            <a:ext cx="347003" cy="358421"/>
            <a:chOff x="1759925" y="1501087"/>
            <a:chExt cx="347003" cy="358421"/>
          </a:xfrm>
        </p:grpSpPr>
        <p:sp>
          <p:nvSpPr>
            <p:cNvPr id="12945" name="Google Shape;12945;p52"/>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6" name="Google Shape;12946;p52"/>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7" name="Google Shape;12947;p52"/>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8" name="Google Shape;12948;p52"/>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9" name="Google Shape;12949;p52"/>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0" name="Google Shape;12950;p52"/>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1" name="Google Shape;12951;p52"/>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2" name="Google Shape;12952;p52"/>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3" name="Google Shape;12953;p52"/>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4" name="Google Shape;12954;p52"/>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5" name="Google Shape;12955;p52"/>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6" name="Google Shape;12956;p52"/>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7" name="Google Shape;12957;p52"/>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8" name="Google Shape;12958;p52"/>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9" name="Google Shape;12959;p52"/>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0" name="Google Shape;12960;p52"/>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1" name="Google Shape;12961;p52"/>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2" name="Google Shape;12962;p52"/>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3" name="Google Shape;12963;p52"/>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4" name="Google Shape;12964;p52"/>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5" name="Google Shape;12965;p52"/>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6" name="Google Shape;12966;p52"/>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7" name="Google Shape;12967;p52"/>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8" name="Google Shape;12968;p52"/>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9" name="Google Shape;12969;p52"/>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0" name="Google Shape;12970;p52"/>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1" name="Google Shape;12971;p52"/>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972" name="Google Shape;12972;p52"/>
          <p:cNvGrpSpPr/>
          <p:nvPr/>
        </p:nvGrpSpPr>
        <p:grpSpPr>
          <a:xfrm>
            <a:off x="3519295" y="2261260"/>
            <a:ext cx="360227" cy="359311"/>
            <a:chOff x="3519295" y="2413660"/>
            <a:chExt cx="360227" cy="359311"/>
          </a:xfrm>
        </p:grpSpPr>
        <p:sp>
          <p:nvSpPr>
            <p:cNvPr id="12973" name="Google Shape;12973;p52"/>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4" name="Google Shape;12974;p52"/>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5" name="Google Shape;12975;p52"/>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6" name="Google Shape;12976;p52"/>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7" name="Google Shape;12977;p52"/>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8" name="Google Shape;12978;p52"/>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9" name="Google Shape;12979;p52"/>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0" name="Google Shape;12980;p52"/>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1" name="Google Shape;12981;p52"/>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2" name="Google Shape;12982;p52"/>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3" name="Google Shape;12983;p52"/>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4" name="Google Shape;12984;p52"/>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5" name="Google Shape;12985;p52"/>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6" name="Google Shape;12986;p52"/>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7" name="Google Shape;12987;p52"/>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8" name="Google Shape;12988;p52"/>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9" name="Google Shape;12989;p52"/>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0" name="Google Shape;12990;p52"/>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1" name="Google Shape;12991;p52"/>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2" name="Google Shape;12992;p52"/>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3" name="Google Shape;12993;p52"/>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4" name="Google Shape;12994;p52"/>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5" name="Google Shape;12995;p52"/>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6" name="Google Shape;12996;p52"/>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7" name="Google Shape;12997;p52"/>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8" name="Google Shape;12998;p52"/>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9" name="Google Shape;12999;p52"/>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0" name="Google Shape;13000;p52"/>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1" name="Google Shape;13001;p52"/>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2" name="Google Shape;13002;p52"/>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3" name="Google Shape;13003;p52"/>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4" name="Google Shape;13004;p52"/>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5" name="Google Shape;13005;p52"/>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6" name="Google Shape;13006;p52"/>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7" name="Google Shape;13007;p52"/>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08" name="Google Shape;13008;p52"/>
          <p:cNvGrpSpPr/>
          <p:nvPr/>
        </p:nvGrpSpPr>
        <p:grpSpPr>
          <a:xfrm>
            <a:off x="1330255" y="3693318"/>
            <a:ext cx="358997" cy="250774"/>
            <a:chOff x="1330255" y="3845718"/>
            <a:chExt cx="358997" cy="250774"/>
          </a:xfrm>
        </p:grpSpPr>
        <p:sp>
          <p:nvSpPr>
            <p:cNvPr id="13009" name="Google Shape;13009;p52"/>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0" name="Google Shape;13010;p52"/>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1" name="Google Shape;13011;p52"/>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2" name="Google Shape;13012;p52"/>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3" name="Google Shape;13013;p52"/>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4" name="Google Shape;13014;p52"/>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5" name="Google Shape;13015;p52"/>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6" name="Google Shape;13016;p52"/>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7" name="Google Shape;13017;p52"/>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8" name="Google Shape;13018;p52"/>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19" name="Google Shape;13019;p52"/>
          <p:cNvGrpSpPr/>
          <p:nvPr/>
        </p:nvGrpSpPr>
        <p:grpSpPr>
          <a:xfrm>
            <a:off x="3115103" y="3638984"/>
            <a:ext cx="373424" cy="359311"/>
            <a:chOff x="3115103" y="3791384"/>
            <a:chExt cx="373424" cy="359311"/>
          </a:xfrm>
        </p:grpSpPr>
        <p:sp>
          <p:nvSpPr>
            <p:cNvPr id="13020" name="Google Shape;13020;p52"/>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1" name="Google Shape;13021;p52"/>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2" name="Google Shape;13022;p52"/>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3" name="Google Shape;13023;p52"/>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4" name="Google Shape;13024;p52"/>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5" name="Google Shape;13025;p52"/>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6" name="Google Shape;13026;p52"/>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7" name="Google Shape;13027;p52"/>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8" name="Google Shape;13028;p52"/>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29" name="Google Shape;13029;p52"/>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0" name="Google Shape;13030;p52"/>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1" name="Google Shape;13031;p52"/>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2" name="Google Shape;13032;p52"/>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3" name="Google Shape;13033;p52"/>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34" name="Google Shape;13034;p52"/>
          <p:cNvGrpSpPr/>
          <p:nvPr/>
        </p:nvGrpSpPr>
        <p:grpSpPr>
          <a:xfrm>
            <a:off x="883853" y="3640241"/>
            <a:ext cx="378190" cy="357059"/>
            <a:chOff x="883853" y="3792641"/>
            <a:chExt cx="378190" cy="357059"/>
          </a:xfrm>
        </p:grpSpPr>
        <p:sp>
          <p:nvSpPr>
            <p:cNvPr id="13035" name="Google Shape;13035;p52"/>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6" name="Google Shape;13036;p52"/>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7" name="Google Shape;13037;p52"/>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8" name="Google Shape;13038;p52"/>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39" name="Google Shape;13039;p52"/>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0" name="Google Shape;13040;p52"/>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1" name="Google Shape;13041;p52"/>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2" name="Google Shape;13042;p52"/>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3" name="Google Shape;13043;p52"/>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4" name="Google Shape;13044;p52"/>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5" name="Google Shape;13045;p52"/>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6" name="Google Shape;13046;p52"/>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7" name="Google Shape;13047;p52"/>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8" name="Google Shape;13048;p52"/>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49" name="Google Shape;13049;p52"/>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0" name="Google Shape;13050;p52"/>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1" name="Google Shape;13051;p52"/>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2" name="Google Shape;13052;p52"/>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3" name="Google Shape;13053;p52"/>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4" name="Google Shape;13054;p52"/>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5" name="Google Shape;13055;p52"/>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6" name="Google Shape;13056;p52"/>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7" name="Google Shape;13057;p52"/>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8" name="Google Shape;13058;p52"/>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59" name="Google Shape;13059;p52"/>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0" name="Google Shape;13060;p52"/>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61" name="Google Shape;13061;p52"/>
          <p:cNvGrpSpPr/>
          <p:nvPr/>
        </p:nvGrpSpPr>
        <p:grpSpPr>
          <a:xfrm>
            <a:off x="3934196" y="2332405"/>
            <a:ext cx="401207" cy="214036"/>
            <a:chOff x="3934196" y="2484805"/>
            <a:chExt cx="401207" cy="214036"/>
          </a:xfrm>
        </p:grpSpPr>
        <p:sp>
          <p:nvSpPr>
            <p:cNvPr id="13062" name="Google Shape;13062;p52"/>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3" name="Google Shape;13063;p52"/>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4" name="Google Shape;13064;p52"/>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5" name="Google Shape;13065;p52"/>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6" name="Google Shape;13066;p52"/>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67" name="Google Shape;13067;p52"/>
          <p:cNvGrpSpPr/>
          <p:nvPr/>
        </p:nvGrpSpPr>
        <p:grpSpPr>
          <a:xfrm>
            <a:off x="3999894" y="1347797"/>
            <a:ext cx="342474" cy="359232"/>
            <a:chOff x="3999894" y="1500197"/>
            <a:chExt cx="342474" cy="359232"/>
          </a:xfrm>
        </p:grpSpPr>
        <p:sp>
          <p:nvSpPr>
            <p:cNvPr id="13068" name="Google Shape;13068;p52"/>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69" name="Google Shape;13069;p52"/>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0" name="Google Shape;13070;p52"/>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1" name="Google Shape;13071;p52"/>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2" name="Google Shape;13072;p52"/>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3" name="Google Shape;13073;p52"/>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4" name="Google Shape;13074;p52"/>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5" name="Google Shape;13075;p52"/>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6" name="Google Shape;13076;p52"/>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77" name="Google Shape;13077;p52"/>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78" name="Google Shape;13078;p52"/>
          <p:cNvGrpSpPr/>
          <p:nvPr/>
        </p:nvGrpSpPr>
        <p:grpSpPr>
          <a:xfrm>
            <a:off x="2233795" y="2729762"/>
            <a:ext cx="232601" cy="366747"/>
            <a:chOff x="2233795" y="2882162"/>
            <a:chExt cx="232601" cy="366747"/>
          </a:xfrm>
        </p:grpSpPr>
        <p:sp>
          <p:nvSpPr>
            <p:cNvPr id="13079" name="Google Shape;13079;p52"/>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0" name="Google Shape;13080;p52"/>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1" name="Google Shape;13081;p52"/>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2" name="Google Shape;13082;p52"/>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3" name="Google Shape;13083;p52"/>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4" name="Google Shape;13084;p52"/>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5" name="Google Shape;13085;p52"/>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6" name="Google Shape;13086;p52"/>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7" name="Google Shape;13087;p52"/>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8" name="Google Shape;13088;p52"/>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89" name="Google Shape;13089;p52"/>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0" name="Google Shape;13090;p52"/>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1" name="Google Shape;13091;p52"/>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2" name="Google Shape;13092;p52"/>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3" name="Google Shape;13093;p52"/>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4" name="Google Shape;13094;p52"/>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5" name="Google Shape;13095;p52"/>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6" name="Google Shape;13096;p52"/>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097" name="Google Shape;13097;p52"/>
          <p:cNvGrpSpPr/>
          <p:nvPr/>
        </p:nvGrpSpPr>
        <p:grpSpPr>
          <a:xfrm>
            <a:off x="3523772" y="3252022"/>
            <a:ext cx="362008" cy="244175"/>
            <a:chOff x="3523772" y="3404422"/>
            <a:chExt cx="362008" cy="244175"/>
          </a:xfrm>
        </p:grpSpPr>
        <p:sp>
          <p:nvSpPr>
            <p:cNvPr id="13098" name="Google Shape;13098;p52"/>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99" name="Google Shape;13099;p52"/>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0" name="Google Shape;13100;p52"/>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1" name="Google Shape;13101;p52"/>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2" name="Google Shape;13102;p52"/>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3" name="Google Shape;13103;p52"/>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4" name="Google Shape;13104;p52"/>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5" name="Google Shape;13105;p52"/>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6" name="Google Shape;13106;p52"/>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7" name="Google Shape;13107;p52"/>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8" name="Google Shape;13108;p52"/>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09" name="Google Shape;13109;p52"/>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0" name="Google Shape;13110;p52"/>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1" name="Google Shape;13111;p52"/>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2" name="Google Shape;13112;p52"/>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13" name="Google Shape;13113;p52"/>
          <p:cNvGrpSpPr/>
          <p:nvPr/>
        </p:nvGrpSpPr>
        <p:grpSpPr>
          <a:xfrm>
            <a:off x="3531026" y="1824914"/>
            <a:ext cx="359232" cy="327836"/>
            <a:chOff x="3531026" y="1977314"/>
            <a:chExt cx="359232" cy="327836"/>
          </a:xfrm>
        </p:grpSpPr>
        <p:sp>
          <p:nvSpPr>
            <p:cNvPr id="13114" name="Google Shape;13114;p52"/>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5" name="Google Shape;13115;p52"/>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6" name="Google Shape;13116;p52"/>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7" name="Google Shape;13117;p52"/>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8" name="Google Shape;13118;p52"/>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19" name="Google Shape;13119;p52"/>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0" name="Google Shape;13120;p52"/>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1" name="Google Shape;13121;p52"/>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2" name="Google Shape;13122;p52"/>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3" name="Google Shape;13123;p52"/>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24" name="Google Shape;13124;p52"/>
          <p:cNvGrpSpPr/>
          <p:nvPr/>
        </p:nvGrpSpPr>
        <p:grpSpPr>
          <a:xfrm>
            <a:off x="3123351" y="1347875"/>
            <a:ext cx="296782" cy="359232"/>
            <a:chOff x="3123351" y="1500275"/>
            <a:chExt cx="296782" cy="359232"/>
          </a:xfrm>
        </p:grpSpPr>
        <p:sp>
          <p:nvSpPr>
            <p:cNvPr id="13125" name="Google Shape;13125;p52"/>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6" name="Google Shape;13126;p52"/>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7" name="Google Shape;13127;p52"/>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8" name="Google Shape;13128;p52"/>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29" name="Google Shape;13129;p52"/>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0" name="Google Shape;13130;p52"/>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1" name="Google Shape;13131;p52"/>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2" name="Google Shape;13132;p52"/>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3" name="Google Shape;13133;p52"/>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4" name="Google Shape;13134;p52"/>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5" name="Google Shape;13135;p52"/>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36" name="Google Shape;13136;p52"/>
          <p:cNvGrpSpPr/>
          <p:nvPr/>
        </p:nvGrpSpPr>
        <p:grpSpPr>
          <a:xfrm>
            <a:off x="2659458" y="1347875"/>
            <a:ext cx="332262" cy="359232"/>
            <a:chOff x="2659458" y="1500275"/>
            <a:chExt cx="332262" cy="359232"/>
          </a:xfrm>
        </p:grpSpPr>
        <p:sp>
          <p:nvSpPr>
            <p:cNvPr id="13137" name="Google Shape;13137;p52"/>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8" name="Google Shape;13138;p52"/>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39" name="Google Shape;13139;p52"/>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0" name="Google Shape;13140;p52"/>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1" name="Google Shape;13141;p52"/>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2" name="Google Shape;13142;p52"/>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3" name="Google Shape;13143;p52"/>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4" name="Google Shape;13144;p52"/>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5" name="Google Shape;13145;p52"/>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6" name="Google Shape;13146;p52"/>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7" name="Google Shape;13147;p52"/>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8" name="Google Shape;13148;p52"/>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49" name="Google Shape;13149;p52"/>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0" name="Google Shape;13150;p52"/>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1" name="Google Shape;13151;p52"/>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2" name="Google Shape;13152;p52"/>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3" name="Google Shape;13153;p52"/>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4" name="Google Shape;13154;p52"/>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5" name="Google Shape;13155;p52"/>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6" name="Google Shape;13156;p52"/>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57" name="Google Shape;13157;p52"/>
          <p:cNvGrpSpPr/>
          <p:nvPr/>
        </p:nvGrpSpPr>
        <p:grpSpPr>
          <a:xfrm>
            <a:off x="1750184" y="2261130"/>
            <a:ext cx="359729" cy="359441"/>
            <a:chOff x="1750184" y="2413530"/>
            <a:chExt cx="359729" cy="359441"/>
          </a:xfrm>
        </p:grpSpPr>
        <p:sp>
          <p:nvSpPr>
            <p:cNvPr id="13158" name="Google Shape;13158;p52"/>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59" name="Google Shape;13159;p52"/>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0" name="Google Shape;13160;p52"/>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1" name="Google Shape;13161;p52"/>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2" name="Google Shape;13162;p52"/>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3" name="Google Shape;13163;p52"/>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4" name="Google Shape;13164;p52"/>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5" name="Google Shape;13165;p52"/>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6" name="Google Shape;13166;p52"/>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7" name="Google Shape;13167;p52"/>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8" name="Google Shape;13168;p52"/>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69" name="Google Shape;13169;p52"/>
          <p:cNvGrpSpPr/>
          <p:nvPr/>
        </p:nvGrpSpPr>
        <p:grpSpPr>
          <a:xfrm>
            <a:off x="2230050" y="1347823"/>
            <a:ext cx="316524" cy="359285"/>
            <a:chOff x="2230050" y="1500223"/>
            <a:chExt cx="316524" cy="359285"/>
          </a:xfrm>
        </p:grpSpPr>
        <p:sp>
          <p:nvSpPr>
            <p:cNvPr id="13170" name="Google Shape;13170;p52"/>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1" name="Google Shape;13171;p52"/>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2" name="Google Shape;13172;p52"/>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3" name="Google Shape;13173;p52"/>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4" name="Google Shape;13174;p52"/>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5" name="Google Shape;13175;p52"/>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6" name="Google Shape;13176;p52"/>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7" name="Google Shape;13177;p52"/>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8" name="Google Shape;13178;p52"/>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9" name="Google Shape;13179;p52"/>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0" name="Google Shape;13180;p52"/>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1" name="Google Shape;13181;p52"/>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2" name="Google Shape;13182;p52"/>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3" name="Google Shape;13183;p52"/>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4" name="Google Shape;13184;p52"/>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5" name="Google Shape;13185;p52"/>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6" name="Google Shape;13186;p52"/>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7" name="Google Shape;13187;p52"/>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8" name="Google Shape;13188;p52"/>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9" name="Google Shape;13189;p52"/>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0" name="Google Shape;13190;p52"/>
          <p:cNvGrpSpPr/>
          <p:nvPr/>
        </p:nvGrpSpPr>
        <p:grpSpPr>
          <a:xfrm>
            <a:off x="2690042" y="4110367"/>
            <a:ext cx="359389" cy="359232"/>
            <a:chOff x="2690042" y="4262767"/>
            <a:chExt cx="359389" cy="359232"/>
          </a:xfrm>
        </p:grpSpPr>
        <p:sp>
          <p:nvSpPr>
            <p:cNvPr id="13191" name="Google Shape;13191;p52"/>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2" name="Google Shape;13192;p52"/>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3" name="Google Shape;13193;p52"/>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4" name="Google Shape;13194;p52"/>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5" name="Google Shape;13195;p52"/>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6" name="Google Shape;13196;p52"/>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7" name="Google Shape;13197;p52"/>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198" name="Google Shape;13198;p52"/>
          <p:cNvGrpSpPr/>
          <p:nvPr/>
        </p:nvGrpSpPr>
        <p:grpSpPr>
          <a:xfrm>
            <a:off x="2689440" y="2729762"/>
            <a:ext cx="222336" cy="366722"/>
            <a:chOff x="2689440" y="2882162"/>
            <a:chExt cx="222336" cy="366722"/>
          </a:xfrm>
        </p:grpSpPr>
        <p:sp>
          <p:nvSpPr>
            <p:cNvPr id="13199" name="Google Shape;13199;p52"/>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0" name="Google Shape;13200;p52"/>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1" name="Google Shape;13201;p52"/>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2" name="Google Shape;13202;p52"/>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3" name="Google Shape;13203;p52"/>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4" name="Google Shape;13204;p52"/>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5" name="Google Shape;13205;p52"/>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6" name="Google Shape;13206;p52"/>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7" name="Google Shape;13207;p52"/>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208" name="Google Shape;13208;p52"/>
          <p:cNvSpPr/>
          <p:nvPr/>
        </p:nvSpPr>
        <p:spPr>
          <a:xfrm>
            <a:off x="2637986" y="21285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209" name="Google Shape;13209;p52"/>
          <p:cNvGrpSpPr/>
          <p:nvPr/>
        </p:nvGrpSpPr>
        <p:grpSpPr>
          <a:xfrm>
            <a:off x="2637986" y="1827742"/>
            <a:ext cx="359232" cy="322023"/>
            <a:chOff x="2637986" y="1980142"/>
            <a:chExt cx="359232" cy="322023"/>
          </a:xfrm>
        </p:grpSpPr>
        <p:sp>
          <p:nvSpPr>
            <p:cNvPr id="13210" name="Google Shape;13210;p52"/>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1" name="Google Shape;13211;p52"/>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2" name="Google Shape;13212;p52"/>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3" name="Google Shape;13213;p52"/>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4" name="Google Shape;13214;p52"/>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5" name="Google Shape;13215;p52"/>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6" name="Google Shape;13216;p52"/>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7" name="Google Shape;13217;p52"/>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8" name="Google Shape;13218;p52"/>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9" name="Google Shape;13219;p52"/>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0" name="Google Shape;13220;p52"/>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1" name="Google Shape;13221;p52"/>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2" name="Google Shape;13222;p52"/>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23" name="Google Shape;13223;p52"/>
          <p:cNvGrpSpPr/>
          <p:nvPr/>
        </p:nvGrpSpPr>
        <p:grpSpPr>
          <a:xfrm>
            <a:off x="1306531" y="3194572"/>
            <a:ext cx="323018" cy="359075"/>
            <a:chOff x="1306531" y="3346972"/>
            <a:chExt cx="323018" cy="359075"/>
          </a:xfrm>
        </p:grpSpPr>
        <p:sp>
          <p:nvSpPr>
            <p:cNvPr id="13224" name="Google Shape;13224;p52"/>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5" name="Google Shape;13225;p52"/>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6" name="Google Shape;13226;p52"/>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7" name="Google Shape;13227;p52"/>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8" name="Google Shape;13228;p52"/>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9" name="Google Shape;13229;p52"/>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0" name="Google Shape;13230;p52"/>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1" name="Google Shape;13231;p52"/>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2" name="Google Shape;13232;p52"/>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3" name="Google Shape;13233;p52"/>
          <p:cNvGrpSpPr/>
          <p:nvPr/>
        </p:nvGrpSpPr>
        <p:grpSpPr>
          <a:xfrm>
            <a:off x="1308024" y="2261575"/>
            <a:ext cx="360253" cy="357111"/>
            <a:chOff x="1308024" y="2413975"/>
            <a:chExt cx="360253" cy="357111"/>
          </a:xfrm>
        </p:grpSpPr>
        <p:sp>
          <p:nvSpPr>
            <p:cNvPr id="13234" name="Google Shape;13234;p52"/>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5" name="Google Shape;13235;p52"/>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6" name="Google Shape;13236;p52"/>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7" name="Google Shape;13237;p52"/>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8" name="Google Shape;13238;p52"/>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39" name="Google Shape;13239;p52"/>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0" name="Google Shape;13240;p52"/>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1" name="Google Shape;13241;p52"/>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2" name="Google Shape;13242;p52"/>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3" name="Google Shape;13243;p52"/>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4" name="Google Shape;13244;p52"/>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5" name="Google Shape;13245;p52"/>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6" name="Google Shape;13246;p52"/>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7" name="Google Shape;13247;p52"/>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8" name="Google Shape;13248;p52"/>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49" name="Google Shape;13249;p52"/>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0" name="Google Shape;13250;p52"/>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1" name="Google Shape;13251;p52"/>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2" name="Google Shape;13252;p52"/>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3" name="Google Shape;13253;p52"/>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4" name="Google Shape;13254;p52"/>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5" name="Google Shape;13255;p52"/>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6" name="Google Shape;13256;p52"/>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7" name="Google Shape;13257;p52"/>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8" name="Google Shape;13258;p52"/>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9" name="Google Shape;13259;p52"/>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0" name="Google Shape;13260;p52"/>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1" name="Google Shape;13261;p52"/>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2" name="Google Shape;13262;p52"/>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3" name="Google Shape;13263;p52"/>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64" name="Google Shape;13264;p52"/>
          <p:cNvGrpSpPr/>
          <p:nvPr/>
        </p:nvGrpSpPr>
        <p:grpSpPr>
          <a:xfrm>
            <a:off x="1298519" y="1817922"/>
            <a:ext cx="378451" cy="341322"/>
            <a:chOff x="1298519" y="1970322"/>
            <a:chExt cx="378451" cy="341322"/>
          </a:xfrm>
        </p:grpSpPr>
        <p:sp>
          <p:nvSpPr>
            <p:cNvPr id="13265" name="Google Shape;13265;p52"/>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6" name="Google Shape;13266;p52"/>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7" name="Google Shape;13267;p52"/>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8" name="Google Shape;13268;p52"/>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9" name="Google Shape;13269;p52"/>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0" name="Google Shape;13270;p52"/>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1" name="Google Shape;13271;p52"/>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2" name="Google Shape;13272;p52"/>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3" name="Google Shape;13273;p52"/>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4" name="Google Shape;13274;p52"/>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5" name="Google Shape;13275;p52"/>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6" name="Google Shape;13276;p52"/>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7" name="Google Shape;13277;p52"/>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8" name="Google Shape;13278;p52"/>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9" name="Google Shape;13279;p52"/>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0" name="Google Shape;13280;p52"/>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1" name="Google Shape;13281;p52"/>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2" name="Google Shape;13282;p52"/>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3" name="Google Shape;13283;p52"/>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4" name="Google Shape;13284;p52"/>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85" name="Google Shape;13285;p52"/>
          <p:cNvGrpSpPr/>
          <p:nvPr/>
        </p:nvGrpSpPr>
        <p:grpSpPr>
          <a:xfrm>
            <a:off x="3114815" y="3194468"/>
            <a:ext cx="283217" cy="359179"/>
            <a:chOff x="3114815" y="3346868"/>
            <a:chExt cx="283217" cy="359179"/>
          </a:xfrm>
        </p:grpSpPr>
        <p:sp>
          <p:nvSpPr>
            <p:cNvPr id="13286" name="Google Shape;13286;p52"/>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7" name="Google Shape;13287;p52"/>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8" name="Google Shape;13288;p52"/>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9" name="Google Shape;13289;p52"/>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0" name="Google Shape;13290;p52"/>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1" name="Google Shape;13291;p52"/>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2" name="Google Shape;13292;p52"/>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3" name="Google Shape;13293;p52"/>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4" name="Google Shape;13294;p52"/>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5" name="Google Shape;13295;p52"/>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6" name="Google Shape;13296;p52"/>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7" name="Google Shape;13297;p52"/>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8" name="Google Shape;13298;p52"/>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99" name="Google Shape;13299;p52"/>
          <p:cNvGrpSpPr/>
          <p:nvPr/>
        </p:nvGrpSpPr>
        <p:grpSpPr>
          <a:xfrm>
            <a:off x="3973186" y="3200831"/>
            <a:ext cx="378661" cy="346558"/>
            <a:chOff x="3973186" y="3353231"/>
            <a:chExt cx="378661" cy="346558"/>
          </a:xfrm>
        </p:grpSpPr>
        <p:sp>
          <p:nvSpPr>
            <p:cNvPr id="13300" name="Google Shape;13300;p52"/>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1" name="Google Shape;13301;p52"/>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2" name="Google Shape;13302;p52"/>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3" name="Google Shape;13303;p52"/>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4" name="Google Shape;13304;p52"/>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5" name="Google Shape;13305;p52"/>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6" name="Google Shape;13306;p52"/>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7" name="Google Shape;13307;p52"/>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8" name="Google Shape;13308;p52"/>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9" name="Google Shape;13309;p52"/>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0" name="Google Shape;13310;p52"/>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1" name="Google Shape;13311;p52"/>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2" name="Google Shape;13312;p52"/>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3" name="Google Shape;13313;p52"/>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4" name="Google Shape;13314;p52"/>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5" name="Google Shape;13315;p52"/>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6" name="Google Shape;13316;p52"/>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7" name="Google Shape;13317;p52"/>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18" name="Google Shape;13318;p52"/>
          <p:cNvGrpSpPr/>
          <p:nvPr/>
        </p:nvGrpSpPr>
        <p:grpSpPr>
          <a:xfrm>
            <a:off x="2152857" y="4110602"/>
            <a:ext cx="373241" cy="359128"/>
            <a:chOff x="2152857" y="4263002"/>
            <a:chExt cx="373241" cy="359128"/>
          </a:xfrm>
        </p:grpSpPr>
        <p:sp>
          <p:nvSpPr>
            <p:cNvPr id="13319" name="Google Shape;13319;p52"/>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0" name="Google Shape;13320;p52"/>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1" name="Google Shape;13321;p52"/>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2" name="Google Shape;13322;p52"/>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3" name="Google Shape;13323;p52"/>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4" name="Google Shape;13324;p52"/>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5" name="Google Shape;13325;p52"/>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6" name="Google Shape;13326;p52"/>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27" name="Google Shape;13327;p52"/>
          <p:cNvGrpSpPr/>
          <p:nvPr/>
        </p:nvGrpSpPr>
        <p:grpSpPr>
          <a:xfrm>
            <a:off x="859632" y="3194572"/>
            <a:ext cx="303537" cy="359127"/>
            <a:chOff x="859632" y="3346972"/>
            <a:chExt cx="303537" cy="359127"/>
          </a:xfrm>
        </p:grpSpPr>
        <p:sp>
          <p:nvSpPr>
            <p:cNvPr id="13328" name="Google Shape;13328;p52"/>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9" name="Google Shape;13329;p52"/>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0" name="Google Shape;13330;p52"/>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1" name="Google Shape;13331;p52"/>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2" name="Google Shape;13332;p52"/>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33" name="Google Shape;13333;p52"/>
          <p:cNvGrpSpPr/>
          <p:nvPr/>
        </p:nvGrpSpPr>
        <p:grpSpPr>
          <a:xfrm>
            <a:off x="1767911" y="2729841"/>
            <a:ext cx="265306" cy="366799"/>
            <a:chOff x="1767911" y="2882241"/>
            <a:chExt cx="265306" cy="366799"/>
          </a:xfrm>
        </p:grpSpPr>
        <p:sp>
          <p:nvSpPr>
            <p:cNvPr id="13334" name="Google Shape;13334;p52"/>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5" name="Google Shape;13335;p52"/>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6" name="Google Shape;13336;p52"/>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7" name="Google Shape;13337;p52"/>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8" name="Google Shape;13338;p5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9" name="Google Shape;13339;p52"/>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0" name="Google Shape;13340;p52"/>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1" name="Google Shape;13341;p52"/>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2" name="Google Shape;13342;p52"/>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3" name="Google Shape;13343;p52"/>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4" name="Google Shape;13344;p52"/>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5" name="Google Shape;13345;p52"/>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6" name="Google Shape;13346;p52"/>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7" name="Google Shape;13347;p52"/>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8" name="Google Shape;13348;p52"/>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49" name="Google Shape;13349;p52"/>
          <p:cNvGrpSpPr/>
          <p:nvPr/>
        </p:nvGrpSpPr>
        <p:grpSpPr>
          <a:xfrm>
            <a:off x="1332009" y="1347535"/>
            <a:ext cx="331895" cy="359310"/>
            <a:chOff x="1332009" y="1499935"/>
            <a:chExt cx="331895" cy="359310"/>
          </a:xfrm>
        </p:grpSpPr>
        <p:sp>
          <p:nvSpPr>
            <p:cNvPr id="13350" name="Google Shape;13350;p52"/>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1" name="Google Shape;13351;p52"/>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2" name="Google Shape;13352;p52"/>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3" name="Google Shape;13353;p52"/>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4" name="Google Shape;13354;p52"/>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5" name="Google Shape;13355;p52"/>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6" name="Google Shape;13356;p52"/>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7" name="Google Shape;13357;p52"/>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8" name="Google Shape;13358;p52"/>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9" name="Google Shape;13359;p52"/>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0" name="Google Shape;13360;p52"/>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1" name="Google Shape;13361;p52"/>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2" name="Google Shape;13362;p52"/>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3" name="Google Shape;13363;p52"/>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4" name="Google Shape;13364;p52"/>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5" name="Google Shape;13365;p52"/>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6" name="Google Shape;13366;p52"/>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67" name="Google Shape;13367;p52"/>
          <p:cNvGrpSpPr/>
          <p:nvPr/>
        </p:nvGrpSpPr>
        <p:grpSpPr>
          <a:xfrm>
            <a:off x="2663464" y="3194415"/>
            <a:ext cx="289528" cy="359232"/>
            <a:chOff x="2663464" y="3346815"/>
            <a:chExt cx="289528" cy="359232"/>
          </a:xfrm>
        </p:grpSpPr>
        <p:sp>
          <p:nvSpPr>
            <p:cNvPr id="13368" name="Google Shape;13368;p52"/>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9" name="Google Shape;13369;p52"/>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0" name="Google Shape;13370;p52"/>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1" name="Google Shape;13371;p52"/>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2" name="Google Shape;13372;p52"/>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3" name="Google Shape;13373;p52"/>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4" name="Google Shape;13374;p52"/>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5" name="Google Shape;13375;p52"/>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6" name="Google Shape;13376;p52"/>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7" name="Google Shape;13377;p52"/>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8" name="Google Shape;13378;p52"/>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79" name="Google Shape;13379;p52"/>
          <p:cNvGrpSpPr/>
          <p:nvPr/>
        </p:nvGrpSpPr>
        <p:grpSpPr>
          <a:xfrm>
            <a:off x="1315775" y="2729527"/>
            <a:ext cx="269051" cy="366983"/>
            <a:chOff x="1315775" y="2881927"/>
            <a:chExt cx="269051" cy="366983"/>
          </a:xfrm>
        </p:grpSpPr>
        <p:sp>
          <p:nvSpPr>
            <p:cNvPr id="13380" name="Google Shape;13380;p52"/>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1" name="Google Shape;13381;p52"/>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2" name="Google Shape;13382;p52"/>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3" name="Google Shape;13383;p52"/>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4" name="Google Shape;13384;p52"/>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5" name="Google Shape;13385;p52"/>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6" name="Google Shape;13386;p52"/>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7" name="Google Shape;13387;p52"/>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8" name="Google Shape;13388;p52"/>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89" name="Google Shape;13389;p52"/>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0" name="Google Shape;13390;p52"/>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1" name="Google Shape;13391;p52"/>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2" name="Google Shape;13392;p52"/>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3" name="Google Shape;13393;p52"/>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4" name="Google Shape;13394;p52"/>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95" name="Google Shape;13395;p52"/>
          <p:cNvGrpSpPr/>
          <p:nvPr/>
        </p:nvGrpSpPr>
        <p:grpSpPr>
          <a:xfrm>
            <a:off x="3977427" y="1827742"/>
            <a:ext cx="359232" cy="322023"/>
            <a:chOff x="3977427" y="1980142"/>
            <a:chExt cx="359232" cy="322023"/>
          </a:xfrm>
        </p:grpSpPr>
        <p:sp>
          <p:nvSpPr>
            <p:cNvPr id="13396" name="Google Shape;13396;p52"/>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7" name="Google Shape;13397;p52"/>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8" name="Google Shape;13398;p52"/>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99" name="Google Shape;13399;p52"/>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0" name="Google Shape;13400;p52"/>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1" name="Google Shape;13401;p52"/>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2" name="Google Shape;13402;p52"/>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3" name="Google Shape;13403;p52"/>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4" name="Google Shape;13404;p52"/>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5" name="Google Shape;13405;p52"/>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06" name="Google Shape;13406;p52"/>
          <p:cNvGrpSpPr/>
          <p:nvPr/>
        </p:nvGrpSpPr>
        <p:grpSpPr>
          <a:xfrm>
            <a:off x="865628" y="2261208"/>
            <a:ext cx="361720" cy="359180"/>
            <a:chOff x="865628" y="2413608"/>
            <a:chExt cx="361720" cy="359180"/>
          </a:xfrm>
        </p:grpSpPr>
        <p:sp>
          <p:nvSpPr>
            <p:cNvPr id="13407" name="Google Shape;13407;p52"/>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8" name="Google Shape;13408;p52"/>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9" name="Google Shape;13409;p52"/>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0" name="Google Shape;13410;p52"/>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1" name="Google Shape;13411;p52"/>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2" name="Google Shape;13412;p52"/>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3" name="Google Shape;13413;p52"/>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4" name="Google Shape;13414;p52"/>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5" name="Google Shape;13415;p52"/>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6" name="Google Shape;13416;p52"/>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7" name="Google Shape;13417;p52"/>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8" name="Google Shape;13418;p52"/>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9" name="Google Shape;13419;p52"/>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20" name="Google Shape;13420;p52"/>
          <p:cNvGrpSpPr/>
          <p:nvPr/>
        </p:nvGrpSpPr>
        <p:grpSpPr>
          <a:xfrm>
            <a:off x="3117093" y="2729527"/>
            <a:ext cx="268816" cy="366983"/>
            <a:chOff x="3117093" y="2881927"/>
            <a:chExt cx="268816" cy="366983"/>
          </a:xfrm>
        </p:grpSpPr>
        <p:sp>
          <p:nvSpPr>
            <p:cNvPr id="13421" name="Google Shape;13421;p52"/>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2" name="Google Shape;13422;p52"/>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3" name="Google Shape;13423;p52"/>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4" name="Google Shape;13424;p52"/>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5" name="Google Shape;13425;p52"/>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6" name="Google Shape;13426;p52"/>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7" name="Google Shape;13427;p52"/>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8" name="Google Shape;13428;p52"/>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9" name="Google Shape;13429;p52"/>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0" name="Google Shape;13430;p52"/>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1" name="Google Shape;13431;p52"/>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2" name="Google Shape;13432;p52"/>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3" name="Google Shape;13433;p52"/>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4" name="Google Shape;13434;p52"/>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5" name="Google Shape;13435;p52"/>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36" name="Google Shape;13436;p52"/>
          <p:cNvGrpSpPr/>
          <p:nvPr/>
        </p:nvGrpSpPr>
        <p:grpSpPr>
          <a:xfrm>
            <a:off x="3534508" y="1355600"/>
            <a:ext cx="368502" cy="343521"/>
            <a:chOff x="3534508" y="1508000"/>
            <a:chExt cx="368502" cy="343521"/>
          </a:xfrm>
        </p:grpSpPr>
        <p:sp>
          <p:nvSpPr>
            <p:cNvPr id="13437" name="Google Shape;13437;p52"/>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8" name="Google Shape;13438;p52"/>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9" name="Google Shape;13439;p52"/>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0" name="Google Shape;13440;p52"/>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1" name="Google Shape;13441;p52"/>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2" name="Google Shape;13442;p52"/>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3" name="Google Shape;13443;p52"/>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4" name="Google Shape;13444;p52"/>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5" name="Google Shape;13445;p52"/>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6" name="Google Shape;13446;p52"/>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7" name="Google Shape;13447;p52"/>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8" name="Google Shape;13448;p52"/>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9" name="Google Shape;13449;p52"/>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0" name="Google Shape;13450;p52"/>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1" name="Google Shape;13451;p52"/>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52" name="Google Shape;13452;p52"/>
          <p:cNvGrpSpPr/>
          <p:nvPr/>
        </p:nvGrpSpPr>
        <p:grpSpPr>
          <a:xfrm>
            <a:off x="7147436" y="1350599"/>
            <a:ext cx="279054" cy="354754"/>
            <a:chOff x="7147436" y="1502999"/>
            <a:chExt cx="279054" cy="354754"/>
          </a:xfrm>
        </p:grpSpPr>
        <p:sp>
          <p:nvSpPr>
            <p:cNvPr id="13453" name="Google Shape;13453;p52"/>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4" name="Google Shape;13454;p52"/>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5" name="Google Shape;13455;p52"/>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6" name="Google Shape;13456;p52"/>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7" name="Google Shape;13457;p52"/>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8" name="Google Shape;13458;p52"/>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9" name="Google Shape;13459;p52"/>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0" name="Google Shape;13460;p52"/>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1" name="Google Shape;13461;p52"/>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2" name="Google Shape;13462;p52"/>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3" name="Google Shape;13463;p52"/>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4" name="Google Shape;13464;p52"/>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5" name="Google Shape;13465;p52"/>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6" name="Google Shape;13466;p52"/>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7" name="Google Shape;13467;p52"/>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8" name="Google Shape;13468;p52"/>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69" name="Google Shape;13469;p52"/>
          <p:cNvGrpSpPr/>
          <p:nvPr/>
        </p:nvGrpSpPr>
        <p:grpSpPr>
          <a:xfrm>
            <a:off x="7603081" y="1820672"/>
            <a:ext cx="276802" cy="354807"/>
            <a:chOff x="7603081" y="1973072"/>
            <a:chExt cx="276802" cy="354807"/>
          </a:xfrm>
        </p:grpSpPr>
        <p:sp>
          <p:nvSpPr>
            <p:cNvPr id="13470" name="Google Shape;13470;p52"/>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1" name="Google Shape;13471;p52"/>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2" name="Google Shape;13472;p52"/>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3" name="Google Shape;13473;p52"/>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4" name="Google Shape;13474;p52"/>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5" name="Google Shape;13475;p52"/>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6" name="Google Shape;13476;p52"/>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7" name="Google Shape;13477;p52"/>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8" name="Google Shape;13478;p52"/>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9" name="Google Shape;13479;p52"/>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0" name="Google Shape;13480;p52"/>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1" name="Google Shape;13481;p52"/>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2" name="Google Shape;13482;p52"/>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3" name="Google Shape;13483;p52"/>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484" name="Google Shape;13484;p52"/>
          <p:cNvGrpSpPr/>
          <p:nvPr/>
        </p:nvGrpSpPr>
        <p:grpSpPr>
          <a:xfrm>
            <a:off x="6696792" y="1350599"/>
            <a:ext cx="276802" cy="354754"/>
            <a:chOff x="6696792" y="1502999"/>
            <a:chExt cx="276802" cy="354754"/>
          </a:xfrm>
        </p:grpSpPr>
        <p:sp>
          <p:nvSpPr>
            <p:cNvPr id="13485" name="Google Shape;13485;p52"/>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6" name="Google Shape;13486;p52"/>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7" name="Google Shape;13487;p52"/>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8" name="Google Shape;13488;p52"/>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9" name="Google Shape;13489;p52"/>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0" name="Google Shape;13490;p52"/>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1" name="Google Shape;13491;p52"/>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2" name="Google Shape;13492;p52"/>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3" name="Google Shape;13493;p52"/>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4" name="Google Shape;13494;p52"/>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5" name="Google Shape;13495;p52"/>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6" name="Google Shape;13496;p52"/>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7" name="Google Shape;13497;p52"/>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8" name="Google Shape;13498;p52"/>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99" name="Google Shape;13499;p52"/>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500" name="Google Shape;13500;p52"/>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3501" name="Google Shape;13501;p52"/>
          <p:cNvGrpSpPr/>
          <p:nvPr/>
        </p:nvGrpSpPr>
        <p:grpSpPr>
          <a:xfrm>
            <a:off x="6223393" y="1350599"/>
            <a:ext cx="320295" cy="354754"/>
            <a:chOff x="6223393" y="1502999"/>
            <a:chExt cx="320295" cy="354754"/>
          </a:xfrm>
        </p:grpSpPr>
        <p:sp>
          <p:nvSpPr>
            <p:cNvPr id="13502" name="Google Shape;13502;p52"/>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3" name="Google Shape;13503;p52"/>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4" name="Google Shape;13504;p52"/>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5" name="Google Shape;13505;p52"/>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6" name="Google Shape;13506;p52"/>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7" name="Google Shape;13507;p52"/>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8" name="Google Shape;13508;p52"/>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09" name="Google Shape;13509;p52"/>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0" name="Google Shape;13510;p52"/>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1" name="Google Shape;13511;p52"/>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2" name="Google Shape;13512;p52"/>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3" name="Google Shape;13513;p52"/>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4" name="Google Shape;13514;p52"/>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5" name="Google Shape;13515;p52"/>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6" name="Google Shape;13516;p52"/>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7" name="Google Shape;13517;p52"/>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8" name="Google Shape;13518;p52"/>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19" name="Google Shape;13519;p52"/>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0" name="Google Shape;13520;p52"/>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1" name="Google Shape;13521;p52"/>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2" name="Google Shape;13522;p52"/>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3" name="Google Shape;13523;p52"/>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4" name="Google Shape;13524;p52"/>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25" name="Google Shape;13525;p52"/>
          <p:cNvGrpSpPr/>
          <p:nvPr/>
        </p:nvGrpSpPr>
        <p:grpSpPr>
          <a:xfrm>
            <a:off x="5310611" y="1350572"/>
            <a:ext cx="339515" cy="354781"/>
            <a:chOff x="5310611" y="1502972"/>
            <a:chExt cx="339515" cy="354781"/>
          </a:xfrm>
        </p:grpSpPr>
        <p:sp>
          <p:nvSpPr>
            <p:cNvPr id="13526" name="Google Shape;13526;p52"/>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7" name="Google Shape;13527;p52"/>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8" name="Google Shape;13528;p52"/>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29" name="Google Shape;13529;p52"/>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0" name="Google Shape;13530;p52"/>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1" name="Google Shape;13531;p52"/>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2" name="Google Shape;13532;p52"/>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3" name="Google Shape;13533;p52"/>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4" name="Google Shape;13534;p52"/>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5" name="Google Shape;13535;p52"/>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6" name="Google Shape;13536;p52"/>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7" name="Google Shape;13537;p52"/>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8" name="Google Shape;13538;p52"/>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39" name="Google Shape;13539;p52"/>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0" name="Google Shape;13540;p52"/>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1" name="Google Shape;13541;p52"/>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42" name="Google Shape;13542;p52"/>
          <p:cNvGrpSpPr/>
          <p:nvPr/>
        </p:nvGrpSpPr>
        <p:grpSpPr>
          <a:xfrm>
            <a:off x="6253637" y="3637701"/>
            <a:ext cx="274550" cy="354833"/>
            <a:chOff x="6253637" y="3790101"/>
            <a:chExt cx="274550" cy="354833"/>
          </a:xfrm>
        </p:grpSpPr>
        <p:sp>
          <p:nvSpPr>
            <p:cNvPr id="13543" name="Google Shape;13543;p52"/>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4" name="Google Shape;13544;p52"/>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5" name="Google Shape;13545;p52"/>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6" name="Google Shape;13546;p52"/>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7" name="Google Shape;13547;p52"/>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8" name="Google Shape;13548;p52"/>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49" name="Google Shape;13549;p52"/>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0" name="Google Shape;13550;p52"/>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1" name="Google Shape;13551;p52"/>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2" name="Google Shape;13552;p52"/>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3" name="Google Shape;13553;p52"/>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4" name="Google Shape;13554;p52"/>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5" name="Google Shape;13555;p52"/>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6" name="Google Shape;13556;p52"/>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7" name="Google Shape;13557;p52"/>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8" name="Google Shape;13558;p52"/>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59" name="Google Shape;13559;p52"/>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60" name="Google Shape;13560;p52"/>
          <p:cNvGrpSpPr/>
          <p:nvPr/>
        </p:nvGrpSpPr>
        <p:grpSpPr>
          <a:xfrm>
            <a:off x="5802731" y="3637780"/>
            <a:ext cx="274576" cy="354754"/>
            <a:chOff x="5802731" y="3790180"/>
            <a:chExt cx="274576" cy="354754"/>
          </a:xfrm>
        </p:grpSpPr>
        <p:sp>
          <p:nvSpPr>
            <p:cNvPr id="13561" name="Google Shape;13561;p52"/>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2" name="Google Shape;13562;p52"/>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3" name="Google Shape;13563;p52"/>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4" name="Google Shape;13564;p52"/>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5" name="Google Shape;13565;p52"/>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6" name="Google Shape;13566;p52"/>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7" name="Google Shape;13567;p52"/>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8" name="Google Shape;13568;p52"/>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69" name="Google Shape;13569;p52"/>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0" name="Google Shape;13570;p52"/>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1" name="Google Shape;13571;p52"/>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2" name="Google Shape;13572;p52"/>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3" name="Google Shape;13573;p52"/>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4" name="Google Shape;13574;p52"/>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5" name="Google Shape;13575;p52"/>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6" name="Google Shape;13576;p52"/>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7" name="Google Shape;13577;p52"/>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8" name="Google Shape;13578;p52"/>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79" name="Google Shape;13579;p52"/>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0" name="Google Shape;13580;p52"/>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1" name="Google Shape;13581;p52"/>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582" name="Google Shape;13582;p52"/>
          <p:cNvGrpSpPr/>
          <p:nvPr/>
        </p:nvGrpSpPr>
        <p:grpSpPr>
          <a:xfrm>
            <a:off x="5352088" y="3637806"/>
            <a:ext cx="274550" cy="354728"/>
            <a:chOff x="5352088" y="3790206"/>
            <a:chExt cx="274550" cy="354728"/>
          </a:xfrm>
        </p:grpSpPr>
        <p:sp>
          <p:nvSpPr>
            <p:cNvPr id="13583" name="Google Shape;13583;p52"/>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4" name="Google Shape;13584;p52"/>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5" name="Google Shape;13585;p52"/>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6" name="Google Shape;13586;p52"/>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7" name="Google Shape;13587;p52"/>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8" name="Google Shape;13588;p52"/>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89" name="Google Shape;13589;p52"/>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0" name="Google Shape;13590;p52"/>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1" name="Google Shape;13591;p52"/>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2" name="Google Shape;13592;p52"/>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3" name="Google Shape;13593;p52"/>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4" name="Google Shape;13594;p52"/>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5" name="Google Shape;13595;p52"/>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6" name="Google Shape;13596;p52"/>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7" name="Google Shape;13597;p52"/>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8" name="Google Shape;13598;p52"/>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599" name="Google Shape;13599;p52"/>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0" name="Google Shape;13600;p52"/>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1" name="Google Shape;13601;p52"/>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2" name="Google Shape;13602;p52"/>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3" name="Google Shape;13603;p52"/>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4" name="Google Shape;13604;p52"/>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5" name="Google Shape;13605;p52"/>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6" name="Google Shape;13606;p52"/>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07" name="Google Shape;13607;p52"/>
          <p:cNvGrpSpPr/>
          <p:nvPr/>
        </p:nvGrpSpPr>
        <p:grpSpPr>
          <a:xfrm>
            <a:off x="4901706" y="3637675"/>
            <a:ext cx="274550" cy="354859"/>
            <a:chOff x="4901706" y="3790075"/>
            <a:chExt cx="274550" cy="354859"/>
          </a:xfrm>
        </p:grpSpPr>
        <p:sp>
          <p:nvSpPr>
            <p:cNvPr id="13608" name="Google Shape;13608;p52"/>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09" name="Google Shape;13609;p52"/>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0" name="Google Shape;13610;p52"/>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1" name="Google Shape;13611;p52"/>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2" name="Google Shape;13612;p52"/>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3" name="Google Shape;13613;p52"/>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4" name="Google Shape;13614;p52"/>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5" name="Google Shape;13615;p52"/>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6" name="Google Shape;13616;p52"/>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7" name="Google Shape;13617;p52"/>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8" name="Google Shape;13618;p52"/>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19" name="Google Shape;13619;p52"/>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0" name="Google Shape;13620;p52"/>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1" name="Google Shape;13621;p52"/>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2" name="Google Shape;13622;p52"/>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3" name="Google Shape;13623;p52"/>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4" name="Google Shape;13624;p52"/>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25" name="Google Shape;13625;p52"/>
          <p:cNvGrpSpPr/>
          <p:nvPr/>
        </p:nvGrpSpPr>
        <p:grpSpPr>
          <a:xfrm>
            <a:off x="8052704" y="1350808"/>
            <a:ext cx="275073" cy="354545"/>
            <a:chOff x="8052704" y="1503208"/>
            <a:chExt cx="275073" cy="354545"/>
          </a:xfrm>
        </p:grpSpPr>
        <p:sp>
          <p:nvSpPr>
            <p:cNvPr id="13626" name="Google Shape;13626;p52"/>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7" name="Google Shape;13627;p52"/>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8" name="Google Shape;13628;p52"/>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29" name="Google Shape;13629;p52"/>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0" name="Google Shape;13630;p52"/>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1" name="Google Shape;13631;p52"/>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2" name="Google Shape;13632;p52"/>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3" name="Google Shape;13633;p52"/>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4" name="Google Shape;13634;p52"/>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5" name="Google Shape;13635;p52"/>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6" name="Google Shape;13636;p52"/>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7" name="Google Shape;13637;p52"/>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8" name="Google Shape;13638;p52"/>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39" name="Google Shape;13639;p52"/>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0" name="Google Shape;13640;p52"/>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1" name="Google Shape;13641;p52"/>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2" name="Google Shape;13642;p52"/>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43" name="Google Shape;13643;p52"/>
          <p:cNvGrpSpPr/>
          <p:nvPr/>
        </p:nvGrpSpPr>
        <p:grpSpPr>
          <a:xfrm>
            <a:off x="5794745" y="1350599"/>
            <a:ext cx="274550" cy="354754"/>
            <a:chOff x="5794745" y="1502999"/>
            <a:chExt cx="274550" cy="354754"/>
          </a:xfrm>
        </p:grpSpPr>
        <p:sp>
          <p:nvSpPr>
            <p:cNvPr id="13644" name="Google Shape;13644;p52"/>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5" name="Google Shape;13645;p52"/>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6" name="Google Shape;13646;p52"/>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7" name="Google Shape;13647;p52"/>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8" name="Google Shape;13648;p52"/>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49" name="Google Shape;13649;p52"/>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0" name="Google Shape;13650;p52"/>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1" name="Google Shape;13651;p52"/>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2" name="Google Shape;13652;p52"/>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3" name="Google Shape;13653;p52"/>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4" name="Google Shape;13654;p52"/>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5" name="Google Shape;13655;p52"/>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6" name="Google Shape;13656;p52"/>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7" name="Google Shape;13657;p52"/>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8" name="Google Shape;13658;p52"/>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59" name="Google Shape;13659;p52"/>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0" name="Google Shape;13660;p52"/>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1" name="Google Shape;13661;p52"/>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2" name="Google Shape;13662;p52"/>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3" name="Google Shape;13663;p52"/>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4" name="Google Shape;13664;p52"/>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5" name="Google Shape;13665;p52"/>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6" name="Google Shape;13666;p52"/>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67" name="Google Shape;13667;p52"/>
          <p:cNvGrpSpPr/>
          <p:nvPr/>
        </p:nvGrpSpPr>
        <p:grpSpPr>
          <a:xfrm>
            <a:off x="4896940" y="1350599"/>
            <a:ext cx="263317" cy="354754"/>
            <a:chOff x="4896940" y="1502999"/>
            <a:chExt cx="263317" cy="354754"/>
          </a:xfrm>
        </p:grpSpPr>
        <p:sp>
          <p:nvSpPr>
            <p:cNvPr id="13668" name="Google Shape;13668;p52"/>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69" name="Google Shape;13669;p52"/>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0" name="Google Shape;13670;p52"/>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1" name="Google Shape;13671;p52"/>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2" name="Google Shape;13672;p52"/>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3" name="Google Shape;13673;p52"/>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4" name="Google Shape;13674;p52"/>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5" name="Google Shape;13675;p52"/>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6" name="Google Shape;13676;p52"/>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7" name="Google Shape;13677;p52"/>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8" name="Google Shape;13678;p52"/>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79" name="Google Shape;13679;p52"/>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0" name="Google Shape;13680;p52"/>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1" name="Google Shape;13681;p52"/>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2" name="Google Shape;13682;p52"/>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3" name="Google Shape;13683;p52"/>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4" name="Google Shape;13684;p52"/>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5" name="Google Shape;13685;p52"/>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6" name="Google Shape;13686;p52"/>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7" name="Google Shape;13687;p52"/>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88" name="Google Shape;13688;p52"/>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689" name="Google Shape;13689;p52"/>
          <p:cNvGrpSpPr/>
          <p:nvPr/>
        </p:nvGrpSpPr>
        <p:grpSpPr>
          <a:xfrm>
            <a:off x="6255392" y="4115682"/>
            <a:ext cx="274550" cy="354729"/>
            <a:chOff x="6255392" y="4268082"/>
            <a:chExt cx="274550" cy="354729"/>
          </a:xfrm>
        </p:grpSpPr>
        <p:sp>
          <p:nvSpPr>
            <p:cNvPr id="13690" name="Google Shape;13690;p52"/>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1" name="Google Shape;13691;p52"/>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2" name="Google Shape;13692;p52"/>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3" name="Google Shape;13693;p52"/>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4" name="Google Shape;13694;p52"/>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5" name="Google Shape;13695;p52"/>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6" name="Google Shape;13696;p52"/>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7" name="Google Shape;13697;p52"/>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8" name="Google Shape;13698;p52"/>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699" name="Google Shape;13699;p52"/>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0" name="Google Shape;13700;p52"/>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1" name="Google Shape;13701;p52"/>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2" name="Google Shape;13702;p52"/>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3" name="Google Shape;13703;p52"/>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4" name="Google Shape;13704;p52"/>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5" name="Google Shape;13705;p52"/>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6" name="Google Shape;13706;p52"/>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7" name="Google Shape;13707;p52"/>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8" name="Google Shape;13708;p52"/>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09" name="Google Shape;13709;p52"/>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10" name="Google Shape;13710;p52"/>
          <p:cNvGrpSpPr/>
          <p:nvPr/>
        </p:nvGrpSpPr>
        <p:grpSpPr>
          <a:xfrm>
            <a:off x="7604076" y="3637675"/>
            <a:ext cx="275807" cy="354860"/>
            <a:chOff x="7604076" y="3790075"/>
            <a:chExt cx="275807" cy="354860"/>
          </a:xfrm>
        </p:grpSpPr>
        <p:sp>
          <p:nvSpPr>
            <p:cNvPr id="13711" name="Google Shape;13711;p52"/>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2" name="Google Shape;13712;p52"/>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3" name="Google Shape;13713;p52"/>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4" name="Google Shape;13714;p52"/>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5" name="Google Shape;13715;p52"/>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6" name="Google Shape;13716;p52"/>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7" name="Google Shape;13717;p52"/>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8" name="Google Shape;13718;p52"/>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19" name="Google Shape;13719;p52"/>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0" name="Google Shape;13720;p52"/>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1" name="Google Shape;13721;p52"/>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2" name="Google Shape;13722;p52"/>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3" name="Google Shape;13723;p52"/>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4" name="Google Shape;13724;p52"/>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5" name="Google Shape;13725;p52"/>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6" name="Google Shape;13726;p52"/>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7" name="Google Shape;13727;p52"/>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8" name="Google Shape;13728;p52"/>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29" name="Google Shape;13729;p52"/>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0" name="Google Shape;13730;p52"/>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1" name="Google Shape;13731;p52"/>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2" name="Google Shape;13732;p52"/>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33" name="Google Shape;13733;p52"/>
          <p:cNvGrpSpPr/>
          <p:nvPr/>
        </p:nvGrpSpPr>
        <p:grpSpPr>
          <a:xfrm>
            <a:off x="7154427" y="3637806"/>
            <a:ext cx="274550" cy="354493"/>
            <a:chOff x="7154427" y="3790206"/>
            <a:chExt cx="274550" cy="354493"/>
          </a:xfrm>
        </p:grpSpPr>
        <p:sp>
          <p:nvSpPr>
            <p:cNvPr id="13734" name="Google Shape;13734;p52"/>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5" name="Google Shape;13735;p52"/>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6" name="Google Shape;13736;p52"/>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7" name="Google Shape;13737;p52"/>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8" name="Google Shape;13738;p52"/>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39" name="Google Shape;13739;p52"/>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0" name="Google Shape;13740;p52"/>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1" name="Google Shape;13741;p52"/>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2" name="Google Shape;13742;p52"/>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3" name="Google Shape;13743;p52"/>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4" name="Google Shape;13744;p52"/>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5" name="Google Shape;13745;p52"/>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6" name="Google Shape;13746;p52"/>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7" name="Google Shape;13747;p52"/>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8" name="Google Shape;13748;p52"/>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49" name="Google Shape;13749;p52"/>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0" name="Google Shape;13750;p52"/>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1" name="Google Shape;13751;p52"/>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2" name="Google Shape;13752;p52"/>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3" name="Google Shape;13753;p52"/>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54" name="Google Shape;13754;p52"/>
          <p:cNvGrpSpPr/>
          <p:nvPr/>
        </p:nvGrpSpPr>
        <p:grpSpPr>
          <a:xfrm>
            <a:off x="8054458" y="1820750"/>
            <a:ext cx="274576" cy="354729"/>
            <a:chOff x="8054458" y="1973150"/>
            <a:chExt cx="274576" cy="354729"/>
          </a:xfrm>
        </p:grpSpPr>
        <p:sp>
          <p:nvSpPr>
            <p:cNvPr id="13755" name="Google Shape;13755;p52"/>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6" name="Google Shape;13756;p52"/>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7" name="Google Shape;13757;p52"/>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8" name="Google Shape;13758;p52"/>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59" name="Google Shape;13759;p52"/>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0" name="Google Shape;13760;p52"/>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1" name="Google Shape;13761;p52"/>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2" name="Google Shape;13762;p52"/>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3" name="Google Shape;13763;p52"/>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4" name="Google Shape;13764;p52"/>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5" name="Google Shape;13765;p52"/>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6" name="Google Shape;13766;p52"/>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7" name="Google Shape;13767;p52"/>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8" name="Google Shape;13768;p52"/>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69" name="Google Shape;13769;p52"/>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0" name="Google Shape;13770;p52"/>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1" name="Google Shape;13771;p52"/>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2" name="Google Shape;13772;p52"/>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3" name="Google Shape;13773;p52"/>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4" name="Google Shape;13774;p52"/>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5" name="Google Shape;13775;p52"/>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6" name="Google Shape;13776;p52"/>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77" name="Google Shape;13777;p52"/>
          <p:cNvGrpSpPr/>
          <p:nvPr/>
        </p:nvGrpSpPr>
        <p:grpSpPr>
          <a:xfrm>
            <a:off x="7153930" y="1820750"/>
            <a:ext cx="274812" cy="354729"/>
            <a:chOff x="7153930" y="1973150"/>
            <a:chExt cx="274812" cy="354729"/>
          </a:xfrm>
        </p:grpSpPr>
        <p:sp>
          <p:nvSpPr>
            <p:cNvPr id="13778" name="Google Shape;13778;p52"/>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79" name="Google Shape;13779;p52"/>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0" name="Google Shape;13780;p52"/>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1" name="Google Shape;13781;p52"/>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2" name="Google Shape;13782;p52"/>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3" name="Google Shape;13783;p52"/>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4" name="Google Shape;13784;p52"/>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5" name="Google Shape;13785;p52"/>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6" name="Google Shape;13786;p52"/>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7" name="Google Shape;13787;p52"/>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8" name="Google Shape;13788;p52"/>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89" name="Google Shape;13789;p52"/>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0" name="Google Shape;13790;p52"/>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1" name="Google Shape;13791;p52"/>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2" name="Google Shape;13792;p52"/>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3" name="Google Shape;13793;p52"/>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4" name="Google Shape;13794;p52"/>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5" name="Google Shape;13795;p52"/>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6" name="Google Shape;13796;p52"/>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797" name="Google Shape;13797;p52"/>
          <p:cNvGrpSpPr/>
          <p:nvPr/>
        </p:nvGrpSpPr>
        <p:grpSpPr>
          <a:xfrm>
            <a:off x="6703522" y="1820698"/>
            <a:ext cx="274812" cy="354781"/>
            <a:chOff x="6703522" y="1973098"/>
            <a:chExt cx="274812" cy="354781"/>
          </a:xfrm>
        </p:grpSpPr>
        <p:sp>
          <p:nvSpPr>
            <p:cNvPr id="13798" name="Google Shape;13798;p52"/>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799" name="Google Shape;13799;p52"/>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0" name="Google Shape;13800;p52"/>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1" name="Google Shape;13801;p52"/>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2" name="Google Shape;13802;p52"/>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3" name="Google Shape;13803;p52"/>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4" name="Google Shape;13804;p52"/>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5" name="Google Shape;13805;p52"/>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6" name="Google Shape;13806;p52"/>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7" name="Google Shape;13807;p52"/>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8" name="Google Shape;13808;p52"/>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09" name="Google Shape;13809;p52"/>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0" name="Google Shape;13810;p52"/>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1" name="Google Shape;13811;p52"/>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2" name="Google Shape;13812;p52"/>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3" name="Google Shape;13813;p52"/>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4" name="Google Shape;13814;p52"/>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5" name="Google Shape;13815;p52"/>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6" name="Google Shape;13816;p52"/>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7" name="Google Shape;13817;p52"/>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8" name="Google Shape;13818;p52"/>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19" name="Google Shape;13819;p52"/>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0" name="Google Shape;13820;p52"/>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1" name="Google Shape;13821;p52"/>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2" name="Google Shape;13822;p52"/>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23" name="Google Shape;13823;p52"/>
          <p:cNvGrpSpPr/>
          <p:nvPr/>
        </p:nvGrpSpPr>
        <p:grpSpPr>
          <a:xfrm>
            <a:off x="6253375" y="1820750"/>
            <a:ext cx="274812" cy="354729"/>
            <a:chOff x="6253375" y="1973150"/>
            <a:chExt cx="274812" cy="354729"/>
          </a:xfrm>
        </p:grpSpPr>
        <p:sp>
          <p:nvSpPr>
            <p:cNvPr id="13824" name="Google Shape;13824;p52"/>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5" name="Google Shape;13825;p52"/>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6" name="Google Shape;13826;p52"/>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7" name="Google Shape;13827;p52"/>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8" name="Google Shape;13828;p52"/>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29" name="Google Shape;13829;p52"/>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0" name="Google Shape;13830;p52"/>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1" name="Google Shape;13831;p52"/>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2" name="Google Shape;13832;p52"/>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3" name="Google Shape;13833;p52"/>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4" name="Google Shape;13834;p52"/>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5" name="Google Shape;13835;p52"/>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6" name="Google Shape;13836;p52"/>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7" name="Google Shape;13837;p52"/>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8" name="Google Shape;13838;p52"/>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39" name="Google Shape;13839;p52"/>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0" name="Google Shape;13840;p52"/>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1" name="Google Shape;13841;p52"/>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2" name="Google Shape;13842;p52"/>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3" name="Google Shape;13843;p52"/>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4" name="Google Shape;13844;p52"/>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5" name="Google Shape;13845;p52"/>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6" name="Google Shape;13846;p52"/>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7" name="Google Shape;13847;p52"/>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8" name="Google Shape;13848;p52"/>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49" name="Google Shape;13849;p52"/>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0" name="Google Shape;13850;p52"/>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1" name="Google Shape;13851;p52"/>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2" name="Google Shape;13852;p52"/>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3" name="Google Shape;13853;p52"/>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4" name="Google Shape;13854;p52"/>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5" name="Google Shape;13855;p52"/>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6" name="Google Shape;13856;p52"/>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7" name="Google Shape;13857;p52"/>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8" name="Google Shape;13858;p52"/>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59" name="Google Shape;13859;p52"/>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0" name="Google Shape;13860;p52"/>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1" name="Google Shape;13861;p52"/>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62" name="Google Shape;13862;p52"/>
          <p:cNvGrpSpPr/>
          <p:nvPr/>
        </p:nvGrpSpPr>
        <p:grpSpPr>
          <a:xfrm>
            <a:off x="5802496" y="1820750"/>
            <a:ext cx="275309" cy="354729"/>
            <a:chOff x="5802496" y="1973150"/>
            <a:chExt cx="275309" cy="354729"/>
          </a:xfrm>
        </p:grpSpPr>
        <p:sp>
          <p:nvSpPr>
            <p:cNvPr id="13863" name="Google Shape;13863;p52"/>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4" name="Google Shape;13864;p52"/>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5" name="Google Shape;13865;p52"/>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6" name="Google Shape;13866;p52"/>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7" name="Google Shape;13867;p52"/>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8" name="Google Shape;13868;p52"/>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69" name="Google Shape;13869;p52"/>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0" name="Google Shape;13870;p52"/>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1" name="Google Shape;13871;p52"/>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2" name="Google Shape;13872;p52"/>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3" name="Google Shape;13873;p52"/>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4" name="Google Shape;13874;p52"/>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5" name="Google Shape;13875;p52"/>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6" name="Google Shape;13876;p52"/>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7" name="Google Shape;13877;p52"/>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8" name="Google Shape;13878;p52"/>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79" name="Google Shape;13879;p52"/>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0" name="Google Shape;13880;p52"/>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1" name="Google Shape;13881;p52"/>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2" name="Google Shape;13882;p52"/>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3" name="Google Shape;13883;p52"/>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4" name="Google Shape;13884;p52"/>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5" name="Google Shape;13885;p52"/>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6" name="Google Shape;13886;p52"/>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7" name="Google Shape;13887;p52"/>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88" name="Google Shape;13888;p52"/>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889" name="Google Shape;13889;p52"/>
          <p:cNvGrpSpPr/>
          <p:nvPr/>
        </p:nvGrpSpPr>
        <p:grpSpPr>
          <a:xfrm>
            <a:off x="5353083" y="1820750"/>
            <a:ext cx="274576" cy="354729"/>
            <a:chOff x="5353083" y="1973150"/>
            <a:chExt cx="274576" cy="354729"/>
          </a:xfrm>
        </p:grpSpPr>
        <p:sp>
          <p:nvSpPr>
            <p:cNvPr id="13890" name="Google Shape;13890;p52"/>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1" name="Google Shape;13891;p52"/>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2" name="Google Shape;13892;p52"/>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3" name="Google Shape;13893;p52"/>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4" name="Google Shape;13894;p52"/>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5" name="Google Shape;13895;p52"/>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6" name="Google Shape;13896;p52"/>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7" name="Google Shape;13897;p52"/>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8" name="Google Shape;13898;p52"/>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899" name="Google Shape;13899;p52"/>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0" name="Google Shape;13900;p52"/>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1" name="Google Shape;13901;p52"/>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2" name="Google Shape;13902;p52"/>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3" name="Google Shape;13903;p52"/>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4" name="Google Shape;13904;p52"/>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5" name="Google Shape;13905;p52"/>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6" name="Google Shape;13906;p52"/>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7" name="Google Shape;13907;p52"/>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8" name="Google Shape;13908;p52"/>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09" name="Google Shape;13909;p52"/>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0" name="Google Shape;13910;p52"/>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11" name="Google Shape;13911;p52"/>
          <p:cNvGrpSpPr/>
          <p:nvPr/>
        </p:nvGrpSpPr>
        <p:grpSpPr>
          <a:xfrm>
            <a:off x="4902701" y="1820750"/>
            <a:ext cx="274811" cy="354728"/>
            <a:chOff x="4902701" y="1973150"/>
            <a:chExt cx="274811" cy="354728"/>
          </a:xfrm>
        </p:grpSpPr>
        <p:sp>
          <p:nvSpPr>
            <p:cNvPr id="13912" name="Google Shape;13912;p52"/>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3" name="Google Shape;13913;p52"/>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4" name="Google Shape;13914;p52"/>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5" name="Google Shape;13915;p52"/>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6" name="Google Shape;13916;p52"/>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7" name="Google Shape;13917;p52"/>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8" name="Google Shape;13918;p52"/>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19" name="Google Shape;13919;p52"/>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0" name="Google Shape;13920;p52"/>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1" name="Google Shape;13921;p52"/>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2" name="Google Shape;13922;p52"/>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3" name="Google Shape;13923;p52"/>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4" name="Google Shape;13924;p52"/>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5" name="Google Shape;13925;p52"/>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6" name="Google Shape;13926;p52"/>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7" name="Google Shape;13927;p52"/>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8" name="Google Shape;13928;p52"/>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29" name="Google Shape;13929;p52"/>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0" name="Google Shape;13930;p52"/>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1" name="Google Shape;13931;p52"/>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2" name="Google Shape;13932;p52"/>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3" name="Google Shape;13933;p52"/>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4" name="Google Shape;13934;p52"/>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5" name="Google Shape;13935;p52"/>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6" name="Google Shape;13936;p52"/>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37" name="Google Shape;13937;p52"/>
          <p:cNvGrpSpPr/>
          <p:nvPr/>
        </p:nvGrpSpPr>
        <p:grpSpPr>
          <a:xfrm>
            <a:off x="4902701" y="2727589"/>
            <a:ext cx="272560" cy="354676"/>
            <a:chOff x="4902701" y="2879989"/>
            <a:chExt cx="272560" cy="354676"/>
          </a:xfrm>
        </p:grpSpPr>
        <p:sp>
          <p:nvSpPr>
            <p:cNvPr id="13938" name="Google Shape;13938;p52"/>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39" name="Google Shape;13939;p52"/>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0" name="Google Shape;13940;p52"/>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1" name="Google Shape;13941;p52"/>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2" name="Google Shape;13942;p52"/>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3" name="Google Shape;13943;p52"/>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4" name="Google Shape;13944;p52"/>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5" name="Google Shape;13945;p52"/>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6" name="Google Shape;13946;p52"/>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7" name="Google Shape;13947;p52"/>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8" name="Google Shape;13948;p52"/>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49" name="Google Shape;13949;p52"/>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0" name="Google Shape;13950;p52"/>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1" name="Google Shape;13951;p52"/>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2" name="Google Shape;13952;p52"/>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3" name="Google Shape;13953;p52"/>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4" name="Google Shape;13954;p52"/>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5" name="Google Shape;13955;p52"/>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6" name="Google Shape;13956;p52"/>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7" name="Google Shape;13957;p52"/>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8" name="Google Shape;13958;p52"/>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59" name="Google Shape;13959;p52"/>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0" name="Google Shape;13960;p52"/>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1" name="Google Shape;13961;p52"/>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62" name="Google Shape;13962;p52"/>
          <p:cNvGrpSpPr/>
          <p:nvPr/>
        </p:nvGrpSpPr>
        <p:grpSpPr>
          <a:xfrm>
            <a:off x="5803988" y="4115682"/>
            <a:ext cx="274550" cy="354729"/>
            <a:chOff x="5803988" y="4268082"/>
            <a:chExt cx="274550" cy="354729"/>
          </a:xfrm>
        </p:grpSpPr>
        <p:sp>
          <p:nvSpPr>
            <p:cNvPr id="13963" name="Google Shape;13963;p52"/>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4" name="Google Shape;13964;p52"/>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5" name="Google Shape;13965;p52"/>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6" name="Google Shape;13966;p52"/>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7" name="Google Shape;13967;p52"/>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8" name="Google Shape;13968;p52"/>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69" name="Google Shape;13969;p52"/>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0" name="Google Shape;13970;p52"/>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1" name="Google Shape;13971;p52"/>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2" name="Google Shape;13972;p52"/>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3" name="Google Shape;13973;p52"/>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4" name="Google Shape;13974;p52"/>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5" name="Google Shape;13975;p52"/>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6" name="Google Shape;13976;p52"/>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7" name="Google Shape;13977;p52"/>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8" name="Google Shape;13978;p52"/>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79" name="Google Shape;13979;p52"/>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0" name="Google Shape;13980;p52"/>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1" name="Google Shape;13981;p52"/>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2" name="Google Shape;13982;p52"/>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3" name="Google Shape;13983;p52"/>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4" name="Google Shape;13984;p52"/>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985" name="Google Shape;13985;p52"/>
          <p:cNvGrpSpPr/>
          <p:nvPr/>
        </p:nvGrpSpPr>
        <p:grpSpPr>
          <a:xfrm>
            <a:off x="5352349" y="4115682"/>
            <a:ext cx="274550" cy="354729"/>
            <a:chOff x="5352349" y="4268082"/>
            <a:chExt cx="274550" cy="354729"/>
          </a:xfrm>
        </p:grpSpPr>
        <p:sp>
          <p:nvSpPr>
            <p:cNvPr id="13986" name="Google Shape;13986;p52"/>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7" name="Google Shape;13987;p52"/>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8" name="Google Shape;13988;p52"/>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89" name="Google Shape;13989;p52"/>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0" name="Google Shape;13990;p52"/>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1" name="Google Shape;13991;p52"/>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2" name="Google Shape;13992;p52"/>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3" name="Google Shape;13993;p52"/>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4" name="Google Shape;13994;p52"/>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5" name="Google Shape;13995;p52"/>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6" name="Google Shape;13996;p52"/>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7" name="Google Shape;13997;p52"/>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8" name="Google Shape;13998;p52"/>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999" name="Google Shape;13999;p52"/>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0" name="Google Shape;14000;p52"/>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1" name="Google Shape;14001;p52"/>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2" name="Google Shape;14002;p52"/>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3" name="Google Shape;14003;p52"/>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4" name="Google Shape;14004;p52"/>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5" name="Google Shape;14005;p52"/>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6" name="Google Shape;14006;p52"/>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07" name="Google Shape;14007;p52"/>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08" name="Google Shape;14008;p52"/>
          <p:cNvGrpSpPr/>
          <p:nvPr/>
        </p:nvGrpSpPr>
        <p:grpSpPr>
          <a:xfrm>
            <a:off x="7606826" y="2266890"/>
            <a:ext cx="274550" cy="354729"/>
            <a:chOff x="7606826" y="2419290"/>
            <a:chExt cx="274550" cy="354729"/>
          </a:xfrm>
        </p:grpSpPr>
        <p:sp>
          <p:nvSpPr>
            <p:cNvPr id="14009" name="Google Shape;14009;p52"/>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0" name="Google Shape;14010;p52"/>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1" name="Google Shape;14011;p52"/>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2" name="Google Shape;14012;p52"/>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3" name="Google Shape;14013;p52"/>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4" name="Google Shape;14014;p52"/>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5" name="Google Shape;14015;p52"/>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6" name="Google Shape;14016;p52"/>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7" name="Google Shape;14017;p52"/>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8" name="Google Shape;14018;p52"/>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19" name="Google Shape;14019;p52"/>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0" name="Google Shape;14020;p52"/>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1" name="Google Shape;14021;p52"/>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2" name="Google Shape;14022;p52"/>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3" name="Google Shape;14023;p52"/>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24" name="Google Shape;14024;p52"/>
          <p:cNvGrpSpPr/>
          <p:nvPr/>
        </p:nvGrpSpPr>
        <p:grpSpPr>
          <a:xfrm>
            <a:off x="7156182" y="2266890"/>
            <a:ext cx="274550" cy="354728"/>
            <a:chOff x="7156182" y="2419290"/>
            <a:chExt cx="274550" cy="354728"/>
          </a:xfrm>
        </p:grpSpPr>
        <p:sp>
          <p:nvSpPr>
            <p:cNvPr id="14025" name="Google Shape;14025;p52"/>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6" name="Google Shape;14026;p52"/>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7" name="Google Shape;14027;p52"/>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8" name="Google Shape;14028;p52"/>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29" name="Google Shape;14029;p52"/>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0" name="Google Shape;14030;p52"/>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1" name="Google Shape;14031;p52"/>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2" name="Google Shape;14032;p52"/>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3" name="Google Shape;14033;p52"/>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4" name="Google Shape;14034;p52"/>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5" name="Google Shape;14035;p52"/>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6" name="Google Shape;14036;p52"/>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7" name="Google Shape;14037;p52"/>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8" name="Google Shape;14038;p52"/>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39" name="Google Shape;14039;p52"/>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40" name="Google Shape;14040;p52"/>
          <p:cNvGrpSpPr/>
          <p:nvPr/>
        </p:nvGrpSpPr>
        <p:grpSpPr>
          <a:xfrm>
            <a:off x="6705276" y="2266890"/>
            <a:ext cx="274812" cy="354729"/>
            <a:chOff x="6705276" y="2419290"/>
            <a:chExt cx="274812" cy="354729"/>
          </a:xfrm>
        </p:grpSpPr>
        <p:sp>
          <p:nvSpPr>
            <p:cNvPr id="14041" name="Google Shape;14041;p52"/>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2" name="Google Shape;14042;p52"/>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3" name="Google Shape;14043;p52"/>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4" name="Google Shape;14044;p52"/>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5" name="Google Shape;14045;p52"/>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6" name="Google Shape;14046;p52"/>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7" name="Google Shape;14047;p52"/>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8" name="Google Shape;14048;p52"/>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49" name="Google Shape;14049;p52"/>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0" name="Google Shape;14050;p52"/>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1" name="Google Shape;14051;p52"/>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2" name="Google Shape;14052;p52"/>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3" name="Google Shape;14053;p52"/>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4" name="Google Shape;14054;p52"/>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5" name="Google Shape;14055;p52"/>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6" name="Google Shape;14056;p52"/>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7" name="Google Shape;14057;p52"/>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8" name="Google Shape;14058;p52"/>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59" name="Google Shape;14059;p52"/>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0" name="Google Shape;14060;p52"/>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1" name="Google Shape;14061;p52"/>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2" name="Google Shape;14062;p52"/>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3" name="Google Shape;14063;p52"/>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4" name="Google Shape;14064;p52"/>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5" name="Google Shape;14065;p52"/>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6" name="Google Shape;14066;p52"/>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7" name="Google Shape;14067;p52"/>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68" name="Google Shape;14068;p52"/>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69" name="Google Shape;14069;p52"/>
          <p:cNvGrpSpPr/>
          <p:nvPr/>
        </p:nvGrpSpPr>
        <p:grpSpPr>
          <a:xfrm>
            <a:off x="4902936" y="2266890"/>
            <a:ext cx="274576" cy="354729"/>
            <a:chOff x="4902936" y="2419290"/>
            <a:chExt cx="274576" cy="354729"/>
          </a:xfrm>
        </p:grpSpPr>
        <p:sp>
          <p:nvSpPr>
            <p:cNvPr id="14070" name="Google Shape;14070;p52"/>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1" name="Google Shape;14071;p52"/>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2" name="Google Shape;14072;p52"/>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3" name="Google Shape;14073;p52"/>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4" name="Google Shape;14074;p52"/>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5" name="Google Shape;14075;p52"/>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6" name="Google Shape;14076;p52"/>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7" name="Google Shape;14077;p52"/>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8" name="Google Shape;14078;p52"/>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79" name="Google Shape;14079;p52"/>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0" name="Google Shape;14080;p52"/>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1" name="Google Shape;14081;p52"/>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2" name="Google Shape;14082;p52"/>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3" name="Google Shape;14083;p52"/>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4" name="Google Shape;14084;p52"/>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5" name="Google Shape;14085;p52"/>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6" name="Google Shape;14086;p52"/>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7" name="Google Shape;14087;p52"/>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8" name="Google Shape;14088;p52"/>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89" name="Google Shape;14089;p52"/>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090" name="Google Shape;14090;p52"/>
          <p:cNvGrpSpPr/>
          <p:nvPr/>
        </p:nvGrpSpPr>
        <p:grpSpPr>
          <a:xfrm>
            <a:off x="7608056" y="3193394"/>
            <a:ext cx="270334" cy="354755"/>
            <a:chOff x="7608056" y="3345794"/>
            <a:chExt cx="270334" cy="354755"/>
          </a:xfrm>
        </p:grpSpPr>
        <p:sp>
          <p:nvSpPr>
            <p:cNvPr id="14091" name="Google Shape;14091;p52"/>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2" name="Google Shape;14092;p52"/>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3" name="Google Shape;14093;p52"/>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4" name="Google Shape;14094;p52"/>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5" name="Google Shape;14095;p52"/>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6" name="Google Shape;14096;p52"/>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7" name="Google Shape;14097;p52"/>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8" name="Google Shape;14098;p52"/>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099" name="Google Shape;14099;p52"/>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0" name="Google Shape;14100;p52"/>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1" name="Google Shape;14101;p52"/>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2" name="Google Shape;14102;p52"/>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3" name="Google Shape;14103;p52"/>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4" name="Google Shape;14104;p52"/>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5" name="Google Shape;14105;p52"/>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6" name="Google Shape;14106;p52"/>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7" name="Google Shape;14107;p52"/>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8" name="Google Shape;14108;p52"/>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09" name="Google Shape;14109;p52"/>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10" name="Google Shape;14110;p52"/>
          <p:cNvGrpSpPr/>
          <p:nvPr/>
        </p:nvGrpSpPr>
        <p:grpSpPr>
          <a:xfrm>
            <a:off x="6712765" y="4115682"/>
            <a:ext cx="263317" cy="354729"/>
            <a:chOff x="6712765" y="4268082"/>
            <a:chExt cx="263317" cy="354729"/>
          </a:xfrm>
        </p:grpSpPr>
        <p:sp>
          <p:nvSpPr>
            <p:cNvPr id="14111" name="Google Shape;14111;p52"/>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2" name="Google Shape;14112;p52"/>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3" name="Google Shape;14113;p52"/>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4" name="Google Shape;14114;p52"/>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5" name="Google Shape;14115;p52"/>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6" name="Google Shape;14116;p52"/>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7" name="Google Shape;14117;p52"/>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8" name="Google Shape;14118;p52"/>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19" name="Google Shape;14119;p52"/>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0" name="Google Shape;14120;p52"/>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1" name="Google Shape;14121;p52"/>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2" name="Google Shape;14122;p52"/>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3" name="Google Shape;14123;p52"/>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4" name="Google Shape;14124;p52"/>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5" name="Google Shape;14125;p52"/>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6" name="Google Shape;14126;p52"/>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27" name="Google Shape;14127;p52"/>
          <p:cNvGrpSpPr/>
          <p:nvPr/>
        </p:nvGrpSpPr>
        <p:grpSpPr>
          <a:xfrm>
            <a:off x="5359341" y="2266759"/>
            <a:ext cx="262819" cy="354860"/>
            <a:chOff x="5359341" y="2419159"/>
            <a:chExt cx="262819" cy="354860"/>
          </a:xfrm>
        </p:grpSpPr>
        <p:sp>
          <p:nvSpPr>
            <p:cNvPr id="14128" name="Google Shape;14128;p52"/>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29" name="Google Shape;14129;p52"/>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0" name="Google Shape;14130;p52"/>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1" name="Google Shape;14131;p52"/>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2" name="Google Shape;14132;p52"/>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3" name="Google Shape;14133;p52"/>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4" name="Google Shape;14134;p52"/>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5" name="Google Shape;14135;p52"/>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6" name="Google Shape;14136;p52"/>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7" name="Google Shape;14137;p52"/>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8" name="Google Shape;14138;p52"/>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39" name="Google Shape;14139;p52"/>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0" name="Google Shape;14140;p52"/>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1" name="Google Shape;14141;p52"/>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2" name="Google Shape;14142;p52"/>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3" name="Google Shape;14143;p52"/>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4" name="Google Shape;14144;p52"/>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5" name="Google Shape;14145;p52"/>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6" name="Google Shape;14146;p52"/>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7" name="Google Shape;14147;p52"/>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48" name="Google Shape;14148;p52"/>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49" name="Google Shape;14149;p52"/>
          <p:cNvGrpSpPr/>
          <p:nvPr/>
        </p:nvGrpSpPr>
        <p:grpSpPr>
          <a:xfrm>
            <a:off x="6709282" y="3637806"/>
            <a:ext cx="263317" cy="354493"/>
            <a:chOff x="6709282" y="3790206"/>
            <a:chExt cx="263317" cy="354493"/>
          </a:xfrm>
        </p:grpSpPr>
        <p:sp>
          <p:nvSpPr>
            <p:cNvPr id="14150" name="Google Shape;14150;p52"/>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1" name="Google Shape;14151;p52"/>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2" name="Google Shape;14152;p52"/>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3" name="Google Shape;14153;p52"/>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4" name="Google Shape;14154;p52"/>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5" name="Google Shape;14155;p52"/>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6" name="Google Shape;14156;p52"/>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7" name="Google Shape;14157;p52"/>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8" name="Google Shape;14158;p52"/>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59" name="Google Shape;14159;p52"/>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0" name="Google Shape;14160;p52"/>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1" name="Google Shape;14161;p52"/>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2" name="Google Shape;14162;p52"/>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3" name="Google Shape;14163;p52"/>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4" name="Google Shape;14164;p52"/>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5" name="Google Shape;14165;p52"/>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66" name="Google Shape;14166;p52"/>
          <p:cNvGrpSpPr/>
          <p:nvPr/>
        </p:nvGrpSpPr>
        <p:grpSpPr>
          <a:xfrm>
            <a:off x="6260629" y="2266890"/>
            <a:ext cx="263055" cy="354493"/>
            <a:chOff x="6260629" y="2419290"/>
            <a:chExt cx="263055" cy="354493"/>
          </a:xfrm>
        </p:grpSpPr>
        <p:sp>
          <p:nvSpPr>
            <p:cNvPr id="14167" name="Google Shape;14167;p52"/>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8" name="Google Shape;14168;p52"/>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69" name="Google Shape;14169;p52"/>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0" name="Google Shape;14170;p52"/>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1" name="Google Shape;14171;p52"/>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2" name="Google Shape;14172;p52"/>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3" name="Google Shape;14173;p52"/>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4" name="Google Shape;14174;p52"/>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5" name="Google Shape;14175;p52"/>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6" name="Google Shape;14176;p52"/>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7" name="Google Shape;14177;p52"/>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8" name="Google Shape;14178;p52"/>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79" name="Google Shape;14179;p52"/>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0" name="Google Shape;14180;p52"/>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1" name="Google Shape;14181;p52"/>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182" name="Google Shape;14182;p52"/>
          <p:cNvGrpSpPr/>
          <p:nvPr/>
        </p:nvGrpSpPr>
        <p:grpSpPr>
          <a:xfrm>
            <a:off x="6260864" y="2727511"/>
            <a:ext cx="263343" cy="354754"/>
            <a:chOff x="6260864" y="2879911"/>
            <a:chExt cx="263343" cy="354754"/>
          </a:xfrm>
        </p:grpSpPr>
        <p:sp>
          <p:nvSpPr>
            <p:cNvPr id="14183" name="Google Shape;14183;p52"/>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4" name="Google Shape;14184;p52"/>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5" name="Google Shape;14185;p52"/>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6" name="Google Shape;14186;p52"/>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7" name="Google Shape;14187;p52"/>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8" name="Google Shape;14188;p52"/>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89" name="Google Shape;14189;p52"/>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0" name="Google Shape;14190;p52"/>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1" name="Google Shape;14191;p52"/>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2" name="Google Shape;14192;p52"/>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3" name="Google Shape;14193;p52"/>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4" name="Google Shape;14194;p52"/>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5" name="Google Shape;14195;p52"/>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6" name="Google Shape;14196;p52"/>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7" name="Google Shape;14197;p52"/>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8" name="Google Shape;14198;p52"/>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199" name="Google Shape;14199;p52"/>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0" name="Google Shape;14200;p52"/>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01" name="Google Shape;14201;p52"/>
          <p:cNvGrpSpPr/>
          <p:nvPr/>
        </p:nvGrpSpPr>
        <p:grpSpPr>
          <a:xfrm>
            <a:off x="8062968" y="2266890"/>
            <a:ext cx="263316" cy="354729"/>
            <a:chOff x="8062968" y="2419290"/>
            <a:chExt cx="263316" cy="354729"/>
          </a:xfrm>
        </p:grpSpPr>
        <p:sp>
          <p:nvSpPr>
            <p:cNvPr id="14202" name="Google Shape;14202;p52"/>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3" name="Google Shape;14203;p52"/>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4" name="Google Shape;14204;p52"/>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5" name="Google Shape;14205;p52"/>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6" name="Google Shape;14206;p52"/>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7" name="Google Shape;14207;p52"/>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8" name="Google Shape;14208;p52"/>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09" name="Google Shape;14209;p52"/>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0" name="Google Shape;14210;p52"/>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1" name="Google Shape;14211;p52"/>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2" name="Google Shape;14212;p52"/>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3" name="Google Shape;14213;p52"/>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4" name="Google Shape;14214;p52"/>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5" name="Google Shape;14215;p52"/>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6" name="Google Shape;14216;p52"/>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7" name="Google Shape;14217;p52"/>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18" name="Google Shape;14218;p52"/>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19" name="Google Shape;14219;p52"/>
          <p:cNvGrpSpPr/>
          <p:nvPr/>
        </p:nvGrpSpPr>
        <p:grpSpPr>
          <a:xfrm>
            <a:off x="5809723" y="2266890"/>
            <a:ext cx="263317" cy="354729"/>
            <a:chOff x="5809723" y="2419290"/>
            <a:chExt cx="263317" cy="354729"/>
          </a:xfrm>
        </p:grpSpPr>
        <p:sp>
          <p:nvSpPr>
            <p:cNvPr id="14220" name="Google Shape;14220;p52"/>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1" name="Google Shape;14221;p52"/>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2" name="Google Shape;14222;p52"/>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3" name="Google Shape;14223;p52"/>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4" name="Google Shape;14224;p52"/>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5" name="Google Shape;14225;p52"/>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6" name="Google Shape;14226;p52"/>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7" name="Google Shape;14227;p52"/>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8" name="Google Shape;14228;p52"/>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29" name="Google Shape;14229;p52"/>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0" name="Google Shape;14230;p52"/>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1" name="Google Shape;14231;p52"/>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2" name="Google Shape;14232;p52"/>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3" name="Google Shape;14233;p52"/>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4" name="Google Shape;14234;p52"/>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5" name="Google Shape;14235;p52"/>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6" name="Google Shape;14236;p52"/>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37" name="Google Shape;14237;p52"/>
          <p:cNvGrpSpPr/>
          <p:nvPr/>
        </p:nvGrpSpPr>
        <p:grpSpPr>
          <a:xfrm>
            <a:off x="7606826" y="1350599"/>
            <a:ext cx="263552" cy="354754"/>
            <a:chOff x="7606826" y="1502999"/>
            <a:chExt cx="263552" cy="354754"/>
          </a:xfrm>
        </p:grpSpPr>
        <p:sp>
          <p:nvSpPr>
            <p:cNvPr id="14238" name="Google Shape;14238;p52"/>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39" name="Google Shape;14239;p52"/>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0" name="Google Shape;14240;p52"/>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1" name="Google Shape;14241;p52"/>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2" name="Google Shape;14242;p52"/>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3" name="Google Shape;14243;p52"/>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4" name="Google Shape;14244;p52"/>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5" name="Google Shape;14245;p52"/>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6" name="Google Shape;14246;p52"/>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7" name="Google Shape;14247;p52"/>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8" name="Google Shape;14248;p52"/>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49" name="Google Shape;14249;p52"/>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0" name="Google Shape;14250;p52"/>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1" name="Google Shape;14251;p52"/>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2" name="Google Shape;14252;p52"/>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3" name="Google Shape;14253;p52"/>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4" name="Google Shape;14254;p52"/>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5" name="Google Shape;14255;p52"/>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56" name="Google Shape;14256;p52"/>
          <p:cNvGrpSpPr/>
          <p:nvPr/>
        </p:nvGrpSpPr>
        <p:grpSpPr>
          <a:xfrm>
            <a:off x="8060455" y="3637675"/>
            <a:ext cx="264076" cy="354624"/>
            <a:chOff x="8060455" y="3790075"/>
            <a:chExt cx="264076" cy="354624"/>
          </a:xfrm>
        </p:grpSpPr>
        <p:sp>
          <p:nvSpPr>
            <p:cNvPr id="14257" name="Google Shape;14257;p52"/>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8" name="Google Shape;14258;p52"/>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59" name="Google Shape;14259;p52"/>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0" name="Google Shape;14260;p52"/>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1" name="Google Shape;14261;p52"/>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2" name="Google Shape;14262;p52"/>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3" name="Google Shape;14263;p52"/>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4" name="Google Shape;14264;p52"/>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5" name="Google Shape;14265;p52"/>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6" name="Google Shape;14266;p52"/>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7" name="Google Shape;14267;p52"/>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8" name="Google Shape;14268;p52"/>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69" name="Google Shape;14269;p52"/>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0" name="Google Shape;14270;p52"/>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1" name="Google Shape;14271;p52"/>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2" name="Google Shape;14272;p52"/>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3" name="Google Shape;14273;p52"/>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4" name="Google Shape;14274;p52"/>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5" name="Google Shape;14275;p52"/>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6" name="Google Shape;14276;p52"/>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7" name="Google Shape;14277;p52"/>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8" name="Google Shape;14278;p52"/>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79" name="Google Shape;14279;p52"/>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280" name="Google Shape;14280;p52"/>
          <p:cNvGrpSpPr/>
          <p:nvPr/>
        </p:nvGrpSpPr>
        <p:grpSpPr>
          <a:xfrm>
            <a:off x="7614550" y="2727511"/>
            <a:ext cx="263316" cy="354754"/>
            <a:chOff x="7614550" y="2879911"/>
            <a:chExt cx="263316" cy="354754"/>
          </a:xfrm>
        </p:grpSpPr>
        <p:sp>
          <p:nvSpPr>
            <p:cNvPr id="14281" name="Google Shape;14281;p52"/>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2" name="Google Shape;14282;p52"/>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3" name="Google Shape;14283;p52"/>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4" name="Google Shape;14284;p52"/>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5" name="Google Shape;14285;p52"/>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6" name="Google Shape;14286;p52"/>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7" name="Google Shape;14287;p52"/>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8" name="Google Shape;14288;p52"/>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89" name="Google Shape;14289;p52"/>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0" name="Google Shape;14290;p52"/>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1" name="Google Shape;14291;p52"/>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2" name="Google Shape;14292;p52"/>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3" name="Google Shape;14293;p52"/>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4" name="Google Shape;14294;p52"/>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5" name="Google Shape;14295;p52"/>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6" name="Google Shape;14296;p52"/>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7" name="Google Shape;14297;p52"/>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8" name="Google Shape;14298;p52"/>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299" name="Google Shape;14299;p52"/>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00" name="Google Shape;14300;p52"/>
          <p:cNvGrpSpPr/>
          <p:nvPr/>
        </p:nvGrpSpPr>
        <p:grpSpPr>
          <a:xfrm>
            <a:off x="4900684" y="4115787"/>
            <a:ext cx="274576" cy="354624"/>
            <a:chOff x="4900684" y="4268187"/>
            <a:chExt cx="274576" cy="354624"/>
          </a:xfrm>
        </p:grpSpPr>
        <p:sp>
          <p:nvSpPr>
            <p:cNvPr id="14301" name="Google Shape;14301;p52"/>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2" name="Google Shape;14302;p52"/>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3" name="Google Shape;14303;p52"/>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4" name="Google Shape;14304;p52"/>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5" name="Google Shape;14305;p52"/>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6" name="Google Shape;14306;p52"/>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7" name="Google Shape;14307;p52"/>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8" name="Google Shape;14308;p52"/>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09" name="Google Shape;14309;p52"/>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0" name="Google Shape;14310;p52"/>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1" name="Google Shape;14311;p52"/>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2" name="Google Shape;14312;p52"/>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3" name="Google Shape;14313;p52"/>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4" name="Google Shape;14314;p52"/>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5" name="Google Shape;14315;p52"/>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16" name="Google Shape;14316;p52"/>
          <p:cNvGrpSpPr/>
          <p:nvPr/>
        </p:nvGrpSpPr>
        <p:grpSpPr>
          <a:xfrm>
            <a:off x="7161654" y="3193394"/>
            <a:ext cx="263343" cy="354755"/>
            <a:chOff x="7161654" y="3345794"/>
            <a:chExt cx="263343" cy="354755"/>
          </a:xfrm>
        </p:grpSpPr>
        <p:sp>
          <p:nvSpPr>
            <p:cNvPr id="14317" name="Google Shape;14317;p52"/>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8" name="Google Shape;14318;p52"/>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19" name="Google Shape;14319;p52"/>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0" name="Google Shape;14320;p52"/>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1" name="Google Shape;14321;p52"/>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2" name="Google Shape;14322;p52"/>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3" name="Google Shape;14323;p52"/>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4" name="Google Shape;14324;p52"/>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5" name="Google Shape;14325;p52"/>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6" name="Google Shape;14326;p52"/>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7" name="Google Shape;14327;p52"/>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8" name="Google Shape;14328;p52"/>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29" name="Google Shape;14329;p52"/>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0" name="Google Shape;14330;p52"/>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1" name="Google Shape;14331;p52"/>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2" name="Google Shape;14332;p52"/>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3" name="Google Shape;14333;p52"/>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4" name="Google Shape;14334;p52"/>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5" name="Google Shape;14335;p52"/>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36" name="Google Shape;14336;p52"/>
          <p:cNvGrpSpPr/>
          <p:nvPr/>
        </p:nvGrpSpPr>
        <p:grpSpPr>
          <a:xfrm>
            <a:off x="6711770" y="3193394"/>
            <a:ext cx="263081" cy="354755"/>
            <a:chOff x="6711770" y="3345794"/>
            <a:chExt cx="263081" cy="354755"/>
          </a:xfrm>
        </p:grpSpPr>
        <p:sp>
          <p:nvSpPr>
            <p:cNvPr id="14337" name="Google Shape;14337;p52"/>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8" name="Google Shape;14338;p52"/>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39" name="Google Shape;14339;p52"/>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0" name="Google Shape;14340;p52"/>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1" name="Google Shape;14341;p52"/>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2" name="Google Shape;14342;p52"/>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3" name="Google Shape;14343;p52"/>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4" name="Google Shape;14344;p52"/>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5" name="Google Shape;14345;p52"/>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6" name="Google Shape;14346;p52"/>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7" name="Google Shape;14347;p52"/>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8" name="Google Shape;14348;p52"/>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49" name="Google Shape;14349;p52"/>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0" name="Google Shape;14350;p52"/>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1" name="Google Shape;14351;p52"/>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2" name="Google Shape;14352;p52"/>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3" name="Google Shape;14353;p52"/>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54" name="Google Shape;14354;p52"/>
          <p:cNvGrpSpPr/>
          <p:nvPr/>
        </p:nvGrpSpPr>
        <p:grpSpPr>
          <a:xfrm>
            <a:off x="7163409" y="2727851"/>
            <a:ext cx="263316" cy="354414"/>
            <a:chOff x="7163409" y="2880251"/>
            <a:chExt cx="263316" cy="354414"/>
          </a:xfrm>
        </p:grpSpPr>
        <p:sp>
          <p:nvSpPr>
            <p:cNvPr id="14355" name="Google Shape;14355;p52"/>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6" name="Google Shape;14356;p52"/>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7" name="Google Shape;14357;p52"/>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8" name="Google Shape;14358;p52"/>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59" name="Google Shape;14359;p52"/>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0" name="Google Shape;14360;p52"/>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1" name="Google Shape;14361;p52"/>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2" name="Google Shape;14362;p52"/>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3" name="Google Shape;14363;p52"/>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4" name="Google Shape;14364;p52"/>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5" name="Google Shape;14365;p52"/>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6" name="Google Shape;14366;p52"/>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67" name="Google Shape;14367;p52"/>
          <p:cNvGrpSpPr/>
          <p:nvPr/>
        </p:nvGrpSpPr>
        <p:grpSpPr>
          <a:xfrm>
            <a:off x="6712032" y="2727772"/>
            <a:ext cx="263316" cy="354493"/>
            <a:chOff x="6712032" y="2880172"/>
            <a:chExt cx="263316" cy="354493"/>
          </a:xfrm>
        </p:grpSpPr>
        <p:sp>
          <p:nvSpPr>
            <p:cNvPr id="14368" name="Google Shape;14368;p52"/>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69" name="Google Shape;14369;p52"/>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0" name="Google Shape;14370;p52"/>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1" name="Google Shape;14371;p52"/>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2" name="Google Shape;14372;p52"/>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3" name="Google Shape;14373;p52"/>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4" name="Google Shape;14374;p52"/>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5" name="Google Shape;14375;p52"/>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6" name="Google Shape;14376;p52"/>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7" name="Google Shape;14377;p52"/>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8" name="Google Shape;14378;p52"/>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79" name="Google Shape;14379;p52"/>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0" name="Google Shape;14380;p52"/>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1" name="Google Shape;14381;p52"/>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2" name="Google Shape;14382;p52"/>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3" name="Google Shape;14383;p52"/>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4" name="Google Shape;14384;p52"/>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5" name="Google Shape;14385;p52"/>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6" name="Google Shape;14386;p52"/>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7" name="Google Shape;14387;p52"/>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88" name="Google Shape;14388;p52"/>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389" name="Google Shape;14389;p52"/>
          <p:cNvGrpSpPr/>
          <p:nvPr/>
        </p:nvGrpSpPr>
        <p:grpSpPr>
          <a:xfrm>
            <a:off x="6261624" y="3193394"/>
            <a:ext cx="263316" cy="354754"/>
            <a:chOff x="6261624" y="3345794"/>
            <a:chExt cx="263316" cy="354754"/>
          </a:xfrm>
        </p:grpSpPr>
        <p:sp>
          <p:nvSpPr>
            <p:cNvPr id="14390" name="Google Shape;14390;p52"/>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1" name="Google Shape;14391;p52"/>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2" name="Google Shape;14392;p52"/>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3" name="Google Shape;14393;p52"/>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4" name="Google Shape;14394;p52"/>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5" name="Google Shape;14395;p52"/>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6" name="Google Shape;14396;p52"/>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7" name="Google Shape;14397;p52"/>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8" name="Google Shape;14398;p52"/>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399" name="Google Shape;14399;p52"/>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0" name="Google Shape;14400;p52"/>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1" name="Google Shape;14401;p52"/>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2" name="Google Shape;14402;p52"/>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3" name="Google Shape;14403;p52"/>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4" name="Google Shape;14404;p52"/>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5" name="Google Shape;14405;p52"/>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6" name="Google Shape;14406;p52"/>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7" name="Google Shape;14407;p52"/>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8" name="Google Shape;14408;p52"/>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09" name="Google Shape;14409;p52"/>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0" name="Google Shape;14410;p52"/>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1" name="Google Shape;14411;p52"/>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2" name="Google Shape;14412;p52"/>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3" name="Google Shape;14413;p52"/>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4" name="Google Shape;14414;p52"/>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5" name="Google Shape;14415;p52"/>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6" name="Google Shape;14416;p52"/>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17" name="Google Shape;14417;p52"/>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418" name="Google Shape;14418;p52"/>
          <p:cNvSpPr/>
          <p:nvPr/>
        </p:nvSpPr>
        <p:spPr>
          <a:xfrm>
            <a:off x="5880422" y="32106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4419" name="Google Shape;14419;p52"/>
          <p:cNvGrpSpPr/>
          <p:nvPr/>
        </p:nvGrpSpPr>
        <p:grpSpPr>
          <a:xfrm>
            <a:off x="5811739" y="3193394"/>
            <a:ext cx="263317" cy="354755"/>
            <a:chOff x="5811739" y="3345794"/>
            <a:chExt cx="263317" cy="354755"/>
          </a:xfrm>
        </p:grpSpPr>
        <p:sp>
          <p:nvSpPr>
            <p:cNvPr id="14420" name="Google Shape;14420;p52"/>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1" name="Google Shape;14421;p52"/>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2" name="Google Shape;14422;p52"/>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3" name="Google Shape;14423;p52"/>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4" name="Google Shape;14424;p52"/>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5" name="Google Shape;14425;p52"/>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6" name="Google Shape;14426;p52"/>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7" name="Google Shape;14427;p52"/>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8" name="Google Shape;14428;p52"/>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29" name="Google Shape;14429;p52"/>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0" name="Google Shape;14430;p52"/>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1" name="Google Shape;14431;p52"/>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2" name="Google Shape;14432;p52"/>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3" name="Google Shape;14433;p52"/>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4" name="Google Shape;14434;p52"/>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5" name="Google Shape;14435;p52"/>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6" name="Google Shape;14436;p52"/>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7" name="Google Shape;14437;p52"/>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8" name="Google Shape;14438;p52"/>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39" name="Google Shape;14439;p52"/>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0" name="Google Shape;14440;p52"/>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41" name="Google Shape;14441;p52"/>
          <p:cNvGrpSpPr/>
          <p:nvPr/>
        </p:nvGrpSpPr>
        <p:grpSpPr>
          <a:xfrm>
            <a:off x="5363818" y="3193394"/>
            <a:ext cx="259075" cy="354493"/>
            <a:chOff x="5363818" y="3345794"/>
            <a:chExt cx="259075" cy="354493"/>
          </a:xfrm>
        </p:grpSpPr>
        <p:sp>
          <p:nvSpPr>
            <p:cNvPr id="14442" name="Google Shape;14442;p52"/>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3" name="Google Shape;14443;p52"/>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4" name="Google Shape;14444;p52"/>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5" name="Google Shape;14445;p52"/>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6" name="Google Shape;14446;p52"/>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7" name="Google Shape;14447;p52"/>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8" name="Google Shape;14448;p52"/>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49" name="Google Shape;14449;p52"/>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0" name="Google Shape;14450;p52"/>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1" name="Google Shape;14451;p52"/>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2" name="Google Shape;14452;p52"/>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3" name="Google Shape;14453;p52"/>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4" name="Google Shape;14454;p52"/>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5" name="Google Shape;14455;p52"/>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6" name="Google Shape;14456;p52"/>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7" name="Google Shape;14457;p52"/>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8" name="Google Shape;14458;p52"/>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59" name="Google Shape;14459;p52"/>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0" name="Google Shape;14460;p52"/>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1" name="Google Shape;14461;p52"/>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2" name="Google Shape;14462;p52"/>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3" name="Google Shape;14463;p52"/>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4" name="Google Shape;14464;p52"/>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5" name="Google Shape;14465;p52"/>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6" name="Google Shape;14466;p52"/>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67" name="Google Shape;14467;p52"/>
          <p:cNvGrpSpPr/>
          <p:nvPr/>
        </p:nvGrpSpPr>
        <p:grpSpPr>
          <a:xfrm>
            <a:off x="4912939" y="3193263"/>
            <a:ext cx="261326" cy="354885"/>
            <a:chOff x="4912939" y="3345663"/>
            <a:chExt cx="261326" cy="354885"/>
          </a:xfrm>
        </p:grpSpPr>
        <p:sp>
          <p:nvSpPr>
            <p:cNvPr id="14468" name="Google Shape;14468;p52"/>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69" name="Google Shape;14469;p52"/>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0" name="Google Shape;14470;p52"/>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1" name="Google Shape;14471;p52"/>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2" name="Google Shape;14472;p52"/>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3" name="Google Shape;14473;p52"/>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4" name="Google Shape;14474;p52"/>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5" name="Google Shape;14475;p52"/>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6" name="Google Shape;14476;p52"/>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7" name="Google Shape;14477;p52"/>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8" name="Google Shape;14478;p52"/>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79" name="Google Shape;14479;p52"/>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0" name="Google Shape;14480;p52"/>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1" name="Google Shape;14481;p52"/>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2" name="Google Shape;14482;p52"/>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3" name="Google Shape;14483;p52"/>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4" name="Google Shape;14484;p52"/>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5" name="Google Shape;14485;p52"/>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6" name="Google Shape;14486;p52"/>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7" name="Google Shape;14487;p52"/>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88" name="Google Shape;14488;p52"/>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489" name="Google Shape;14489;p52"/>
          <p:cNvGrpSpPr/>
          <p:nvPr/>
        </p:nvGrpSpPr>
        <p:grpSpPr>
          <a:xfrm>
            <a:off x="5809723" y="2727511"/>
            <a:ext cx="263081" cy="355015"/>
            <a:chOff x="5809723" y="2879911"/>
            <a:chExt cx="263081" cy="355015"/>
          </a:xfrm>
        </p:grpSpPr>
        <p:sp>
          <p:nvSpPr>
            <p:cNvPr id="14490" name="Google Shape;14490;p52"/>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1" name="Google Shape;14491;p52"/>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2" name="Google Shape;14492;p52"/>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3" name="Google Shape;14493;p52"/>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4" name="Google Shape;14494;p52"/>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5" name="Google Shape;14495;p52"/>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6" name="Google Shape;14496;p52"/>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7" name="Google Shape;14497;p52"/>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8" name="Google Shape;14498;p52"/>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499" name="Google Shape;14499;p52"/>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0" name="Google Shape;14500;p52"/>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1" name="Google Shape;14501;p52"/>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2" name="Google Shape;14502;p52"/>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3" name="Google Shape;14503;p52"/>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4" name="Google Shape;14504;p52"/>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5" name="Google Shape;14505;p52"/>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6" name="Google Shape;14506;p52"/>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7" name="Google Shape;14507;p52"/>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8" name="Google Shape;14508;p52"/>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09" name="Google Shape;14509;p52"/>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0" name="Google Shape;14510;p52"/>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1" name="Google Shape;14511;p52"/>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12" name="Google Shape;14512;p52"/>
          <p:cNvGrpSpPr/>
          <p:nvPr/>
        </p:nvGrpSpPr>
        <p:grpSpPr>
          <a:xfrm>
            <a:off x="7616069" y="4115656"/>
            <a:ext cx="263316" cy="354755"/>
            <a:chOff x="7616069" y="4268056"/>
            <a:chExt cx="263316" cy="354755"/>
          </a:xfrm>
        </p:grpSpPr>
        <p:sp>
          <p:nvSpPr>
            <p:cNvPr id="14513" name="Google Shape;14513;p52"/>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4" name="Google Shape;14514;p52"/>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5" name="Google Shape;14515;p52"/>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6" name="Google Shape;14516;p52"/>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7" name="Google Shape;14517;p52"/>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8" name="Google Shape;14518;p52"/>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19" name="Google Shape;14519;p52"/>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0" name="Google Shape;14520;p52"/>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1" name="Google Shape;14521;p52"/>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2" name="Google Shape;14522;p52"/>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3" name="Google Shape;14523;p52"/>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4" name="Google Shape;14524;p52"/>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5" name="Google Shape;14525;p52"/>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6" name="Google Shape;14526;p52"/>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7" name="Google Shape;14527;p52"/>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8" name="Google Shape;14528;p52"/>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29" name="Google Shape;14529;p52"/>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0" name="Google Shape;14530;p52"/>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1" name="Google Shape;14531;p52"/>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2" name="Google Shape;14532;p52"/>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3" name="Google Shape;14533;p52"/>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34" name="Google Shape;14534;p52"/>
          <p:cNvGrpSpPr/>
          <p:nvPr/>
        </p:nvGrpSpPr>
        <p:grpSpPr>
          <a:xfrm>
            <a:off x="7164404" y="4115918"/>
            <a:ext cx="263317" cy="354493"/>
            <a:chOff x="7164404" y="4268318"/>
            <a:chExt cx="263317" cy="354493"/>
          </a:xfrm>
        </p:grpSpPr>
        <p:sp>
          <p:nvSpPr>
            <p:cNvPr id="14535" name="Google Shape;14535;p52"/>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6" name="Google Shape;14536;p52"/>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7" name="Google Shape;14537;p52"/>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8" name="Google Shape;14538;p52"/>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39" name="Google Shape;14539;p52"/>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0" name="Google Shape;14540;p52"/>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1" name="Google Shape;14541;p52"/>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2" name="Google Shape;14542;p52"/>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3" name="Google Shape;14543;p52"/>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4" name="Google Shape;14544;p52"/>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5" name="Google Shape;14545;p52"/>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6" name="Google Shape;14546;p52"/>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7" name="Google Shape;14547;p52"/>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8" name="Google Shape;14548;p52"/>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49" name="Google Shape;14549;p52"/>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0" name="Google Shape;14550;p52"/>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51" name="Google Shape;14551;p52"/>
          <p:cNvGrpSpPr/>
          <p:nvPr/>
        </p:nvGrpSpPr>
        <p:grpSpPr>
          <a:xfrm>
            <a:off x="5358346" y="2727511"/>
            <a:ext cx="263316" cy="354754"/>
            <a:chOff x="5358346" y="2879911"/>
            <a:chExt cx="263316" cy="354754"/>
          </a:xfrm>
        </p:grpSpPr>
        <p:sp>
          <p:nvSpPr>
            <p:cNvPr id="14552" name="Google Shape;14552;p52"/>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3" name="Google Shape;14553;p52"/>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4" name="Google Shape;14554;p52"/>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5" name="Google Shape;14555;p52"/>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6" name="Google Shape;14556;p52"/>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7" name="Google Shape;14557;p52"/>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8" name="Google Shape;14558;p52"/>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59" name="Google Shape;14559;p52"/>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0" name="Google Shape;14560;p52"/>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1" name="Google Shape;14561;p52"/>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2" name="Google Shape;14562;p52"/>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3" name="Google Shape;14563;p52"/>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4" name="Google Shape;14564;p52"/>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5" name="Google Shape;14565;p52"/>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6" name="Google Shape;14566;p52"/>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7" name="Google Shape;14567;p52"/>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8" name="Google Shape;14568;p52"/>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69" name="Google Shape;14569;p52"/>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0" name="Google Shape;14570;p52"/>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1" name="Google Shape;14571;p52"/>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2" name="Google Shape;14572;p52"/>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73" name="Google Shape;14573;p52"/>
          <p:cNvGrpSpPr/>
          <p:nvPr/>
        </p:nvGrpSpPr>
        <p:grpSpPr>
          <a:xfrm>
            <a:off x="8061450" y="3193342"/>
            <a:ext cx="263316" cy="354807"/>
            <a:chOff x="8061450" y="3345742"/>
            <a:chExt cx="263316" cy="354807"/>
          </a:xfrm>
        </p:grpSpPr>
        <p:sp>
          <p:nvSpPr>
            <p:cNvPr id="14574" name="Google Shape;14574;p52"/>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5" name="Google Shape;14575;p52"/>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6" name="Google Shape;14576;p52"/>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7" name="Google Shape;14577;p52"/>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8" name="Google Shape;14578;p52"/>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79" name="Google Shape;14579;p52"/>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0" name="Google Shape;14580;p52"/>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1" name="Google Shape;14581;p52"/>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2" name="Google Shape;14582;p52"/>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3" name="Google Shape;14583;p52"/>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4" name="Google Shape;14584;p52"/>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5" name="Google Shape;14585;p52"/>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6" name="Google Shape;14586;p52"/>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7" name="Google Shape;14587;p52"/>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8" name="Google Shape;14588;p52"/>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89" name="Google Shape;14589;p52"/>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590" name="Google Shape;14590;p52"/>
          <p:cNvGrpSpPr/>
          <p:nvPr/>
        </p:nvGrpSpPr>
        <p:grpSpPr>
          <a:xfrm>
            <a:off x="8065953" y="2727511"/>
            <a:ext cx="263081" cy="354754"/>
            <a:chOff x="8065953" y="2879911"/>
            <a:chExt cx="263081" cy="354754"/>
          </a:xfrm>
        </p:grpSpPr>
        <p:sp>
          <p:nvSpPr>
            <p:cNvPr id="14591" name="Google Shape;14591;p52"/>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2" name="Google Shape;14592;p52"/>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3" name="Google Shape;14593;p52"/>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4" name="Google Shape;14594;p52"/>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5" name="Google Shape;14595;p52"/>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6" name="Google Shape;14596;p52"/>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7" name="Google Shape;14597;p52"/>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8" name="Google Shape;14598;p52"/>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599" name="Google Shape;14599;p52"/>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0" name="Google Shape;14600;p52"/>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1" name="Google Shape;14601;p52"/>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2" name="Google Shape;14602;p52"/>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3" name="Google Shape;14603;p52"/>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4" name="Google Shape;14604;p52"/>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5" name="Google Shape;14605;p52"/>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6" name="Google Shape;14606;p52"/>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07" name="Google Shape;14607;p52"/>
          <p:cNvGrpSpPr/>
          <p:nvPr/>
        </p:nvGrpSpPr>
        <p:grpSpPr>
          <a:xfrm>
            <a:off x="8064199" y="4115918"/>
            <a:ext cx="270308" cy="354493"/>
            <a:chOff x="8064199" y="4268318"/>
            <a:chExt cx="270308" cy="354493"/>
          </a:xfrm>
        </p:grpSpPr>
        <p:sp>
          <p:nvSpPr>
            <p:cNvPr id="14608" name="Google Shape;14608;p52"/>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09" name="Google Shape;14609;p5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0" name="Google Shape;14610;p52"/>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1" name="Google Shape;14611;p52"/>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2" name="Google Shape;14612;p52"/>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3" name="Google Shape;14613;p52"/>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4" name="Google Shape;14614;p52"/>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5" name="Google Shape;14615;p52"/>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6" name="Google Shape;14616;p52"/>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7" name="Google Shape;14617;p52"/>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8" name="Google Shape;14618;p52"/>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19" name="Google Shape;14619;p52"/>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0" name="Google Shape;14620;p52"/>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1" name="Google Shape;14621;p52"/>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2" name="Google Shape;14622;p52"/>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3" name="Google Shape;14623;p52"/>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4" name="Google Shape;14624;p52"/>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25" name="Google Shape;14625;p52"/>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4626" name="Google Shape;14626;p52"/>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Help &amp; Support Icons</a:t>
            </a:r>
            <a:endParaRPr b="0" i="0" sz="2400" u="none" cap="none" strike="noStrike">
              <a:solidFill>
                <a:srgbClr val="FFFFFF"/>
              </a:solidFill>
              <a:latin typeface="Arial"/>
              <a:ea typeface="Arial"/>
              <a:cs typeface="Arial"/>
              <a:sym typeface="Arial"/>
            </a:endParaRPr>
          </a:p>
        </p:txBody>
      </p:sp>
      <p:sp>
        <p:nvSpPr>
          <p:cNvPr id="14627" name="Google Shape;14627;p52"/>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Avatar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31" name="Shape 14631"/>
        <p:cNvGrpSpPr/>
        <p:nvPr/>
      </p:nvGrpSpPr>
      <p:grpSpPr>
        <a:xfrm>
          <a:off x="0" y="0"/>
          <a:ext cx="0" cy="0"/>
          <a:chOff x="0" y="0"/>
          <a:chExt cx="0" cy="0"/>
        </a:xfrm>
      </p:grpSpPr>
      <p:grpSp>
        <p:nvGrpSpPr>
          <p:cNvPr id="14632" name="Google Shape;14632;p53"/>
          <p:cNvGrpSpPr/>
          <p:nvPr/>
        </p:nvGrpSpPr>
        <p:grpSpPr>
          <a:xfrm>
            <a:off x="3511608" y="3163570"/>
            <a:ext cx="381482" cy="366926"/>
            <a:chOff x="3511608" y="3348218"/>
            <a:chExt cx="381482" cy="366926"/>
          </a:xfrm>
        </p:grpSpPr>
        <p:sp>
          <p:nvSpPr>
            <p:cNvPr id="14633" name="Google Shape;14633;p53"/>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4" name="Google Shape;14634;p53"/>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5" name="Google Shape;14635;p53"/>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6" name="Google Shape;14636;p53"/>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7" name="Google Shape;14637;p53"/>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8" name="Google Shape;14638;p53"/>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39" name="Google Shape;14639;p53"/>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0" name="Google Shape;14640;p53"/>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1" name="Google Shape;14641;p53"/>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2" name="Google Shape;14642;p53"/>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3" name="Google Shape;14643;p53"/>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4" name="Google Shape;14644;p53"/>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5" name="Google Shape;14645;p53"/>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6" name="Google Shape;14646;p53"/>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47" name="Google Shape;14647;p53"/>
          <p:cNvGrpSpPr/>
          <p:nvPr/>
        </p:nvGrpSpPr>
        <p:grpSpPr>
          <a:xfrm>
            <a:off x="1849816" y="3622692"/>
            <a:ext cx="163616" cy="366666"/>
            <a:chOff x="1849816" y="3807339"/>
            <a:chExt cx="163616" cy="366666"/>
          </a:xfrm>
        </p:grpSpPr>
        <p:sp>
          <p:nvSpPr>
            <p:cNvPr id="14648" name="Google Shape;14648;p53"/>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49" name="Google Shape;14649;p53"/>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0" name="Google Shape;14650;p53"/>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1" name="Google Shape;14651;p53"/>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2" name="Google Shape;14652;p53"/>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3" name="Google Shape;14653;p53"/>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4" name="Google Shape;14654;p53"/>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5" name="Google Shape;14655;p53"/>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6" name="Google Shape;14656;p53"/>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7" name="Google Shape;14657;p53"/>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8" name="Google Shape;14658;p53"/>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59" name="Google Shape;14659;p53"/>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0" name="Google Shape;14660;p53"/>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1" name="Google Shape;14661;p53"/>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62" name="Google Shape;14662;p53"/>
          <p:cNvGrpSpPr/>
          <p:nvPr/>
        </p:nvGrpSpPr>
        <p:grpSpPr>
          <a:xfrm>
            <a:off x="2274757" y="3622666"/>
            <a:ext cx="202291" cy="366431"/>
            <a:chOff x="2274757" y="3807313"/>
            <a:chExt cx="202291" cy="366431"/>
          </a:xfrm>
        </p:grpSpPr>
        <p:sp>
          <p:nvSpPr>
            <p:cNvPr id="14663" name="Google Shape;14663;p53"/>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4" name="Google Shape;14664;p53"/>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5" name="Google Shape;14665;p53"/>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6" name="Google Shape;14666;p53"/>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7" name="Google Shape;14667;p53"/>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8" name="Google Shape;14668;p53"/>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69" name="Google Shape;14669;p53"/>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0" name="Google Shape;14670;p53"/>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1" name="Google Shape;14671;p53"/>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2" name="Google Shape;14672;p53"/>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73" name="Google Shape;14673;p53"/>
          <p:cNvGrpSpPr/>
          <p:nvPr/>
        </p:nvGrpSpPr>
        <p:grpSpPr>
          <a:xfrm>
            <a:off x="3972716" y="3163570"/>
            <a:ext cx="366403" cy="366665"/>
            <a:chOff x="3972716" y="3348218"/>
            <a:chExt cx="366403" cy="366665"/>
          </a:xfrm>
        </p:grpSpPr>
        <p:sp>
          <p:nvSpPr>
            <p:cNvPr id="14674" name="Google Shape;14674;p53"/>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5" name="Google Shape;14675;p53"/>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6" name="Google Shape;14676;p53"/>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7" name="Google Shape;14677;p53"/>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8" name="Google Shape;14678;p53"/>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79" name="Google Shape;14679;p53"/>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0" name="Google Shape;14680;p53"/>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1" name="Google Shape;14681;p53"/>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2" name="Google Shape;14682;p53"/>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3" name="Google Shape;14683;p53"/>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4" name="Google Shape;14684;p53"/>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5" name="Google Shape;14685;p53"/>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86" name="Google Shape;14686;p53"/>
          <p:cNvGrpSpPr/>
          <p:nvPr/>
        </p:nvGrpSpPr>
        <p:grpSpPr>
          <a:xfrm>
            <a:off x="866528" y="3163701"/>
            <a:ext cx="317406" cy="366534"/>
            <a:chOff x="866528" y="3348348"/>
            <a:chExt cx="317406" cy="366534"/>
          </a:xfrm>
        </p:grpSpPr>
        <p:sp>
          <p:nvSpPr>
            <p:cNvPr id="14687" name="Google Shape;14687;p53"/>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8" name="Google Shape;14688;p53"/>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89" name="Google Shape;14689;p53"/>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0" name="Google Shape;14690;p53"/>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1" name="Google Shape;14691;p53"/>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2" name="Google Shape;14692;p53"/>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3" name="Google Shape;14693;p53"/>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4" name="Google Shape;14694;p53"/>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695" name="Google Shape;14695;p53"/>
          <p:cNvGrpSpPr/>
          <p:nvPr/>
        </p:nvGrpSpPr>
        <p:grpSpPr>
          <a:xfrm>
            <a:off x="1316818" y="3163648"/>
            <a:ext cx="310872" cy="366848"/>
            <a:chOff x="1316818" y="3348296"/>
            <a:chExt cx="310872" cy="366848"/>
          </a:xfrm>
        </p:grpSpPr>
        <p:sp>
          <p:nvSpPr>
            <p:cNvPr id="14696" name="Google Shape;14696;p53"/>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7" name="Google Shape;14697;p53"/>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8" name="Google Shape;14698;p53"/>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699" name="Google Shape;14699;p53"/>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0" name="Google Shape;14700;p53"/>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1" name="Google Shape;14701;p53"/>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2" name="Google Shape;14702;p53"/>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3" name="Google Shape;14703;p53"/>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4" name="Google Shape;14704;p53"/>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5" name="Google Shape;14705;p53"/>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6" name="Google Shape;14706;p53"/>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7" name="Google Shape;14707;p53"/>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8" name="Google Shape;14708;p53"/>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09" name="Google Shape;14709;p53"/>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0" name="Google Shape;14710;p53"/>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1" name="Google Shape;14711;p53"/>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2" name="Google Shape;14712;p53"/>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3" name="Google Shape;14713;p53"/>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4" name="Google Shape;14714;p53"/>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5" name="Google Shape;14715;p53"/>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6" name="Google Shape;14716;p53"/>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7" name="Google Shape;14717;p53"/>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8" name="Google Shape;14718;p53"/>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19" name="Google Shape;14719;p53"/>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20" name="Google Shape;14720;p53"/>
          <p:cNvGrpSpPr/>
          <p:nvPr/>
        </p:nvGrpSpPr>
        <p:grpSpPr>
          <a:xfrm>
            <a:off x="3105248" y="3163596"/>
            <a:ext cx="305619" cy="366430"/>
            <a:chOff x="3105248" y="3348244"/>
            <a:chExt cx="305619" cy="366430"/>
          </a:xfrm>
        </p:grpSpPr>
        <p:sp>
          <p:nvSpPr>
            <p:cNvPr id="14721" name="Google Shape;14721;p53"/>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2" name="Google Shape;14722;p53"/>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3" name="Google Shape;14723;p53"/>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4" name="Google Shape;14724;p53"/>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5" name="Google Shape;14725;p53"/>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6" name="Google Shape;14726;p53"/>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27" name="Google Shape;14727;p53"/>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28" name="Google Shape;14728;p53"/>
          <p:cNvGrpSpPr/>
          <p:nvPr/>
        </p:nvGrpSpPr>
        <p:grpSpPr>
          <a:xfrm>
            <a:off x="2661988" y="3163570"/>
            <a:ext cx="304078" cy="366665"/>
            <a:chOff x="2661988" y="3348218"/>
            <a:chExt cx="304078" cy="366665"/>
          </a:xfrm>
        </p:grpSpPr>
        <p:sp>
          <p:nvSpPr>
            <p:cNvPr id="14729" name="Google Shape;14729;p53"/>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0" name="Google Shape;14730;p53"/>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1" name="Google Shape;14731;p53"/>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2" name="Google Shape;14732;p53"/>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3" name="Google Shape;14733;p53"/>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4" name="Google Shape;14734;p53"/>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5" name="Google Shape;14735;p53"/>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6" name="Google Shape;14736;p53"/>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7" name="Google Shape;14737;p53"/>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8" name="Google Shape;14738;p53"/>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39" name="Google Shape;14739;p53"/>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0" name="Google Shape;14740;p53"/>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1" name="Google Shape;14741;p53"/>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2" name="Google Shape;14742;p53"/>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3" name="Google Shape;14743;p53"/>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4" name="Google Shape;14744;p53"/>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5" name="Google Shape;14745;p53"/>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6" name="Google Shape;14746;p53"/>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47" name="Google Shape;14747;p53"/>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48" name="Google Shape;14748;p53"/>
          <p:cNvGrpSpPr/>
          <p:nvPr/>
        </p:nvGrpSpPr>
        <p:grpSpPr>
          <a:xfrm>
            <a:off x="2212927" y="3164249"/>
            <a:ext cx="307605" cy="366482"/>
            <a:chOff x="2212927" y="3348897"/>
            <a:chExt cx="307605" cy="366482"/>
          </a:xfrm>
        </p:grpSpPr>
        <p:sp>
          <p:nvSpPr>
            <p:cNvPr id="14749" name="Google Shape;14749;p53"/>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0" name="Google Shape;14750;p53"/>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1" name="Google Shape;14751;p53"/>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2" name="Google Shape;14752;p53"/>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3" name="Google Shape;14753;p53"/>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4" name="Google Shape;14754;p53"/>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5" name="Google Shape;14755;p53"/>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6" name="Google Shape;14756;p53"/>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7" name="Google Shape;14757;p53"/>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58" name="Google Shape;14758;p53"/>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59" name="Google Shape;14759;p53"/>
          <p:cNvGrpSpPr/>
          <p:nvPr/>
        </p:nvGrpSpPr>
        <p:grpSpPr>
          <a:xfrm>
            <a:off x="1764389" y="3163570"/>
            <a:ext cx="310115" cy="366665"/>
            <a:chOff x="1764389" y="3348218"/>
            <a:chExt cx="310115" cy="366665"/>
          </a:xfrm>
        </p:grpSpPr>
        <p:sp>
          <p:nvSpPr>
            <p:cNvPr id="14760" name="Google Shape;14760;p53"/>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1" name="Google Shape;14761;p53"/>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2" name="Google Shape;14762;p53"/>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3" name="Google Shape;14763;p53"/>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4" name="Google Shape;14764;p53"/>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5" name="Google Shape;14765;p53"/>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6" name="Google Shape;14766;p53"/>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7" name="Google Shape;14767;p53"/>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8" name="Google Shape;14768;p53"/>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69" name="Google Shape;14769;p53"/>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0" name="Google Shape;14770;p53"/>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1" name="Google Shape;14771;p53"/>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2" name="Google Shape;14772;p53"/>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3" name="Google Shape;14773;p53"/>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4" name="Google Shape;14774;p53"/>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5" name="Google Shape;14775;p53"/>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6" name="Google Shape;14776;p53"/>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7" name="Google Shape;14777;p53"/>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8" name="Google Shape;14778;p53"/>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79" name="Google Shape;14779;p53"/>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80" name="Google Shape;14780;p53"/>
          <p:cNvGrpSpPr/>
          <p:nvPr/>
        </p:nvGrpSpPr>
        <p:grpSpPr>
          <a:xfrm>
            <a:off x="2777572" y="3622640"/>
            <a:ext cx="81716" cy="366717"/>
            <a:chOff x="2777572" y="3807287"/>
            <a:chExt cx="81716" cy="366717"/>
          </a:xfrm>
        </p:grpSpPr>
        <p:sp>
          <p:nvSpPr>
            <p:cNvPr id="14781" name="Google Shape;14781;p53"/>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2" name="Google Shape;14782;p53"/>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3" name="Google Shape;14783;p53"/>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4" name="Google Shape;14784;p53"/>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5" name="Google Shape;14785;p53"/>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6" name="Google Shape;14786;p53"/>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7" name="Google Shape;14787;p53"/>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8" name="Google Shape;14788;p53"/>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89" name="Google Shape;14789;p53"/>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0" name="Google Shape;14790;p53"/>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1" name="Google Shape;14791;p53"/>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792" name="Google Shape;14792;p53"/>
          <p:cNvGrpSpPr/>
          <p:nvPr/>
        </p:nvGrpSpPr>
        <p:grpSpPr>
          <a:xfrm>
            <a:off x="3934014" y="4145133"/>
            <a:ext cx="366665" cy="256335"/>
            <a:chOff x="3934014" y="4329780"/>
            <a:chExt cx="366665" cy="256335"/>
          </a:xfrm>
        </p:grpSpPr>
        <p:sp>
          <p:nvSpPr>
            <p:cNvPr id="14793" name="Google Shape;14793;p53"/>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4" name="Google Shape;14794;p53"/>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5" name="Google Shape;14795;p53"/>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6" name="Google Shape;14796;p53"/>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7" name="Google Shape;14797;p53"/>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8" name="Google Shape;14798;p53"/>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799" name="Google Shape;14799;p53"/>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0" name="Google Shape;14800;p53"/>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1" name="Google Shape;14801;p53"/>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2" name="Google Shape;14802;p53"/>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3" name="Google Shape;14803;p53"/>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4" name="Google Shape;14804;p53"/>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5" name="Google Shape;14805;p53"/>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06" name="Google Shape;14806;p53"/>
          <p:cNvGrpSpPr/>
          <p:nvPr/>
        </p:nvGrpSpPr>
        <p:grpSpPr>
          <a:xfrm>
            <a:off x="947670" y="3622692"/>
            <a:ext cx="194295" cy="366404"/>
            <a:chOff x="947670" y="3807339"/>
            <a:chExt cx="194295" cy="366404"/>
          </a:xfrm>
        </p:grpSpPr>
        <p:sp>
          <p:nvSpPr>
            <p:cNvPr id="14807" name="Google Shape;14807;p53"/>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8" name="Google Shape;14808;p53"/>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09" name="Google Shape;14809;p53"/>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0" name="Google Shape;14810;p53"/>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1" name="Google Shape;14811;p53"/>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2" name="Google Shape;14812;p53"/>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3" name="Google Shape;14813;p53"/>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4" name="Google Shape;14814;p53"/>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5" name="Google Shape;14815;p53"/>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6" name="Google Shape;14816;p53"/>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17" name="Google Shape;14817;p53"/>
          <p:cNvGrpSpPr/>
          <p:nvPr/>
        </p:nvGrpSpPr>
        <p:grpSpPr>
          <a:xfrm>
            <a:off x="3420379" y="4101910"/>
            <a:ext cx="368939" cy="342284"/>
            <a:chOff x="3420379" y="4286557"/>
            <a:chExt cx="368939" cy="342284"/>
          </a:xfrm>
        </p:grpSpPr>
        <p:sp>
          <p:nvSpPr>
            <p:cNvPr id="14818" name="Google Shape;14818;p53"/>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19" name="Google Shape;14819;p53"/>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0" name="Google Shape;14820;p53"/>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1" name="Google Shape;14821;p53"/>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2" name="Google Shape;14822;p53"/>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3" name="Google Shape;14823;p53"/>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4" name="Google Shape;14824;p53"/>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5" name="Google Shape;14825;p53"/>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6" name="Google Shape;14826;p53"/>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7" name="Google Shape;14827;p53"/>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8" name="Google Shape;14828;p53"/>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29" name="Google Shape;14829;p53"/>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0" name="Google Shape;14830;p53"/>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1" name="Google Shape;14831;p53"/>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2" name="Google Shape;14832;p53"/>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3" name="Google Shape;14833;p53"/>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34" name="Google Shape;14834;p53"/>
          <p:cNvGrpSpPr/>
          <p:nvPr/>
        </p:nvGrpSpPr>
        <p:grpSpPr>
          <a:xfrm>
            <a:off x="3965190" y="3657605"/>
            <a:ext cx="369800" cy="296813"/>
            <a:chOff x="3965190" y="3842252"/>
            <a:chExt cx="369800" cy="296813"/>
          </a:xfrm>
        </p:grpSpPr>
        <p:sp>
          <p:nvSpPr>
            <p:cNvPr id="14835" name="Google Shape;14835;p53"/>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6" name="Google Shape;14836;p53"/>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7" name="Google Shape;14837;p53"/>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8" name="Google Shape;14838;p53"/>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39" name="Google Shape;14839;p53"/>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0" name="Google Shape;14840;p53"/>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1" name="Google Shape;14841;p53"/>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2" name="Google Shape;14842;p53"/>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3" name="Google Shape;14843;p53"/>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4" name="Google Shape;14844;p53"/>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5" name="Google Shape;14845;p53"/>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6" name="Google Shape;14846;p53"/>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7" name="Google Shape;14847;p53"/>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8" name="Google Shape;14848;p53"/>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49" name="Google Shape;14849;p53"/>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0" name="Google Shape;14850;p53"/>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1" name="Google Shape;14851;p53"/>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2" name="Google Shape;14852;p53"/>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3" name="Google Shape;14853;p53"/>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4" name="Google Shape;14854;p5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5" name="Google Shape;14855;p53"/>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56" name="Google Shape;14856;p53"/>
          <p:cNvGrpSpPr/>
          <p:nvPr/>
        </p:nvGrpSpPr>
        <p:grpSpPr>
          <a:xfrm>
            <a:off x="3506590" y="3649164"/>
            <a:ext cx="396796" cy="313407"/>
            <a:chOff x="3506590" y="3833812"/>
            <a:chExt cx="396796" cy="313407"/>
          </a:xfrm>
        </p:grpSpPr>
        <p:sp>
          <p:nvSpPr>
            <p:cNvPr id="14857" name="Google Shape;14857;p53"/>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8" name="Google Shape;14858;p53"/>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59" name="Google Shape;14859;p53"/>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60" name="Google Shape;14860;p53"/>
          <p:cNvGrpSpPr/>
          <p:nvPr/>
        </p:nvGrpSpPr>
        <p:grpSpPr>
          <a:xfrm>
            <a:off x="2769288" y="1780716"/>
            <a:ext cx="104557" cy="366665"/>
            <a:chOff x="2769288" y="1965364"/>
            <a:chExt cx="104557" cy="366665"/>
          </a:xfrm>
        </p:grpSpPr>
        <p:sp>
          <p:nvSpPr>
            <p:cNvPr id="14861" name="Google Shape;14861;p53"/>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2" name="Google Shape;14862;p53"/>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3" name="Google Shape;14863;p53"/>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4" name="Google Shape;14864;p53"/>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5" name="Google Shape;14865;p53"/>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6" name="Google Shape;14866;p53"/>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7" name="Google Shape;14867;p53"/>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8" name="Google Shape;14868;p53"/>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69" name="Google Shape;14869;p53"/>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0" name="Google Shape;14870;p53"/>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1" name="Google Shape;14871;p53"/>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2" name="Google Shape;14872;p53"/>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3" name="Google Shape;14873;p53"/>
          <p:cNvGrpSpPr/>
          <p:nvPr/>
        </p:nvGrpSpPr>
        <p:grpSpPr>
          <a:xfrm>
            <a:off x="3966679" y="1826213"/>
            <a:ext cx="367162" cy="275698"/>
            <a:chOff x="3966679" y="2010861"/>
            <a:chExt cx="367162" cy="275698"/>
          </a:xfrm>
        </p:grpSpPr>
        <p:sp>
          <p:nvSpPr>
            <p:cNvPr id="14874" name="Google Shape;14874;p53"/>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5" name="Google Shape;14875;p53"/>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6" name="Google Shape;14876;p53"/>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77" name="Google Shape;14877;p53"/>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78" name="Google Shape;14878;p53"/>
          <p:cNvGrpSpPr/>
          <p:nvPr/>
        </p:nvGrpSpPr>
        <p:grpSpPr>
          <a:xfrm>
            <a:off x="1752577" y="1840847"/>
            <a:ext cx="366404" cy="246221"/>
            <a:chOff x="1752577" y="2025495"/>
            <a:chExt cx="366404" cy="246221"/>
          </a:xfrm>
        </p:grpSpPr>
        <p:sp>
          <p:nvSpPr>
            <p:cNvPr id="14879" name="Google Shape;14879;p53"/>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0" name="Google Shape;14880;p53"/>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1" name="Google Shape;14881;p53"/>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2" name="Google Shape;14882;p53"/>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3" name="Google Shape;14883;p53"/>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4" name="Google Shape;14884;p53"/>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5" name="Google Shape;14885;p53"/>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6" name="Google Shape;14886;p53"/>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7" name="Google Shape;14887;p53"/>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8" name="Google Shape;14888;p53"/>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89" name="Google Shape;14889;p53"/>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0" name="Google Shape;14890;p53"/>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1" name="Google Shape;14891;p53"/>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2" name="Google Shape;14892;p53"/>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3" name="Google Shape;14893;p53"/>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4" name="Google Shape;14894;p53"/>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895" name="Google Shape;14895;p53"/>
          <p:cNvGrpSpPr/>
          <p:nvPr/>
        </p:nvGrpSpPr>
        <p:grpSpPr>
          <a:xfrm>
            <a:off x="1309553" y="1884933"/>
            <a:ext cx="366404" cy="158363"/>
            <a:chOff x="1309553" y="2069580"/>
            <a:chExt cx="366404" cy="158363"/>
          </a:xfrm>
        </p:grpSpPr>
        <p:sp>
          <p:nvSpPr>
            <p:cNvPr id="14896" name="Google Shape;14896;p53"/>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7" name="Google Shape;14897;p53"/>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8" name="Google Shape;14898;p53"/>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899" name="Google Shape;14899;p53"/>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0" name="Google Shape;14900;p53"/>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1" name="Google Shape;14901;p5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2" name="Google Shape;14902;p53"/>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3" name="Google Shape;14903;p53"/>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4" name="Google Shape;14904;p53"/>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5" name="Google Shape;14905;p53"/>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6" name="Google Shape;14906;p53"/>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7" name="Google Shape;14907;p53"/>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8" name="Google Shape;14908;p53"/>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09" name="Google Shape;14909;p53"/>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0" name="Google Shape;14910;p53"/>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1" name="Google Shape;14911;p53"/>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2" name="Google Shape;14912;p53"/>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3" name="Google Shape;14913;p53"/>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4" name="Google Shape;14914;p53"/>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5" name="Google Shape;14915;p53"/>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6" name="Google Shape;14916;p53"/>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7" name="Google Shape;14917;p53"/>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8" name="Google Shape;14918;p53"/>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19" name="Google Shape;14919;p53"/>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0" name="Google Shape;14920;p53"/>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1" name="Google Shape;14921;p53"/>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22" name="Google Shape;14922;p53"/>
          <p:cNvGrpSpPr/>
          <p:nvPr/>
        </p:nvGrpSpPr>
        <p:grpSpPr>
          <a:xfrm>
            <a:off x="866528" y="1904114"/>
            <a:ext cx="366639" cy="119635"/>
            <a:chOff x="866528" y="2088762"/>
            <a:chExt cx="366639" cy="119635"/>
          </a:xfrm>
        </p:grpSpPr>
        <p:sp>
          <p:nvSpPr>
            <p:cNvPr id="14923" name="Google Shape;14923;p53"/>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4" name="Google Shape;14924;p53"/>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5" name="Google Shape;14925;p53"/>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6" name="Google Shape;14926;p53"/>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7" name="Google Shape;14927;p53"/>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8" name="Google Shape;14928;p53"/>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29" name="Google Shape;14929;p53"/>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0" name="Google Shape;14930;p53"/>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1" name="Google Shape;14931;p53"/>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2" name="Google Shape;14932;p53"/>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3" name="Google Shape;14933;p53"/>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4" name="Google Shape;14934;p53"/>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5" name="Google Shape;14935;p53"/>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6" name="Google Shape;14936;p53"/>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37" name="Google Shape;14937;p53"/>
          <p:cNvGrpSpPr/>
          <p:nvPr/>
        </p:nvGrpSpPr>
        <p:grpSpPr>
          <a:xfrm>
            <a:off x="2329269" y="1780664"/>
            <a:ext cx="98807" cy="366273"/>
            <a:chOff x="2329269" y="1965312"/>
            <a:chExt cx="98807" cy="366273"/>
          </a:xfrm>
        </p:grpSpPr>
        <p:sp>
          <p:nvSpPr>
            <p:cNvPr id="14938" name="Google Shape;14938;p53"/>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39" name="Google Shape;14939;p53"/>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0" name="Google Shape;14940;p53"/>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1" name="Google Shape;14941;p53"/>
          <p:cNvGrpSpPr/>
          <p:nvPr/>
        </p:nvGrpSpPr>
        <p:grpSpPr>
          <a:xfrm>
            <a:off x="3208053" y="1780324"/>
            <a:ext cx="112344" cy="366927"/>
            <a:chOff x="3208053" y="1964972"/>
            <a:chExt cx="112344" cy="366927"/>
          </a:xfrm>
        </p:grpSpPr>
        <p:sp>
          <p:nvSpPr>
            <p:cNvPr id="14942" name="Google Shape;14942;p53"/>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3" name="Google Shape;14943;p53"/>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4" name="Google Shape;14944;p53"/>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5" name="Google Shape;14945;p53"/>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6" name="Google Shape;14946;p53"/>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47" name="Google Shape;14947;p53"/>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48" name="Google Shape;14948;p53"/>
          <p:cNvGrpSpPr/>
          <p:nvPr/>
        </p:nvGrpSpPr>
        <p:grpSpPr>
          <a:xfrm>
            <a:off x="3225379" y="3622692"/>
            <a:ext cx="72413" cy="366404"/>
            <a:chOff x="3225379" y="3807339"/>
            <a:chExt cx="72413" cy="366404"/>
          </a:xfrm>
        </p:grpSpPr>
        <p:sp>
          <p:nvSpPr>
            <p:cNvPr id="14949" name="Google Shape;14949;p53"/>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0" name="Google Shape;14950;p53"/>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1" name="Google Shape;14951;p53"/>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2" name="Google Shape;14952;p53"/>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3" name="Google Shape;14953;p53"/>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4" name="Google Shape;14954;p53"/>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5" name="Google Shape;14955;p53"/>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6" name="Google Shape;14956;p53"/>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57" name="Google Shape;14957;p53"/>
          <p:cNvGrpSpPr/>
          <p:nvPr/>
        </p:nvGrpSpPr>
        <p:grpSpPr>
          <a:xfrm>
            <a:off x="3523916" y="1826448"/>
            <a:ext cx="366666" cy="275201"/>
            <a:chOff x="3523916" y="2011096"/>
            <a:chExt cx="366666" cy="275201"/>
          </a:xfrm>
        </p:grpSpPr>
        <p:sp>
          <p:nvSpPr>
            <p:cNvPr id="14958" name="Google Shape;14958;p53"/>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59" name="Google Shape;14959;p53"/>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0" name="Google Shape;14960;p53"/>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1" name="Google Shape;14961;p53"/>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2" name="Google Shape;14962;p53"/>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3" name="Google Shape;14963;p53"/>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4" name="Google Shape;14964;p53"/>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5" name="Google Shape;14965;p53"/>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6" name="Google Shape;14966;p53"/>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7" name="Google Shape;14967;p53"/>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8" name="Google Shape;14968;p53"/>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69" name="Google Shape;14969;p53"/>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0" name="Google Shape;14970;p53"/>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1" name="Google Shape;14971;p53"/>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2" name="Google Shape;14972;p53"/>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3" name="Google Shape;14973;p53"/>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4" name="Google Shape;14974;p53"/>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5" name="Google Shape;14975;p53"/>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6" name="Google Shape;14976;p53"/>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77" name="Google Shape;14977;p53"/>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78" name="Google Shape;14978;p53"/>
          <p:cNvGrpSpPr/>
          <p:nvPr/>
        </p:nvGrpSpPr>
        <p:grpSpPr>
          <a:xfrm>
            <a:off x="1742777" y="1315349"/>
            <a:ext cx="393791" cy="366743"/>
            <a:chOff x="1742777" y="1499997"/>
            <a:chExt cx="393791" cy="366743"/>
          </a:xfrm>
        </p:grpSpPr>
        <p:sp>
          <p:nvSpPr>
            <p:cNvPr id="14979" name="Google Shape;14979;p53"/>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0" name="Google Shape;14980;p53"/>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1" name="Google Shape;14981;p53"/>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2" name="Google Shape;14982;p53"/>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3" name="Google Shape;14983;p53"/>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4" name="Google Shape;14984;p53"/>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5" name="Google Shape;14985;p53"/>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6" name="Google Shape;14986;p53"/>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7" name="Google Shape;14987;p53"/>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8" name="Google Shape;14988;p53"/>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89" name="Google Shape;14989;p53"/>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0" name="Google Shape;14990;p53"/>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1" name="Google Shape;14991;p53"/>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2" name="Google Shape;14992;p53"/>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93" name="Google Shape;14993;p53"/>
          <p:cNvGrpSpPr/>
          <p:nvPr/>
        </p:nvGrpSpPr>
        <p:grpSpPr>
          <a:xfrm>
            <a:off x="4014449" y="1315349"/>
            <a:ext cx="319915" cy="366639"/>
            <a:chOff x="4014449" y="1499997"/>
            <a:chExt cx="319915" cy="366639"/>
          </a:xfrm>
        </p:grpSpPr>
        <p:sp>
          <p:nvSpPr>
            <p:cNvPr id="14994" name="Google Shape;14994;p53"/>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5" name="Google Shape;14995;p53"/>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6" name="Google Shape;14996;p53"/>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7" name="Google Shape;14997;p53"/>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4998" name="Google Shape;14998;p53"/>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4999" name="Google Shape;14999;p53"/>
          <p:cNvGrpSpPr/>
          <p:nvPr/>
        </p:nvGrpSpPr>
        <p:grpSpPr>
          <a:xfrm>
            <a:off x="866267" y="1406813"/>
            <a:ext cx="367397" cy="183711"/>
            <a:chOff x="866267" y="1591460"/>
            <a:chExt cx="367397" cy="183711"/>
          </a:xfrm>
        </p:grpSpPr>
        <p:sp>
          <p:nvSpPr>
            <p:cNvPr id="15000" name="Google Shape;15000;p53"/>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1" name="Google Shape;15001;p53"/>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2" name="Google Shape;15002;p53"/>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3" name="Google Shape;15003;p53"/>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4" name="Google Shape;15004;p53"/>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5" name="Google Shape;15005;p53"/>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6" name="Google Shape;15006;p53"/>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7" name="Google Shape;15007;p53"/>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8" name="Google Shape;15008;p53"/>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09" name="Google Shape;15009;p53"/>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0" name="Google Shape;15010;p53"/>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1" name="Google Shape;15011;p53"/>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2" name="Google Shape;15012;p53"/>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3" name="Google Shape;15013;p53"/>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4" name="Google Shape;15014;p53"/>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5" name="Google Shape;15015;p53"/>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6" name="Google Shape;15016;p53"/>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17" name="Google Shape;15017;p53"/>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18" name="Google Shape;15018;p53"/>
          <p:cNvGrpSpPr/>
          <p:nvPr/>
        </p:nvGrpSpPr>
        <p:grpSpPr>
          <a:xfrm>
            <a:off x="3117843" y="1315244"/>
            <a:ext cx="327441" cy="366743"/>
            <a:chOff x="3117843" y="1499892"/>
            <a:chExt cx="327441" cy="366743"/>
          </a:xfrm>
        </p:grpSpPr>
        <p:sp>
          <p:nvSpPr>
            <p:cNvPr id="15019" name="Google Shape;15019;p53"/>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0" name="Google Shape;15020;p53"/>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1" name="Google Shape;15021;p53"/>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2" name="Google Shape;15022;p53"/>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3" name="Google Shape;15023;p53"/>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4" name="Google Shape;15024;p53"/>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5" name="Google Shape;15025;p53"/>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26" name="Google Shape;15026;p53"/>
          <p:cNvGrpSpPr/>
          <p:nvPr/>
        </p:nvGrpSpPr>
        <p:grpSpPr>
          <a:xfrm>
            <a:off x="2667005" y="1315349"/>
            <a:ext cx="336770" cy="366638"/>
            <a:chOff x="2667005" y="1499997"/>
            <a:chExt cx="336770" cy="366638"/>
          </a:xfrm>
        </p:grpSpPr>
        <p:sp>
          <p:nvSpPr>
            <p:cNvPr id="15027" name="Google Shape;15027;p53"/>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8" name="Google Shape;15028;p53"/>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29" name="Google Shape;15029;p53"/>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0" name="Google Shape;15030;p53"/>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1" name="Google Shape;15031;p53"/>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2" name="Google Shape;15032;p53"/>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3" name="Google Shape;15033;p53"/>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4" name="Google Shape;15034;p53"/>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5" name="Google Shape;15035;p53"/>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6" name="Google Shape;15036;p53"/>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7" name="Google Shape;15037;p53"/>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8" name="Google Shape;15038;p53"/>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39" name="Google Shape;15039;p53"/>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0" name="Google Shape;15040;p53"/>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1" name="Google Shape;15041;p53"/>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2" name="Google Shape;15042;p53"/>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3" name="Google Shape;15043;p53"/>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4" name="Google Shape;15044;p53"/>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5" name="Google Shape;15045;p53"/>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46" name="Google Shape;15046;p53"/>
          <p:cNvGrpSpPr/>
          <p:nvPr/>
        </p:nvGrpSpPr>
        <p:grpSpPr>
          <a:xfrm>
            <a:off x="3564866" y="1315349"/>
            <a:ext cx="326473" cy="366639"/>
            <a:chOff x="3564866" y="1499997"/>
            <a:chExt cx="326473" cy="366639"/>
          </a:xfrm>
        </p:grpSpPr>
        <p:sp>
          <p:nvSpPr>
            <p:cNvPr id="15047" name="Google Shape;15047;p53"/>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8" name="Google Shape;15048;p53"/>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49" name="Google Shape;15049;p53"/>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0" name="Google Shape;15050;p53"/>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1" name="Google Shape;15051;p53"/>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2" name="Google Shape;15052;p53"/>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3" name="Google Shape;15053;p53"/>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4" name="Google Shape;15054;p53"/>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5" name="Google Shape;15055;p53"/>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56" name="Google Shape;15056;p53"/>
          <p:cNvGrpSpPr/>
          <p:nvPr/>
        </p:nvGrpSpPr>
        <p:grpSpPr>
          <a:xfrm>
            <a:off x="1314074" y="1315349"/>
            <a:ext cx="364392" cy="366638"/>
            <a:chOff x="1314074" y="1499997"/>
            <a:chExt cx="364392" cy="366638"/>
          </a:xfrm>
        </p:grpSpPr>
        <p:sp>
          <p:nvSpPr>
            <p:cNvPr id="15057" name="Google Shape;15057;p53"/>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8" name="Google Shape;15058;p53"/>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59" name="Google Shape;15059;p53"/>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0" name="Google Shape;15060;p53"/>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1" name="Google Shape;15061;p53"/>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2" name="Google Shape;15062;p53"/>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3" name="Google Shape;15063;p53"/>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4" name="Google Shape;15064;p53"/>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5" name="Google Shape;15065;p53"/>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6" name="Google Shape;15066;p53"/>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7" name="Google Shape;15067;p53"/>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68" name="Google Shape;15068;p53"/>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69" name="Google Shape;15069;p53"/>
          <p:cNvGrpSpPr/>
          <p:nvPr/>
        </p:nvGrpSpPr>
        <p:grpSpPr>
          <a:xfrm>
            <a:off x="2220479" y="1315349"/>
            <a:ext cx="337005" cy="366639"/>
            <a:chOff x="2220479" y="1499997"/>
            <a:chExt cx="337005" cy="366639"/>
          </a:xfrm>
        </p:grpSpPr>
        <p:sp>
          <p:nvSpPr>
            <p:cNvPr id="15070" name="Google Shape;15070;p53"/>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1" name="Google Shape;15071;p53"/>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2" name="Google Shape;15072;p53"/>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3" name="Google Shape;15073;p53"/>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4" name="Google Shape;15074;p53"/>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5" name="Google Shape;15075;p53"/>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6" name="Google Shape;15076;p53"/>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7" name="Google Shape;15077;p53"/>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8" name="Google Shape;15078;p53"/>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79" name="Google Shape;15079;p53"/>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0" name="Google Shape;15080;p53"/>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81" name="Google Shape;15081;p53"/>
          <p:cNvGrpSpPr/>
          <p:nvPr/>
        </p:nvGrpSpPr>
        <p:grpSpPr>
          <a:xfrm>
            <a:off x="4105155" y="2241328"/>
            <a:ext cx="87230" cy="366430"/>
            <a:chOff x="4105155" y="2425976"/>
            <a:chExt cx="87230" cy="366430"/>
          </a:xfrm>
        </p:grpSpPr>
        <p:sp>
          <p:nvSpPr>
            <p:cNvPr id="15082" name="Google Shape;15082;p53"/>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3" name="Google Shape;15083;p53"/>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4" name="Google Shape;15084;p53"/>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5" name="Google Shape;15085;p53"/>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6" name="Google Shape;15086;p53"/>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87" name="Google Shape;15087;p53"/>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088" name="Google Shape;15088;p53"/>
          <p:cNvGrpSpPr/>
          <p:nvPr/>
        </p:nvGrpSpPr>
        <p:grpSpPr>
          <a:xfrm>
            <a:off x="1808109" y="2241354"/>
            <a:ext cx="267884" cy="366639"/>
            <a:chOff x="1808109" y="2426002"/>
            <a:chExt cx="267884" cy="366639"/>
          </a:xfrm>
        </p:grpSpPr>
        <p:sp>
          <p:nvSpPr>
            <p:cNvPr id="15089" name="Google Shape;15089;p53"/>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0" name="Google Shape;15090;p53"/>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1" name="Google Shape;15091;p53"/>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2" name="Google Shape;15092;p53"/>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3" name="Google Shape;15093;p53"/>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4" name="Google Shape;15094;p53"/>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5" name="Google Shape;15095;p53"/>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6" name="Google Shape;15096;p53"/>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7" name="Google Shape;15097;p53"/>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8" name="Google Shape;15098;p53"/>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099" name="Google Shape;15099;p53"/>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0" name="Google Shape;15100;p53"/>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1" name="Google Shape;15101;p53"/>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2" name="Google Shape;15102;p53"/>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3" name="Google Shape;15103;p53"/>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4" name="Google Shape;15104;p53"/>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5" name="Google Shape;15105;p53"/>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6" name="Google Shape;15106;p53"/>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7" name="Google Shape;15107;p53"/>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8" name="Google Shape;15108;p53"/>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09" name="Google Shape;15109;p53"/>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0" name="Google Shape;15110;p53"/>
          <p:cNvGrpSpPr/>
          <p:nvPr/>
        </p:nvGrpSpPr>
        <p:grpSpPr>
          <a:xfrm>
            <a:off x="3603568" y="2241354"/>
            <a:ext cx="207597" cy="366639"/>
            <a:chOff x="3603568" y="2426002"/>
            <a:chExt cx="207597" cy="366639"/>
          </a:xfrm>
        </p:grpSpPr>
        <p:sp>
          <p:nvSpPr>
            <p:cNvPr id="15111" name="Google Shape;15111;p53"/>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2" name="Google Shape;15112;p53"/>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3" name="Google Shape;15113;p53"/>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4" name="Google Shape;15114;p53"/>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5" name="Google Shape;15115;p53"/>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6" name="Google Shape;15116;p53"/>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17" name="Google Shape;15117;p53"/>
          <p:cNvGrpSpPr/>
          <p:nvPr/>
        </p:nvGrpSpPr>
        <p:grpSpPr>
          <a:xfrm>
            <a:off x="2246115" y="2241354"/>
            <a:ext cx="274417" cy="366404"/>
            <a:chOff x="2246115" y="2426002"/>
            <a:chExt cx="274417" cy="366404"/>
          </a:xfrm>
        </p:grpSpPr>
        <p:sp>
          <p:nvSpPr>
            <p:cNvPr id="15118" name="Google Shape;15118;p53"/>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19" name="Google Shape;15119;p53"/>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0" name="Google Shape;15120;p53"/>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1" name="Google Shape;15121;p53"/>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2" name="Google Shape;15122;p53"/>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3" name="Google Shape;15123;p53"/>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4" name="Google Shape;15124;p53"/>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5" name="Google Shape;15125;p53"/>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26" name="Google Shape;15126;p53"/>
          <p:cNvGrpSpPr/>
          <p:nvPr/>
        </p:nvGrpSpPr>
        <p:grpSpPr>
          <a:xfrm>
            <a:off x="2696666" y="2241354"/>
            <a:ext cx="256099" cy="366639"/>
            <a:chOff x="2696666" y="2426002"/>
            <a:chExt cx="256099" cy="366639"/>
          </a:xfrm>
        </p:grpSpPr>
        <p:sp>
          <p:nvSpPr>
            <p:cNvPr id="15127" name="Google Shape;15127;p53"/>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8" name="Google Shape;15128;p53"/>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29" name="Google Shape;15129;p53"/>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0" name="Google Shape;15130;p53"/>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1" name="Google Shape;15131;p53"/>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2" name="Google Shape;15132;p53"/>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33" name="Google Shape;15133;p53"/>
          <p:cNvGrpSpPr/>
          <p:nvPr/>
        </p:nvGrpSpPr>
        <p:grpSpPr>
          <a:xfrm>
            <a:off x="3149072" y="2241354"/>
            <a:ext cx="225863" cy="366429"/>
            <a:chOff x="3149072" y="2426002"/>
            <a:chExt cx="225863" cy="366429"/>
          </a:xfrm>
        </p:grpSpPr>
        <p:sp>
          <p:nvSpPr>
            <p:cNvPr id="15134" name="Google Shape;15134;p53"/>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5" name="Google Shape;15135;p53"/>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6" name="Google Shape;15136;p53"/>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7" name="Google Shape;15137;p53"/>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8" name="Google Shape;15138;p53"/>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39" name="Google Shape;15139;p53"/>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0" name="Google Shape;15140;p53"/>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1" name="Google Shape;15141;p53"/>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2" name="Google Shape;15142;p53"/>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3" name="Google Shape;15143;p53"/>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4" name="Google Shape;15144;p53"/>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45" name="Google Shape;15145;p53"/>
          <p:cNvGrpSpPr/>
          <p:nvPr/>
        </p:nvGrpSpPr>
        <p:grpSpPr>
          <a:xfrm>
            <a:off x="1361556" y="2241276"/>
            <a:ext cx="283224" cy="366482"/>
            <a:chOff x="1361556" y="2425923"/>
            <a:chExt cx="283224" cy="366482"/>
          </a:xfrm>
        </p:grpSpPr>
        <p:sp>
          <p:nvSpPr>
            <p:cNvPr id="15146" name="Google Shape;15146;p53"/>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7" name="Google Shape;15147;p53"/>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8" name="Google Shape;15148;p53"/>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49" name="Google Shape;15149;p53"/>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0" name="Google Shape;15150;p53"/>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1" name="Google Shape;15151;p53"/>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2" name="Google Shape;15152;p53"/>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3" name="Google Shape;15153;p53"/>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4" name="Google Shape;15154;p53"/>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5" name="Google Shape;15155;p53"/>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6" name="Google Shape;15156;p53"/>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7" name="Google Shape;15157;p53"/>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8" name="Google Shape;15158;p53"/>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59" name="Google Shape;15159;p53"/>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0" name="Google Shape;15160;p53"/>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1" name="Google Shape;15161;p53"/>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2" name="Google Shape;15162;p53"/>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3" name="Google Shape;15163;p53"/>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4" name="Google Shape;15164;p53"/>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5" name="Google Shape;15165;p53"/>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66" name="Google Shape;15166;p53"/>
          <p:cNvGrpSpPr/>
          <p:nvPr/>
        </p:nvGrpSpPr>
        <p:grpSpPr>
          <a:xfrm>
            <a:off x="3973735" y="2706408"/>
            <a:ext cx="361883" cy="366979"/>
            <a:chOff x="3973735" y="2891056"/>
            <a:chExt cx="361883" cy="366979"/>
          </a:xfrm>
        </p:grpSpPr>
        <p:sp>
          <p:nvSpPr>
            <p:cNvPr id="15167" name="Google Shape;15167;p53"/>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8" name="Google Shape;15168;p53"/>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69" name="Google Shape;15169;p53"/>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0" name="Google Shape;15170;p53"/>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1" name="Google Shape;15171;p53"/>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2" name="Google Shape;15172;p53"/>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3" name="Google Shape;15173;p53"/>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4" name="Google Shape;15174;p53"/>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5" name="Google Shape;15175;p53"/>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6" name="Google Shape;15176;p53"/>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7" name="Google Shape;15177;p53"/>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8" name="Google Shape;15178;p53"/>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79" name="Google Shape;15179;p5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0" name="Google Shape;15180;p53"/>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1" name="Google Shape;15181;p53"/>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2" name="Google Shape;15182;p53"/>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3" name="Google Shape;15183;p53"/>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184" name="Google Shape;15184;p53"/>
          <p:cNvGrpSpPr/>
          <p:nvPr/>
        </p:nvGrpSpPr>
        <p:grpSpPr>
          <a:xfrm>
            <a:off x="3527941" y="2732096"/>
            <a:ext cx="366665" cy="315655"/>
            <a:chOff x="3527941" y="2916744"/>
            <a:chExt cx="366665" cy="315655"/>
          </a:xfrm>
        </p:grpSpPr>
        <p:sp>
          <p:nvSpPr>
            <p:cNvPr id="15185" name="Google Shape;15185;p53"/>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6" name="Google Shape;15186;p53"/>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7" name="Google Shape;15187;p53"/>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8" name="Google Shape;15188;p53"/>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89" name="Google Shape;15189;p53"/>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0" name="Google Shape;15190;p53"/>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1" name="Google Shape;15191;p53"/>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95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2" name="Google Shape;15192;p53"/>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3" name="Google Shape;15193;p53"/>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4" name="Google Shape;15194;p53"/>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5" name="Google Shape;15195;p53"/>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6" name="Google Shape;15196;p53"/>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7" name="Google Shape;15197;p53"/>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8" name="Google Shape;15198;p53"/>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199" name="Google Shape;15199;p53"/>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0" name="Google Shape;15200;p53"/>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95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1" name="Google Shape;15201;p53"/>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2" name="Google Shape;15202;p53"/>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3" name="Google Shape;15203;p53"/>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4" name="Google Shape;15204;p53"/>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5" name="Google Shape;15205;p53"/>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6" name="Google Shape;15206;p53"/>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7" name="Google Shape;15207;p53"/>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8" name="Google Shape;15208;p53"/>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09" name="Google Shape;15209;p53"/>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0" name="Google Shape;15210;p53"/>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1" name="Google Shape;15211;p53"/>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2" name="Google Shape;15212;p53"/>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3" name="Google Shape;15213;p53"/>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4" name="Google Shape;15214;p53"/>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15" name="Google Shape;15215;p53"/>
          <p:cNvGrpSpPr/>
          <p:nvPr/>
        </p:nvGrpSpPr>
        <p:grpSpPr>
          <a:xfrm>
            <a:off x="2640873" y="2706983"/>
            <a:ext cx="366404" cy="366403"/>
            <a:chOff x="2640873" y="2891631"/>
            <a:chExt cx="366404" cy="366403"/>
          </a:xfrm>
        </p:grpSpPr>
        <p:sp>
          <p:nvSpPr>
            <p:cNvPr id="15216" name="Google Shape;15216;p53"/>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7" name="Google Shape;15217;p53"/>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8" name="Google Shape;15218;p53"/>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19" name="Google Shape;15219;p53"/>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0" name="Google Shape;15220;p53"/>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1" name="Google Shape;15221;p53"/>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2" name="Google Shape;15222;p53"/>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3" name="Google Shape;15223;p53"/>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4" name="Google Shape;15224;p53"/>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5" name="Google Shape;15225;p53"/>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6" name="Google Shape;15226;p53"/>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7" name="Google Shape;15227;p53"/>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8" name="Google Shape;15228;p53"/>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29" name="Google Shape;15229;p53"/>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30" name="Google Shape;15230;p53"/>
          <p:cNvGrpSpPr/>
          <p:nvPr/>
        </p:nvGrpSpPr>
        <p:grpSpPr>
          <a:xfrm>
            <a:off x="2197091" y="2753473"/>
            <a:ext cx="366665" cy="273189"/>
            <a:chOff x="2197091" y="2938120"/>
            <a:chExt cx="366665" cy="273189"/>
          </a:xfrm>
        </p:grpSpPr>
        <p:sp>
          <p:nvSpPr>
            <p:cNvPr id="15231" name="Google Shape;15231;p53"/>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2" name="Google Shape;15232;p53"/>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3" name="Google Shape;15233;p53"/>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4" name="Google Shape;15234;p5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5" name="Google Shape;15235;p53"/>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6" name="Google Shape;15236;p53"/>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7" name="Google Shape;15237;p53"/>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8" name="Google Shape;15238;p53"/>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39" name="Google Shape;15239;p53"/>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0" name="Google Shape;15240;p53"/>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1" name="Google Shape;15241;p53"/>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2" name="Google Shape;15242;p53"/>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3" name="Google Shape;15243;p53"/>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4" name="Google Shape;15244;p53"/>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5" name="Google Shape;15245;p53"/>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6" name="Google Shape;15246;p53"/>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7" name="Google Shape;15247;p53"/>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8" name="Google Shape;15248;p53"/>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49" name="Google Shape;15249;p53"/>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0" name="Google Shape;15250;p53"/>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1" name="Google Shape;15251;p53"/>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2" name="Google Shape;15252;p53"/>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3" name="Google Shape;15253;p53"/>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4" name="Google Shape;15254;p53"/>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55" name="Google Shape;15255;p53"/>
          <p:cNvGrpSpPr/>
          <p:nvPr/>
        </p:nvGrpSpPr>
        <p:grpSpPr>
          <a:xfrm>
            <a:off x="1753570" y="2707479"/>
            <a:ext cx="366666" cy="365202"/>
            <a:chOff x="1753570" y="2892127"/>
            <a:chExt cx="366666" cy="365202"/>
          </a:xfrm>
        </p:grpSpPr>
        <p:sp>
          <p:nvSpPr>
            <p:cNvPr id="15256" name="Google Shape;15256;p53"/>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7" name="Google Shape;15257;p53"/>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8" name="Google Shape;15258;p53"/>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59" name="Google Shape;15259;p53"/>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0" name="Google Shape;15260;p53"/>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1" name="Google Shape;15261;p53"/>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2" name="Google Shape;15262;p53"/>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3" name="Google Shape;15263;p53"/>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4" name="Google Shape;15264;p53"/>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5" name="Google Shape;15265;p53"/>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6" name="Google Shape;15266;p53"/>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7" name="Google Shape;15267;p53"/>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8" name="Google Shape;15268;p53"/>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69" name="Google Shape;15269;p53"/>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0" name="Google Shape;15270;p53"/>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1" name="Google Shape;15271;p53"/>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2" name="Google Shape;15272;p53"/>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3" name="Google Shape;15273;p53"/>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274" name="Google Shape;15274;p53"/>
          <p:cNvGrpSpPr/>
          <p:nvPr/>
        </p:nvGrpSpPr>
        <p:grpSpPr>
          <a:xfrm>
            <a:off x="1303751" y="3622692"/>
            <a:ext cx="367685" cy="366561"/>
            <a:chOff x="1303751" y="3807339"/>
            <a:chExt cx="367685" cy="366561"/>
          </a:xfrm>
        </p:grpSpPr>
        <p:sp>
          <p:nvSpPr>
            <p:cNvPr id="15275" name="Google Shape;15275;p53"/>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6" name="Google Shape;15276;p53"/>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7" name="Google Shape;15277;p53"/>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8" name="Google Shape;15278;p53"/>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79" name="Google Shape;15279;p53"/>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0" name="Google Shape;15280;p53"/>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1" name="Google Shape;15281;p53"/>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2" name="Google Shape;15282;p53"/>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3" name="Google Shape;15283;p53"/>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4" name="Google Shape;15284;p53"/>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5" name="Google Shape;15285;p53"/>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6" name="Google Shape;15286;p53"/>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7" name="Google Shape;15287;p53"/>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8" name="Google Shape;15288;p53"/>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89" name="Google Shape;15289;p53"/>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0" name="Google Shape;15290;p53"/>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1" name="Google Shape;15291;p53"/>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2" name="Google Shape;15292;p53"/>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3" name="Google Shape;15293;p53"/>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4" name="Google Shape;15294;p53"/>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5" name="Google Shape;15295;p53"/>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6" name="Google Shape;15296;p53"/>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7" name="Google Shape;15297;p53"/>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8" name="Google Shape;15298;p53"/>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299" name="Google Shape;15299;p53"/>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0" name="Google Shape;15300;p53"/>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1" name="Google Shape;15301;p53"/>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2" name="Google Shape;15302;p53"/>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3" name="Google Shape;15303;p53"/>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4" name="Google Shape;15304;p53"/>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5" name="Google Shape;15305;p53"/>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6" name="Google Shape;15306;p53"/>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7" name="Google Shape;15307;p53"/>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8" name="Google Shape;15308;p53"/>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09" name="Google Shape;15309;p53"/>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0" name="Google Shape;15310;p53"/>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1" name="Google Shape;15311;p53"/>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2" name="Google Shape;15312;p53"/>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3" name="Google Shape;15313;p53"/>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4" name="Google Shape;15314;p53"/>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5" name="Google Shape;15315;p53"/>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316" name="Google Shape;15316;p53"/>
          <p:cNvSpPr/>
          <p:nvPr/>
        </p:nvSpPr>
        <p:spPr>
          <a:xfrm>
            <a:off x="1321365" y="2721303"/>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317" name="Google Shape;15317;p53"/>
          <p:cNvGrpSpPr/>
          <p:nvPr/>
        </p:nvGrpSpPr>
        <p:grpSpPr>
          <a:xfrm>
            <a:off x="1310049" y="2706774"/>
            <a:ext cx="384749" cy="366613"/>
            <a:chOff x="1310049" y="2891421"/>
            <a:chExt cx="384749" cy="366613"/>
          </a:xfrm>
        </p:grpSpPr>
        <p:sp>
          <p:nvSpPr>
            <p:cNvPr id="15318" name="Google Shape;15318;p53"/>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19" name="Google Shape;15319;p53"/>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0" name="Google Shape;15320;p53"/>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1" name="Google Shape;15321;p53"/>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2" name="Google Shape;15322;p53"/>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3" name="Google Shape;15323;p53"/>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4" name="Google Shape;15324;p53"/>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5" name="Google Shape;15325;p53"/>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6" name="Google Shape;15326;p53"/>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7" name="Google Shape;15327;p53"/>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8" name="Google Shape;15328;p53"/>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29" name="Google Shape;15329;p53"/>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0" name="Google Shape;15330;p53"/>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1" name="Google Shape;15331;p53"/>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32" name="Google Shape;15332;p53"/>
          <p:cNvGrpSpPr/>
          <p:nvPr/>
        </p:nvGrpSpPr>
        <p:grpSpPr>
          <a:xfrm>
            <a:off x="849673" y="2706695"/>
            <a:ext cx="383468" cy="366665"/>
            <a:chOff x="849673" y="2891343"/>
            <a:chExt cx="383468" cy="366665"/>
          </a:xfrm>
        </p:grpSpPr>
        <p:sp>
          <p:nvSpPr>
            <p:cNvPr id="15333" name="Google Shape;15333;p53"/>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4" name="Google Shape;15334;p53"/>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5" name="Google Shape;15335;p53"/>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6" name="Google Shape;15336;p53"/>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7" name="Google Shape;15337;p53"/>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8" name="Google Shape;15338;p53"/>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39" name="Google Shape;15339;p53"/>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0" name="Google Shape;15340;p53"/>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1" name="Google Shape;15341;p53"/>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2" name="Google Shape;15342;p53"/>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3" name="Google Shape;15343;p53"/>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4" name="Google Shape;15344;p53"/>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45" name="Google Shape;15345;p53"/>
          <p:cNvGrpSpPr/>
          <p:nvPr/>
        </p:nvGrpSpPr>
        <p:grpSpPr>
          <a:xfrm>
            <a:off x="920257" y="2241354"/>
            <a:ext cx="278023" cy="366508"/>
            <a:chOff x="920257" y="2426002"/>
            <a:chExt cx="278023" cy="366508"/>
          </a:xfrm>
        </p:grpSpPr>
        <p:sp>
          <p:nvSpPr>
            <p:cNvPr id="15346" name="Google Shape;15346;p53"/>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7" name="Google Shape;15347;p53"/>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8" name="Google Shape;15348;p53"/>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49" name="Google Shape;15349;p53"/>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0" name="Google Shape;15350;p53"/>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1" name="Google Shape;15351;p53"/>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2" name="Google Shape;15352;p53"/>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3" name="Google Shape;15353;p53"/>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4" name="Google Shape;15354;p53"/>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5" name="Google Shape;15355;p53"/>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6" name="Google Shape;15356;p53"/>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7" name="Google Shape;15357;p53"/>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58" name="Google Shape;15358;p53"/>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59" name="Google Shape;15359;p53"/>
          <p:cNvGrpSpPr/>
          <p:nvPr/>
        </p:nvGrpSpPr>
        <p:grpSpPr>
          <a:xfrm>
            <a:off x="866528" y="4089836"/>
            <a:ext cx="349810" cy="366665"/>
            <a:chOff x="866528" y="4274484"/>
            <a:chExt cx="349810" cy="366665"/>
          </a:xfrm>
        </p:grpSpPr>
        <p:sp>
          <p:nvSpPr>
            <p:cNvPr id="15360" name="Google Shape;15360;p53"/>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1" name="Google Shape;15361;p53"/>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2" name="Google Shape;15362;p53"/>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3" name="Google Shape;15363;p53"/>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4" name="Google Shape;15364;p53"/>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5" name="Google Shape;15365;p53"/>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6" name="Google Shape;15366;p53"/>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7" name="Google Shape;15367;p53"/>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8" name="Google Shape;15368;p53"/>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69" name="Google Shape;15369;p53"/>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0" name="Google Shape;15370;p53"/>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71" name="Google Shape;15371;p53"/>
          <p:cNvGrpSpPr/>
          <p:nvPr/>
        </p:nvGrpSpPr>
        <p:grpSpPr>
          <a:xfrm>
            <a:off x="1388708" y="4089836"/>
            <a:ext cx="330211" cy="366665"/>
            <a:chOff x="1388708" y="4274484"/>
            <a:chExt cx="330211" cy="366665"/>
          </a:xfrm>
        </p:grpSpPr>
        <p:sp>
          <p:nvSpPr>
            <p:cNvPr id="15372" name="Google Shape;15372;p53"/>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3" name="Google Shape;15373;p53"/>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4" name="Google Shape;15374;p53"/>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5" name="Google Shape;15375;p53"/>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6" name="Google Shape;15376;p53"/>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7" name="Google Shape;15377;p53"/>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8" name="Google Shape;15378;p53"/>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79" name="Google Shape;15379;p53"/>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0" name="Google Shape;15380;p53"/>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1" name="Google Shape;15381;p53"/>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2" name="Google Shape;15382;p53"/>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3" name="Google Shape;15383;p53"/>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4" name="Google Shape;15384;p53"/>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5" name="Google Shape;15385;p53"/>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6" name="Google Shape;15386;p53"/>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7" name="Google Shape;15387;p53"/>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8" name="Google Shape;15388;p53"/>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89" name="Google Shape;15389;p53"/>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0" name="Google Shape;15390;p53"/>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1" name="Google Shape;15391;p53"/>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392" name="Google Shape;15392;p53"/>
          <p:cNvGrpSpPr/>
          <p:nvPr/>
        </p:nvGrpSpPr>
        <p:grpSpPr>
          <a:xfrm>
            <a:off x="1874694" y="4108678"/>
            <a:ext cx="375446" cy="328982"/>
            <a:chOff x="1874694" y="4293326"/>
            <a:chExt cx="375446" cy="328982"/>
          </a:xfrm>
        </p:grpSpPr>
        <p:sp>
          <p:nvSpPr>
            <p:cNvPr id="15393" name="Google Shape;15393;p53"/>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4" name="Google Shape;15394;p53"/>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5" name="Google Shape;15395;p53"/>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6" name="Google Shape;15396;p53"/>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7" name="Google Shape;15397;p53"/>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8" name="Google Shape;15398;p53"/>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399" name="Google Shape;15399;p53"/>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0" name="Google Shape;15400;p53"/>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1" name="Google Shape;15401;p53"/>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2" name="Google Shape;15402;p53"/>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3" name="Google Shape;15403;p53"/>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4" name="Google Shape;15404;p53"/>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5" name="Google Shape;15405;p53"/>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6" name="Google Shape;15406;p53"/>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7" name="Google Shape;15407;p53"/>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8" name="Google Shape;15408;p53"/>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09" name="Google Shape;15409;p53"/>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0" name="Google Shape;15410;p53"/>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1" name="Google Shape;15411;p53"/>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2" name="Google Shape;15412;p53"/>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3" name="Google Shape;15413;p53"/>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4" name="Google Shape;15414;p53"/>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15" name="Google Shape;15415;p53"/>
          <p:cNvGrpSpPr/>
          <p:nvPr/>
        </p:nvGrpSpPr>
        <p:grpSpPr>
          <a:xfrm>
            <a:off x="2396116" y="4108443"/>
            <a:ext cx="366665" cy="329715"/>
            <a:chOff x="2396116" y="4293090"/>
            <a:chExt cx="366665" cy="329715"/>
          </a:xfrm>
        </p:grpSpPr>
        <p:sp>
          <p:nvSpPr>
            <p:cNvPr id="15416" name="Google Shape;15416;p53"/>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7" name="Google Shape;15417;p53"/>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8" name="Google Shape;15418;p53"/>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19" name="Google Shape;15419;p53"/>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0" name="Google Shape;15420;p53"/>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1" name="Google Shape;15421;p53"/>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2" name="Google Shape;15422;p53"/>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3" name="Google Shape;15423;p53"/>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4" name="Google Shape;15424;p53"/>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5" name="Google Shape;15425;p53"/>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6" name="Google Shape;15426;p53"/>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7" name="Google Shape;15427;p53"/>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28" name="Google Shape;15428;p53"/>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29" name="Google Shape;15429;p53"/>
          <p:cNvGrpSpPr/>
          <p:nvPr/>
        </p:nvGrpSpPr>
        <p:grpSpPr>
          <a:xfrm>
            <a:off x="2908757" y="4105176"/>
            <a:ext cx="367162" cy="336116"/>
            <a:chOff x="2908757" y="4289824"/>
            <a:chExt cx="367162" cy="336116"/>
          </a:xfrm>
        </p:grpSpPr>
        <p:sp>
          <p:nvSpPr>
            <p:cNvPr id="15430" name="Google Shape;15430;p53"/>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1" name="Google Shape;15431;p53"/>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2" name="Google Shape;15432;p53"/>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3" name="Google Shape;15433;p53"/>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4" name="Google Shape;15434;p53"/>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5" name="Google Shape;15435;p53"/>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6" name="Google Shape;15436;p53"/>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7" name="Google Shape;15437;p53"/>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8" name="Google Shape;15438;p53"/>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39" name="Google Shape;15439;p53"/>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0" name="Google Shape;15440;p53"/>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1" name="Google Shape;15441;p53"/>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2" name="Google Shape;15442;p53"/>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3" name="Google Shape;15443;p53"/>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4" name="Google Shape;15444;p53"/>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5" name="Google Shape;15445;p53"/>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6" name="Google Shape;15446;p53"/>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7" name="Google Shape;15447;p53"/>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8" name="Google Shape;15448;p53"/>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49" name="Google Shape;15449;p53"/>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0" name="Google Shape;15450;p53"/>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1" name="Google Shape;15451;p53"/>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2" name="Google Shape;15452;p53"/>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3" name="Google Shape;15453;p53"/>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4" name="Google Shape;15454;p53"/>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5" name="Google Shape;15455;p53"/>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6" name="Google Shape;15456;p53"/>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57" name="Google Shape;15457;p53"/>
          <p:cNvGrpSpPr/>
          <p:nvPr/>
        </p:nvGrpSpPr>
        <p:grpSpPr>
          <a:xfrm>
            <a:off x="3082408" y="2734892"/>
            <a:ext cx="368651" cy="310349"/>
            <a:chOff x="3082408" y="2919540"/>
            <a:chExt cx="368651" cy="310349"/>
          </a:xfrm>
        </p:grpSpPr>
        <p:sp>
          <p:nvSpPr>
            <p:cNvPr id="15458" name="Google Shape;15458;p53"/>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59" name="Google Shape;15459;p53"/>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0" name="Google Shape;15460;p53"/>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1" name="Google Shape;15461;p53"/>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2" name="Google Shape;15462;p53"/>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3" name="Google Shape;15463;p53"/>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4" name="Google Shape;15464;p53"/>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5" name="Google Shape;15465;p53"/>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6" name="Google Shape;15466;p53"/>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7" name="Google Shape;15467;p53"/>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8" name="Google Shape;15468;p53"/>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69" name="Google Shape;15469;p53"/>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70" name="Google Shape;15470;p53"/>
          <p:cNvGrpSpPr/>
          <p:nvPr/>
        </p:nvGrpSpPr>
        <p:grpSpPr>
          <a:xfrm>
            <a:off x="7069130" y="2240152"/>
            <a:ext cx="366168" cy="360497"/>
            <a:chOff x="7069130" y="2424800"/>
            <a:chExt cx="366168" cy="360497"/>
          </a:xfrm>
        </p:grpSpPr>
        <p:sp>
          <p:nvSpPr>
            <p:cNvPr id="15471" name="Google Shape;15471;p53"/>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2" name="Google Shape;15472;p53"/>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3" name="Google Shape;15473;p53"/>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4" name="Google Shape;15474;p53"/>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5" name="Google Shape;15475;p53"/>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6" name="Google Shape;15476;p53"/>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7" name="Google Shape;15477;p53"/>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8" name="Google Shape;15478;p53"/>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79" name="Google Shape;15479;p53"/>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0" name="Google Shape;15480;p53"/>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1" name="Google Shape;15481;p53"/>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2" name="Google Shape;15482;p53"/>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3" name="Google Shape;15483;p53"/>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4" name="Google Shape;15484;p53"/>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5" name="Google Shape;15485;p53"/>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6" name="Google Shape;15486;p53"/>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7" name="Google Shape;15487;p53"/>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8" name="Google Shape;15488;p53"/>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89" name="Google Shape;15489;p53"/>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0" name="Google Shape;15490;p53"/>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491" name="Google Shape;15491;p53"/>
          <p:cNvGrpSpPr/>
          <p:nvPr/>
        </p:nvGrpSpPr>
        <p:grpSpPr>
          <a:xfrm>
            <a:off x="4885655" y="2240073"/>
            <a:ext cx="281473" cy="360628"/>
            <a:chOff x="4885655" y="2424721"/>
            <a:chExt cx="281473" cy="360628"/>
          </a:xfrm>
        </p:grpSpPr>
        <p:sp>
          <p:nvSpPr>
            <p:cNvPr id="15492" name="Google Shape;15492;p53"/>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3" name="Google Shape;15493;p53"/>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4" name="Google Shape;15494;p53"/>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5" name="Google Shape;15495;p53"/>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6" name="Google Shape;15496;p53"/>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7" name="Google Shape;15497;p53"/>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8" name="Google Shape;15498;p53"/>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499" name="Google Shape;15499;p53"/>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0" name="Google Shape;15500;p53"/>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1" name="Google Shape;15501;p53"/>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2" name="Google Shape;15502;p53"/>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03" name="Google Shape;15503;p53"/>
          <p:cNvGrpSpPr/>
          <p:nvPr/>
        </p:nvGrpSpPr>
        <p:grpSpPr>
          <a:xfrm>
            <a:off x="6625609" y="2262129"/>
            <a:ext cx="364130" cy="316726"/>
            <a:chOff x="6625609" y="2446777"/>
            <a:chExt cx="364130" cy="316726"/>
          </a:xfrm>
        </p:grpSpPr>
        <p:sp>
          <p:nvSpPr>
            <p:cNvPr id="15504" name="Google Shape;15504;p53"/>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5" name="Google Shape;15505;p53"/>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6" name="Google Shape;15506;p53"/>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7" name="Google Shape;15507;p53"/>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8" name="Google Shape;15508;p53"/>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09" name="Google Shape;15509;p53"/>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0" name="Google Shape;15510;p53"/>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1" name="Google Shape;15511;p53"/>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2" name="Google Shape;15512;p53"/>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3" name="Google Shape;15513;p53"/>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4" name="Google Shape;15514;p53"/>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5" name="Google Shape;15515;p53"/>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16" name="Google Shape;15516;p53"/>
          <p:cNvGrpSpPr/>
          <p:nvPr/>
        </p:nvGrpSpPr>
        <p:grpSpPr>
          <a:xfrm>
            <a:off x="5757644" y="1827703"/>
            <a:ext cx="360628" cy="298826"/>
            <a:chOff x="5757644" y="2012350"/>
            <a:chExt cx="360628" cy="298826"/>
          </a:xfrm>
        </p:grpSpPr>
        <p:sp>
          <p:nvSpPr>
            <p:cNvPr id="15517" name="Google Shape;15517;p53"/>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8" name="Google Shape;15518;p53"/>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19" name="Google Shape;15519;p53"/>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0" name="Google Shape;15520;p53"/>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1" name="Google Shape;15521;p53"/>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2" name="Google Shape;15522;p53"/>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3" name="Google Shape;15523;p53"/>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4" name="Google Shape;15524;p53"/>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5" name="Google Shape;15525;p53"/>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6" name="Google Shape;15526;p53"/>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7" name="Google Shape;15527;p53"/>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8" name="Google Shape;15528;p53"/>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29" name="Google Shape;15529;p53"/>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0" name="Google Shape;15530;p53"/>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1" name="Google Shape;15531;p53"/>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2" name="Google Shape;15532;p53"/>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3" name="Google Shape;15533;p53"/>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4" name="Google Shape;15534;p53"/>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5" name="Google Shape;15535;p53"/>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6" name="Google Shape;15536;p53"/>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7" name="Google Shape;15537;p53"/>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38" name="Google Shape;15538;p53"/>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39" name="Google Shape;15539;p53"/>
          <p:cNvGrpSpPr/>
          <p:nvPr/>
        </p:nvGrpSpPr>
        <p:grpSpPr>
          <a:xfrm>
            <a:off x="5317625" y="1798826"/>
            <a:ext cx="360629" cy="356839"/>
            <a:chOff x="5317625" y="1983474"/>
            <a:chExt cx="360629" cy="356839"/>
          </a:xfrm>
        </p:grpSpPr>
        <p:sp>
          <p:nvSpPr>
            <p:cNvPr id="15540" name="Google Shape;15540;p53"/>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1" name="Google Shape;15541;p53"/>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2" name="Google Shape;15542;p53"/>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3" name="Google Shape;15543;p53"/>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4" name="Google Shape;15544;p53"/>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5" name="Google Shape;15545;p53"/>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6" name="Google Shape;15546;p53"/>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7" name="Google Shape;15547;p53"/>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8" name="Google Shape;15548;p53"/>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49" name="Google Shape;15549;p53"/>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0" name="Google Shape;15550;p53"/>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1" name="Google Shape;15551;p53"/>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2" name="Google Shape;15552;p53"/>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3" name="Google Shape;15553;p53"/>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4" name="Google Shape;15554;p53"/>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5" name="Google Shape;15555;p53"/>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6" name="Google Shape;15556;p53"/>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7" name="Google Shape;15557;p53"/>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58" name="Google Shape;15558;p53"/>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59" name="Google Shape;15559;p53"/>
          <p:cNvGrpSpPr/>
          <p:nvPr/>
        </p:nvGrpSpPr>
        <p:grpSpPr>
          <a:xfrm>
            <a:off x="6181827" y="2279037"/>
            <a:ext cx="360629" cy="282989"/>
            <a:chOff x="6181827" y="2463685"/>
            <a:chExt cx="360629" cy="282989"/>
          </a:xfrm>
        </p:grpSpPr>
        <p:sp>
          <p:nvSpPr>
            <p:cNvPr id="15560" name="Google Shape;15560;p53"/>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1" name="Google Shape;15561;p53"/>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2" name="Google Shape;15562;p53"/>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3" name="Google Shape;15563;p53"/>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4" name="Google Shape;15564;p53"/>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5" name="Google Shape;15565;p53"/>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6" name="Google Shape;15566;p53"/>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7" name="Google Shape;15567;p53"/>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8" name="Google Shape;15568;p53"/>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69" name="Google Shape;15569;p53"/>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0" name="Google Shape;15570;p53"/>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71" name="Google Shape;15571;p53"/>
          <p:cNvGrpSpPr/>
          <p:nvPr/>
        </p:nvGrpSpPr>
        <p:grpSpPr>
          <a:xfrm>
            <a:off x="5346292" y="3156044"/>
            <a:ext cx="291247" cy="360630"/>
            <a:chOff x="5346292" y="3340691"/>
            <a:chExt cx="291247" cy="360629"/>
          </a:xfrm>
        </p:grpSpPr>
        <p:sp>
          <p:nvSpPr>
            <p:cNvPr id="15572" name="Google Shape;15572;p53"/>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3" name="Google Shape;15573;p53"/>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4" name="Google Shape;15574;p53"/>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5" name="Google Shape;15575;p53"/>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6" name="Google Shape;15576;p53"/>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7" name="Google Shape;15577;p53"/>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8" name="Google Shape;15578;p53"/>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79" name="Google Shape;15579;p53"/>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0" name="Google Shape;15580;p53"/>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1" name="Google Shape;15581;p53"/>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2" name="Google Shape;15582;p53"/>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3" name="Google Shape;15583;p53"/>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4" name="Google Shape;15584;p53"/>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5" name="Google Shape;15585;p53"/>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6" name="Google Shape;15586;p53"/>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7" name="Google Shape;15587;p53"/>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8" name="Google Shape;15588;p53"/>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89" name="Google Shape;15589;p53"/>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0" name="Google Shape;15590;p53"/>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1" name="Google Shape;15591;p53"/>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2" name="Google Shape;15592;p53"/>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3" name="Google Shape;15593;p53"/>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4" name="Google Shape;15594;p53"/>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5" name="Google Shape;15595;p53"/>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6" name="Google Shape;15596;p53"/>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597" name="Google Shape;15597;p53"/>
          <p:cNvGrpSpPr/>
          <p:nvPr/>
        </p:nvGrpSpPr>
        <p:grpSpPr>
          <a:xfrm>
            <a:off x="7969264" y="1797049"/>
            <a:ext cx="337763" cy="360394"/>
            <a:chOff x="7969264" y="1981697"/>
            <a:chExt cx="337763" cy="360394"/>
          </a:xfrm>
        </p:grpSpPr>
        <p:sp>
          <p:nvSpPr>
            <p:cNvPr id="15598" name="Google Shape;15598;p53"/>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599" name="Google Shape;15599;p53"/>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0" name="Google Shape;15600;p53"/>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1" name="Google Shape;15601;p53"/>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2" name="Google Shape;15602;p53"/>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3" name="Google Shape;15603;p53"/>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4" name="Google Shape;15604;p53"/>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5" name="Google Shape;15605;p53"/>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6" name="Google Shape;15606;p53"/>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7" name="Google Shape;15607;p53"/>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8" name="Google Shape;15608;p53"/>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09" name="Google Shape;15609;p53"/>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0" name="Google Shape;15610;p53"/>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1" name="Google Shape;15611;p53"/>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2" name="Google Shape;15612;p53"/>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3" name="Google Shape;15613;p53"/>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4" name="Google Shape;15614;p53"/>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5" name="Google Shape;15615;p53"/>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16" name="Google Shape;15616;p53"/>
          <p:cNvGrpSpPr/>
          <p:nvPr/>
        </p:nvGrpSpPr>
        <p:grpSpPr>
          <a:xfrm>
            <a:off x="5736032" y="2245352"/>
            <a:ext cx="360890" cy="350332"/>
            <a:chOff x="5736032" y="2430000"/>
            <a:chExt cx="360890" cy="350332"/>
          </a:xfrm>
        </p:grpSpPr>
        <p:sp>
          <p:nvSpPr>
            <p:cNvPr id="15617" name="Google Shape;15617;p53"/>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8" name="Google Shape;15618;p53"/>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19" name="Google Shape;15619;p53"/>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0" name="Google Shape;15620;p53"/>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1" name="Google Shape;15621;p53"/>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2" name="Google Shape;15622;p53"/>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3" name="Google Shape;15623;p53"/>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4" name="Google Shape;15624;p53"/>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5" name="Google Shape;15625;p53"/>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6" name="Google Shape;15626;p53"/>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7" name="Google Shape;15627;p53"/>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8" name="Google Shape;15628;p53"/>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29" name="Google Shape;15629;p53"/>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0" name="Google Shape;15630;p53"/>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1" name="Google Shape;15631;p53"/>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2" name="Google Shape;15632;p53"/>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3" name="Google Shape;15633;p53"/>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34" name="Google Shape;15634;p53"/>
          <p:cNvGrpSpPr/>
          <p:nvPr/>
        </p:nvGrpSpPr>
        <p:grpSpPr>
          <a:xfrm>
            <a:off x="4877867" y="1811344"/>
            <a:ext cx="360629" cy="331779"/>
            <a:chOff x="4877867" y="1995991"/>
            <a:chExt cx="360629" cy="331779"/>
          </a:xfrm>
        </p:grpSpPr>
        <p:sp>
          <p:nvSpPr>
            <p:cNvPr id="15635" name="Google Shape;15635;p53"/>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6" name="Google Shape;15636;p53"/>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7" name="Google Shape;15637;p53"/>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8" name="Google Shape;15638;p53"/>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39" name="Google Shape;15639;p53"/>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0" name="Google Shape;15640;p53"/>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1" name="Google Shape;15641;p53"/>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2" name="Google Shape;15642;p53"/>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3" name="Google Shape;15643;p53"/>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4" name="Google Shape;15644;p53"/>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5" name="Google Shape;15645;p53"/>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6" name="Google Shape;15646;p53"/>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7" name="Google Shape;15647;p53"/>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48" name="Google Shape;15648;p53"/>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49" name="Google Shape;15649;p53"/>
          <p:cNvGrpSpPr/>
          <p:nvPr/>
        </p:nvGrpSpPr>
        <p:grpSpPr>
          <a:xfrm>
            <a:off x="7050889" y="2728856"/>
            <a:ext cx="363530" cy="339514"/>
            <a:chOff x="7050889" y="2913503"/>
            <a:chExt cx="363530" cy="339514"/>
          </a:xfrm>
        </p:grpSpPr>
        <p:sp>
          <p:nvSpPr>
            <p:cNvPr id="15650" name="Google Shape;15650;p53"/>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1" name="Google Shape;15651;p53"/>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2" name="Google Shape;15652;p53"/>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3" name="Google Shape;15653;p53"/>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4" name="Google Shape;15654;p53"/>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5" name="Google Shape;15655;p53"/>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6" name="Google Shape;15656;p53"/>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7" name="Google Shape;15657;p53"/>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58" name="Google Shape;15658;p53"/>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59" name="Google Shape;15659;p53"/>
          <p:cNvGrpSpPr/>
          <p:nvPr/>
        </p:nvGrpSpPr>
        <p:grpSpPr>
          <a:xfrm>
            <a:off x="7510900" y="1796814"/>
            <a:ext cx="372937" cy="360629"/>
            <a:chOff x="7510900" y="1981462"/>
            <a:chExt cx="372937" cy="360629"/>
          </a:xfrm>
        </p:grpSpPr>
        <p:sp>
          <p:nvSpPr>
            <p:cNvPr id="15660" name="Google Shape;15660;p53"/>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1" name="Google Shape;15661;p53"/>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2" name="Google Shape;15662;p53"/>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3" name="Google Shape;15663;p53"/>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4" name="Google Shape;15664;p53"/>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5" name="Google Shape;15665;p53"/>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6" name="Google Shape;15666;p53"/>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7" name="Google Shape;15667;p53"/>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8" name="Google Shape;15668;p53"/>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69" name="Google Shape;15669;p53"/>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0" name="Google Shape;15670;p53"/>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1" name="Google Shape;15671;p53"/>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2" name="Google Shape;15672;p53"/>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3" name="Google Shape;15673;p53"/>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4" name="Google Shape;15674;p53"/>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5" name="Google Shape;15675;p53"/>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676" name="Google Shape;15676;p53"/>
          <p:cNvGrpSpPr/>
          <p:nvPr/>
        </p:nvGrpSpPr>
        <p:grpSpPr>
          <a:xfrm>
            <a:off x="6599476" y="2733612"/>
            <a:ext cx="360629" cy="329975"/>
            <a:chOff x="6599476" y="2918260"/>
            <a:chExt cx="360629" cy="329975"/>
          </a:xfrm>
        </p:grpSpPr>
        <p:sp>
          <p:nvSpPr>
            <p:cNvPr id="15677" name="Google Shape;15677;p53"/>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8" name="Google Shape;15678;p53"/>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79" name="Google Shape;15679;p53"/>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0" name="Google Shape;15680;p53"/>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1" name="Google Shape;15681;p53"/>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2" name="Google Shape;15682;p53"/>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3" name="Google Shape;15683;p53"/>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4" name="Google Shape;15684;p53"/>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5" name="Google Shape;15685;p53"/>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6" name="Google Shape;15686;p53"/>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7" name="Google Shape;15687;p53"/>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8" name="Google Shape;15688;p53"/>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89" name="Google Shape;15689;p53"/>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0" name="Google Shape;15690;p53"/>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1" name="Google Shape;15691;p53"/>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2" name="Google Shape;15692;p53"/>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3" name="Google Shape;15693;p53"/>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4" name="Google Shape;15694;p53"/>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5" name="Google Shape;15695;p53"/>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6" name="Google Shape;15696;p53"/>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7" name="Google Shape;15697;p53"/>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8" name="Google Shape;15698;p53"/>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699" name="Google Shape;15699;p53"/>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0" name="Google Shape;15700;p53"/>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1" name="Google Shape;15701;p53"/>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02" name="Google Shape;15702;p53"/>
          <p:cNvGrpSpPr/>
          <p:nvPr/>
        </p:nvGrpSpPr>
        <p:grpSpPr>
          <a:xfrm>
            <a:off x="5290499" y="2296886"/>
            <a:ext cx="360628" cy="247293"/>
            <a:chOff x="5290499" y="2481533"/>
            <a:chExt cx="360628" cy="247293"/>
          </a:xfrm>
        </p:grpSpPr>
        <p:sp>
          <p:nvSpPr>
            <p:cNvPr id="15703" name="Google Shape;15703;p53"/>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4" name="Google Shape;15704;p53"/>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5" name="Google Shape;15705;p53"/>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6" name="Google Shape;15706;p53"/>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7" name="Google Shape;15707;p53"/>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8" name="Google Shape;15708;p53"/>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09" name="Google Shape;15709;p53"/>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0" name="Google Shape;15710;p53"/>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1" name="Google Shape;15711;p53"/>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2" name="Google Shape;15712;p53"/>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3" name="Google Shape;15713;p53"/>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4" name="Google Shape;15714;p53"/>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5" name="Google Shape;15715;p53"/>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6" name="Google Shape;15716;p53"/>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7" name="Google Shape;15717;p53"/>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8" name="Google Shape;15718;p53"/>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19" name="Google Shape;15719;p53"/>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0" name="Google Shape;15720;p53"/>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1" name="Google Shape;15721;p53"/>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2" name="Google Shape;15722;p53"/>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3" name="Google Shape;15723;p53"/>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4" name="Google Shape;15724;p53"/>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5" name="Google Shape;15725;p53"/>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6" name="Google Shape;15726;p53"/>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7" name="Google Shape;15727;p53"/>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8" name="Google Shape;15728;p53"/>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29" name="Google Shape;15729;p53"/>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30" name="Google Shape;15730;p53"/>
          <p:cNvGrpSpPr/>
          <p:nvPr/>
        </p:nvGrpSpPr>
        <p:grpSpPr>
          <a:xfrm>
            <a:off x="6201923" y="1796866"/>
            <a:ext cx="351325" cy="360576"/>
            <a:chOff x="6201923" y="1981514"/>
            <a:chExt cx="351325" cy="360576"/>
          </a:xfrm>
        </p:grpSpPr>
        <p:sp>
          <p:nvSpPr>
            <p:cNvPr id="15731" name="Google Shape;15731;p53"/>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2" name="Google Shape;15732;p53"/>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3" name="Google Shape;15733;p53"/>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4" name="Google Shape;15734;p53"/>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5" name="Google Shape;15735;p53"/>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6" name="Google Shape;15736;p53"/>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37" name="Google Shape;15737;p53"/>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38" name="Google Shape;15738;p53"/>
          <p:cNvGrpSpPr/>
          <p:nvPr/>
        </p:nvGrpSpPr>
        <p:grpSpPr>
          <a:xfrm>
            <a:off x="4894461" y="3156044"/>
            <a:ext cx="312884" cy="360785"/>
            <a:chOff x="4894461" y="3340691"/>
            <a:chExt cx="312884" cy="360785"/>
          </a:xfrm>
        </p:grpSpPr>
        <p:sp>
          <p:nvSpPr>
            <p:cNvPr id="15739" name="Google Shape;15739;p53"/>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0" name="Google Shape;15740;p53"/>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1" name="Google Shape;15741;p53"/>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2" name="Google Shape;15742;p5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3" name="Google Shape;15743;p53"/>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4" name="Google Shape;15744;p53"/>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5" name="Google Shape;15745;p53"/>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6" name="Google Shape;15746;p53"/>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7" name="Google Shape;15747;p53"/>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8" name="Google Shape;15748;p53"/>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49" name="Google Shape;15749;p53"/>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0" name="Google Shape;15750;p53"/>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1" name="Google Shape;15751;p53"/>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2" name="Google Shape;15752;p53"/>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3" name="Google Shape;15753;p53"/>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4" name="Google Shape;15754;p53"/>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55" name="Google Shape;15755;p53"/>
          <p:cNvGrpSpPr/>
          <p:nvPr/>
        </p:nvGrpSpPr>
        <p:grpSpPr>
          <a:xfrm>
            <a:off x="5339237" y="1316603"/>
            <a:ext cx="245541" cy="360628"/>
            <a:chOff x="5339237" y="1501251"/>
            <a:chExt cx="245541" cy="360628"/>
          </a:xfrm>
        </p:grpSpPr>
        <p:sp>
          <p:nvSpPr>
            <p:cNvPr id="15756" name="Google Shape;15756;p53"/>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7" name="Google Shape;15757;p53"/>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8" name="Google Shape;15758;p53"/>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59" name="Google Shape;15759;p53"/>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0" name="Google Shape;15760;p53"/>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1" name="Google Shape;15761;p5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2" name="Google Shape;15762;p53"/>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3" name="Google Shape;15763;p53"/>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4" name="Google Shape;15764;p53"/>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5" name="Google Shape;15765;p53"/>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6" name="Google Shape;15766;p53"/>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7" name="Google Shape;15767;p53"/>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8" name="Google Shape;15768;p53"/>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69" name="Google Shape;15769;p53"/>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0" name="Google Shape;15770;p53"/>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1" name="Google Shape;15771;p53"/>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2" name="Google Shape;15772;p53"/>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3" name="Google Shape;15773;p53"/>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4" name="Google Shape;15774;p53"/>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5" name="Google Shape;15775;p53"/>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6" name="Google Shape;15776;p53"/>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7" name="Google Shape;15777;p53"/>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8" name="Google Shape;15778;p53"/>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79" name="Google Shape;15779;p53"/>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0" name="Google Shape;15780;p53"/>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1" name="Google Shape;15781;p53"/>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2" name="Google Shape;15782;p53"/>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3" name="Google Shape;15783;p53"/>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4" name="Google Shape;15784;p53"/>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5" name="Google Shape;15785;p53"/>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6" name="Google Shape;15786;p53"/>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7" name="Google Shape;15787;p53"/>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8" name="Google Shape;15788;p53"/>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89" name="Google Shape;15789;p53"/>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0" name="Google Shape;15790;p53"/>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1" name="Google Shape;15791;p53"/>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2" name="Google Shape;15792;p53"/>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3" name="Google Shape;15793;p53"/>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4" name="Google Shape;15794;p53"/>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5" name="Google Shape;15795;p53"/>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6" name="Google Shape;15796;p53"/>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797" name="Google Shape;15797;p53"/>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798" name="Google Shape;15798;p53"/>
          <p:cNvGrpSpPr/>
          <p:nvPr/>
        </p:nvGrpSpPr>
        <p:grpSpPr>
          <a:xfrm>
            <a:off x="7959464" y="2289568"/>
            <a:ext cx="370428" cy="261926"/>
            <a:chOff x="7959464" y="2474216"/>
            <a:chExt cx="370428" cy="261926"/>
          </a:xfrm>
        </p:grpSpPr>
        <p:sp>
          <p:nvSpPr>
            <p:cNvPr id="15799" name="Google Shape;15799;p53"/>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0" name="Google Shape;15800;p53"/>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1" name="Google Shape;15801;p53"/>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2" name="Google Shape;15802;p53"/>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3" name="Google Shape;15803;p53"/>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4" name="Google Shape;15804;p53"/>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5" name="Google Shape;15805;p53"/>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6" name="Google Shape;15806;p53"/>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7" name="Google Shape;15807;p53"/>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8" name="Google Shape;15808;p53"/>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09" name="Google Shape;15809;p53"/>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0" name="Google Shape;15810;p53"/>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11" name="Google Shape;15811;p53"/>
          <p:cNvGrpSpPr/>
          <p:nvPr/>
        </p:nvGrpSpPr>
        <p:grpSpPr>
          <a:xfrm>
            <a:off x="7518687" y="2273262"/>
            <a:ext cx="360629" cy="294461"/>
            <a:chOff x="7518687" y="2457909"/>
            <a:chExt cx="360629" cy="294461"/>
          </a:xfrm>
        </p:grpSpPr>
        <p:sp>
          <p:nvSpPr>
            <p:cNvPr id="15812" name="Google Shape;15812;p53"/>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3" name="Google Shape;15813;p53"/>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4" name="Google Shape;15814;p53"/>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5" name="Google Shape;15815;p53"/>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6" name="Google Shape;15816;p53"/>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7" name="Google Shape;15817;p53"/>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8" name="Google Shape;15818;p53"/>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19" name="Google Shape;15819;p53"/>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0" name="Google Shape;15820;p53"/>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1" name="Google Shape;15821;p53"/>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2" name="Google Shape;15822;p53"/>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3" name="Google Shape;15823;p53"/>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4" name="Google Shape;15824;p53"/>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5" name="Google Shape;15825;p53"/>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6" name="Google Shape;15826;p53"/>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7" name="Google Shape;15827;p53"/>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8" name="Google Shape;15828;p53"/>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29" name="Google Shape;15829;p53"/>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0" name="Google Shape;15830;p53"/>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31" name="Google Shape;15831;p53"/>
          <p:cNvGrpSpPr/>
          <p:nvPr/>
        </p:nvGrpSpPr>
        <p:grpSpPr>
          <a:xfrm>
            <a:off x="7086220" y="1796919"/>
            <a:ext cx="343799" cy="360525"/>
            <a:chOff x="7086220" y="1981566"/>
            <a:chExt cx="343799" cy="360525"/>
          </a:xfrm>
        </p:grpSpPr>
        <p:sp>
          <p:nvSpPr>
            <p:cNvPr id="15832" name="Google Shape;15832;p53"/>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3" name="Google Shape;15833;p53"/>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4" name="Google Shape;15834;p53"/>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5" name="Google Shape;15835;p53"/>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6" name="Google Shape;15836;p53"/>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7" name="Google Shape;15837;p53"/>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8" name="Google Shape;15838;p53"/>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39" name="Google Shape;15839;p53"/>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0" name="Google Shape;15840;p53"/>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1" name="Google Shape;15841;p53"/>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2" name="Google Shape;15842;p53"/>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3" name="Google Shape;15843;p53"/>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4" name="Google Shape;15844;p53"/>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5" name="Google Shape;15845;p53"/>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6" name="Google Shape;15846;p53"/>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47" name="Google Shape;15847;p53"/>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48" name="Google Shape;15848;p53"/>
          <p:cNvGrpSpPr/>
          <p:nvPr/>
        </p:nvGrpSpPr>
        <p:grpSpPr>
          <a:xfrm>
            <a:off x="6141112" y="2742915"/>
            <a:ext cx="368416" cy="311369"/>
            <a:chOff x="6141112" y="2927563"/>
            <a:chExt cx="368416" cy="311369"/>
          </a:xfrm>
        </p:grpSpPr>
        <p:sp>
          <p:nvSpPr>
            <p:cNvPr id="15849" name="Google Shape;15849;p53"/>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0" name="Google Shape;15850;p53"/>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1" name="Google Shape;15851;p53"/>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2" name="Google Shape;15852;p53"/>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3" name="Google Shape;15853;p53"/>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4" name="Google Shape;15854;p53"/>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5" name="Google Shape;15855;p53"/>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56" name="Google Shape;15856;p53"/>
          <p:cNvGrpSpPr/>
          <p:nvPr/>
        </p:nvGrpSpPr>
        <p:grpSpPr>
          <a:xfrm>
            <a:off x="7520699" y="2718298"/>
            <a:ext cx="335489" cy="360629"/>
            <a:chOff x="7520699" y="2902946"/>
            <a:chExt cx="335489" cy="360629"/>
          </a:xfrm>
        </p:grpSpPr>
        <p:sp>
          <p:nvSpPr>
            <p:cNvPr id="15857" name="Google Shape;15857;p53"/>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8" name="Google Shape;15858;p53"/>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59" name="Google Shape;15859;p53"/>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0" name="Google Shape;15860;p53"/>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1" name="Google Shape;15861;p53"/>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2" name="Google Shape;15862;p53"/>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3" name="Google Shape;15863;p53"/>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4" name="Google Shape;15864;p53"/>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5" name="Google Shape;15865;p53"/>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6" name="Google Shape;15866;p53"/>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7" name="Google Shape;15867;p53"/>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8" name="Google Shape;15868;p53"/>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69" name="Google Shape;15869;p53"/>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0" name="Google Shape;15870;p53"/>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1" name="Google Shape;15871;p53"/>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72" name="Google Shape;15872;p53"/>
          <p:cNvGrpSpPr/>
          <p:nvPr/>
        </p:nvGrpSpPr>
        <p:grpSpPr>
          <a:xfrm>
            <a:off x="7988340" y="2718298"/>
            <a:ext cx="308886" cy="360628"/>
            <a:chOff x="7988340" y="2902946"/>
            <a:chExt cx="308886" cy="360628"/>
          </a:xfrm>
        </p:grpSpPr>
        <p:sp>
          <p:nvSpPr>
            <p:cNvPr id="15873" name="Google Shape;15873;p53"/>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4" name="Google Shape;15874;p53"/>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5" name="Google Shape;15875;p53"/>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6" name="Google Shape;15876;p53"/>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7" name="Google Shape;15877;p53"/>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8" name="Google Shape;15878;p53"/>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79" name="Google Shape;15879;p53"/>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0" name="Google Shape;15880;p53"/>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1" name="Google Shape;15881;p53"/>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2" name="Google Shape;15882;p53"/>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3" name="Google Shape;15883;p53"/>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4" name="Google Shape;15884;p53"/>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5" name="Google Shape;15885;p53"/>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6" name="Google Shape;15886;p53"/>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7" name="Google Shape;15887;p53"/>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8" name="Google Shape;15888;p53"/>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89" name="Google Shape;15889;p53"/>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0" name="Google Shape;15890;p53"/>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1" name="Google Shape;15891;p53"/>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2" name="Google Shape;15892;p53"/>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3" name="Google Shape;15893;p53"/>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4" name="Google Shape;15894;p53"/>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5" name="Google Shape;15895;p53"/>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896" name="Google Shape;15896;p53"/>
          <p:cNvGrpSpPr/>
          <p:nvPr/>
        </p:nvGrpSpPr>
        <p:grpSpPr>
          <a:xfrm>
            <a:off x="5690039" y="2718351"/>
            <a:ext cx="362902" cy="360498"/>
            <a:chOff x="5690039" y="2902998"/>
            <a:chExt cx="362902" cy="360498"/>
          </a:xfrm>
        </p:grpSpPr>
        <p:sp>
          <p:nvSpPr>
            <p:cNvPr id="15897" name="Google Shape;15897;p53"/>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8" name="Google Shape;15898;p53"/>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899" name="Google Shape;15899;p53"/>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0" name="Google Shape;15900;p53"/>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1" name="Google Shape;15901;p53"/>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2" name="Google Shape;15902;p53"/>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3" name="Google Shape;15903;p53"/>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04" name="Google Shape;15904;p53"/>
          <p:cNvGrpSpPr/>
          <p:nvPr/>
        </p:nvGrpSpPr>
        <p:grpSpPr>
          <a:xfrm>
            <a:off x="4871935" y="1316342"/>
            <a:ext cx="258503" cy="360890"/>
            <a:chOff x="4871935" y="1500990"/>
            <a:chExt cx="258503" cy="360890"/>
          </a:xfrm>
        </p:grpSpPr>
        <p:sp>
          <p:nvSpPr>
            <p:cNvPr id="15905" name="Google Shape;15905;p53"/>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6" name="Google Shape;15906;p53"/>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7" name="Google Shape;15907;p53"/>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8" name="Google Shape;15908;p5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09" name="Google Shape;15909;p5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0" name="Google Shape;15910;p53"/>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1" name="Google Shape;15911;p53"/>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2" name="Google Shape;15912;p53"/>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3" name="Google Shape;15913;p53"/>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4" name="Google Shape;15914;p53"/>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5" name="Google Shape;15915;p53"/>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6" name="Google Shape;15916;p53"/>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7" name="Google Shape;15917;p53"/>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18" name="Google Shape;15918;p53"/>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5919" name="Google Shape;15919;p53"/>
          <p:cNvSpPr/>
          <p:nvPr/>
        </p:nvSpPr>
        <p:spPr>
          <a:xfrm>
            <a:off x="6342646" y="1664375"/>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5920" name="Google Shape;15920;p53"/>
          <p:cNvGrpSpPr/>
          <p:nvPr/>
        </p:nvGrpSpPr>
        <p:grpSpPr>
          <a:xfrm>
            <a:off x="6265764" y="1316603"/>
            <a:ext cx="234983" cy="360628"/>
            <a:chOff x="6265764" y="1501251"/>
            <a:chExt cx="234983" cy="360628"/>
          </a:xfrm>
        </p:grpSpPr>
        <p:sp>
          <p:nvSpPr>
            <p:cNvPr id="15921" name="Google Shape;15921;p53"/>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2" name="Google Shape;15922;p53"/>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3" name="Google Shape;15923;p53"/>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4" name="Google Shape;15924;p5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5" name="Google Shape;15925;p53"/>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6" name="Google Shape;15926;p53"/>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7" name="Google Shape;15927;p53"/>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8" name="Google Shape;15928;p53"/>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29" name="Google Shape;15929;p53"/>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0" name="Google Shape;15930;p53"/>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1" name="Google Shape;15931;p53"/>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2" name="Google Shape;15932;p53"/>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33" name="Google Shape;15933;p53"/>
          <p:cNvGrpSpPr/>
          <p:nvPr/>
        </p:nvGrpSpPr>
        <p:grpSpPr>
          <a:xfrm>
            <a:off x="6193639" y="3217351"/>
            <a:ext cx="360628" cy="238251"/>
            <a:chOff x="6193639" y="3401998"/>
            <a:chExt cx="360628" cy="238251"/>
          </a:xfrm>
        </p:grpSpPr>
        <p:sp>
          <p:nvSpPr>
            <p:cNvPr id="15934" name="Google Shape;15934;p53"/>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5" name="Google Shape;15935;p53"/>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6" name="Google Shape;15936;p53"/>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7" name="Google Shape;15937;p53"/>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8" name="Google Shape;15938;p53"/>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39" name="Google Shape;15939;p53"/>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0" name="Google Shape;15940;p53"/>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1" name="Google Shape;15941;p53"/>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2" name="Google Shape;15942;p53"/>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3" name="Google Shape;15943;p53"/>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4" name="Google Shape;15944;p53"/>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45" name="Google Shape;15945;p53"/>
          <p:cNvGrpSpPr/>
          <p:nvPr/>
        </p:nvGrpSpPr>
        <p:grpSpPr>
          <a:xfrm>
            <a:off x="5801625" y="1316603"/>
            <a:ext cx="246038" cy="360628"/>
            <a:chOff x="5801625" y="1501251"/>
            <a:chExt cx="246038" cy="360628"/>
          </a:xfrm>
        </p:grpSpPr>
        <p:sp>
          <p:nvSpPr>
            <p:cNvPr id="15946" name="Google Shape;15946;p53"/>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7" name="Google Shape;15947;p53"/>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8" name="Google Shape;15948;p53"/>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49" name="Google Shape;15949;p53"/>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0" name="Google Shape;15950;p53"/>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1" name="Google Shape;15951;p53"/>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2" name="Google Shape;15952;p53"/>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3" name="Google Shape;15953;p53"/>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4" name="Google Shape;15954;p53"/>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5" name="Google Shape;15955;p53"/>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6" name="Google Shape;15956;p53"/>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7" name="Google Shape;15957;p53"/>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8" name="Google Shape;15958;p53"/>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59" name="Google Shape;15959;p53"/>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0" name="Google Shape;15960;p53"/>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1" name="Google Shape;15961;p53"/>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2" name="Google Shape;15962;p53"/>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3" name="Google Shape;15963;p53"/>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4" name="Google Shape;15964;p53"/>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65" name="Google Shape;15965;p53"/>
          <p:cNvGrpSpPr/>
          <p:nvPr/>
        </p:nvGrpSpPr>
        <p:grpSpPr>
          <a:xfrm>
            <a:off x="6641680" y="1796814"/>
            <a:ext cx="352084" cy="360863"/>
            <a:chOff x="6641680" y="1981462"/>
            <a:chExt cx="352084" cy="360863"/>
          </a:xfrm>
        </p:grpSpPr>
        <p:sp>
          <p:nvSpPr>
            <p:cNvPr id="15966" name="Google Shape;15966;p53"/>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7" name="Google Shape;15967;p53"/>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8" name="Google Shape;15968;p53"/>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69" name="Google Shape;15969;p53"/>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0" name="Google Shape;15970;p53"/>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1" name="Google Shape;15971;p53"/>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2" name="Google Shape;15972;p53"/>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3" name="Google Shape;15973;p53"/>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4" name="Google Shape;15974;p53"/>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5" name="Google Shape;15975;p53"/>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6" name="Google Shape;15976;p53"/>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7" name="Google Shape;15977;p53"/>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8" name="Google Shape;15978;p53"/>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79" name="Google Shape;15979;p53"/>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0" name="Google Shape;15980;p53"/>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1" name="Google Shape;15981;p53"/>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2" name="Google Shape;15982;p53"/>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3" name="Google Shape;15983;p53"/>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4" name="Google Shape;15984;p53"/>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5" name="Google Shape;15985;p53"/>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6" name="Google Shape;15986;p53"/>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7" name="Google Shape;15987;p53"/>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8" name="Google Shape;15988;p53"/>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89" name="Google Shape;15989;p53"/>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0" name="Google Shape;15990;p53"/>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1" name="Google Shape;15991;p53"/>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2" name="Google Shape;15992;p53"/>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3" name="Google Shape;15993;p53"/>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5994" name="Google Shape;15994;p53"/>
          <p:cNvGrpSpPr/>
          <p:nvPr/>
        </p:nvGrpSpPr>
        <p:grpSpPr>
          <a:xfrm>
            <a:off x="7205332" y="1316603"/>
            <a:ext cx="198032" cy="360629"/>
            <a:chOff x="7205332" y="1501251"/>
            <a:chExt cx="198032" cy="360629"/>
          </a:xfrm>
        </p:grpSpPr>
        <p:sp>
          <p:nvSpPr>
            <p:cNvPr id="15995" name="Google Shape;15995;p53"/>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6" name="Google Shape;15996;p53"/>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7" name="Google Shape;15997;p53"/>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8" name="Google Shape;15998;p53"/>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5999" name="Google Shape;15999;p53"/>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0" name="Google Shape;16000;p53"/>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1" name="Google Shape;16001;p53"/>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2" name="Google Shape;16002;p53"/>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3" name="Google Shape;16003;p53"/>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4" name="Google Shape;16004;p53"/>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5" name="Google Shape;16005;p53"/>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6" name="Google Shape;16006;p53"/>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7" name="Google Shape;16007;p53"/>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8" name="Google Shape;16008;p53"/>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09" name="Google Shape;16009;p53"/>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0" name="Google Shape;16010;p53"/>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1" name="Google Shape;16011;p53"/>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2" name="Google Shape;16012;p53"/>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3" name="Google Shape;16013;p53"/>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4" name="Google Shape;16014;p53"/>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15" name="Google Shape;16015;p53"/>
          <p:cNvGrpSpPr/>
          <p:nvPr/>
        </p:nvGrpSpPr>
        <p:grpSpPr>
          <a:xfrm>
            <a:off x="7688313" y="1316603"/>
            <a:ext cx="153058" cy="360628"/>
            <a:chOff x="7688313" y="1501251"/>
            <a:chExt cx="153058" cy="360628"/>
          </a:xfrm>
        </p:grpSpPr>
        <p:sp>
          <p:nvSpPr>
            <p:cNvPr id="16016" name="Google Shape;16016;p53"/>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7" name="Google Shape;16017;p53"/>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8" name="Google Shape;16018;p53"/>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19" name="Google Shape;16019;p53"/>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0" name="Google Shape;16020;p53"/>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1" name="Google Shape;16021;p53"/>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2" name="Google Shape;16022;p53"/>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3" name="Google Shape;16023;p53"/>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4" name="Google Shape;16024;p53"/>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5" name="Google Shape;16025;p53"/>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6" name="Google Shape;16026;p53"/>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7" name="Google Shape;16027;p53"/>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8" name="Google Shape;16028;p53"/>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29" name="Google Shape;16029;p53"/>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0" name="Google Shape;16030;p53"/>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1" name="Google Shape;16031;p53"/>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32" name="Google Shape;16032;p53"/>
          <p:cNvGrpSpPr/>
          <p:nvPr/>
        </p:nvGrpSpPr>
        <p:grpSpPr>
          <a:xfrm>
            <a:off x="8150179" y="1316603"/>
            <a:ext cx="150810" cy="360629"/>
            <a:chOff x="8150179" y="1501251"/>
            <a:chExt cx="150810" cy="360629"/>
          </a:xfrm>
        </p:grpSpPr>
        <p:sp>
          <p:nvSpPr>
            <p:cNvPr id="16033" name="Google Shape;16033;p53"/>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4" name="Google Shape;16034;p53"/>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5" name="Google Shape;16035;p53"/>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6" name="Google Shape;16036;p53"/>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7" name="Google Shape;16037;p53"/>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8" name="Google Shape;16038;p53"/>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39" name="Google Shape;16039;p53"/>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0" name="Google Shape;16040;p53"/>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1" name="Google Shape;16041;p53"/>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042" name="Google Shape;16042;p53"/>
          <p:cNvSpPr/>
          <p:nvPr/>
        </p:nvSpPr>
        <p:spPr>
          <a:xfrm>
            <a:off x="4948085" y="2722297"/>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6043" name="Google Shape;16043;p53"/>
          <p:cNvGrpSpPr/>
          <p:nvPr/>
        </p:nvGrpSpPr>
        <p:grpSpPr>
          <a:xfrm>
            <a:off x="4877867" y="2718298"/>
            <a:ext cx="170149" cy="360629"/>
            <a:chOff x="4877867" y="2902946"/>
            <a:chExt cx="170149" cy="360629"/>
          </a:xfrm>
        </p:grpSpPr>
        <p:sp>
          <p:nvSpPr>
            <p:cNvPr id="16044" name="Google Shape;16044;p53"/>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5" name="Google Shape;16045;p53"/>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6" name="Google Shape;16046;p53"/>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7" name="Google Shape;16047;p53"/>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8" name="Google Shape;16048;p53"/>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49" name="Google Shape;16049;p53"/>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0" name="Google Shape;16050;p53"/>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1" name="Google Shape;16051;p53"/>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2" name="Google Shape;16052;p53"/>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3" name="Google Shape;16053;p53"/>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4" name="Google Shape;16054;p53"/>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5" name="Google Shape;16055;p53"/>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6" name="Google Shape;16056;p53"/>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57" name="Google Shape;16057;p53"/>
          <p:cNvGrpSpPr/>
          <p:nvPr/>
        </p:nvGrpSpPr>
        <p:grpSpPr>
          <a:xfrm>
            <a:off x="6741689" y="1316028"/>
            <a:ext cx="207963" cy="361203"/>
            <a:chOff x="6741689" y="1500676"/>
            <a:chExt cx="207963" cy="361203"/>
          </a:xfrm>
        </p:grpSpPr>
        <p:sp>
          <p:nvSpPr>
            <p:cNvPr id="16058" name="Google Shape;16058;p53"/>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59" name="Google Shape;16059;p53"/>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0" name="Google Shape;16060;p53"/>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1" name="Google Shape;16061;p53"/>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2" name="Google Shape;16062;p53"/>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3" name="Google Shape;16063;p53"/>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4" name="Google Shape;16064;p53"/>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5" name="Google Shape;16065;p53"/>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6" name="Google Shape;16066;p53"/>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7" name="Google Shape;16067;p53"/>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8" name="Google Shape;16068;p53"/>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69" name="Google Shape;16069;p53"/>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0" name="Google Shape;16070;p53"/>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1" name="Google Shape;16071;p53"/>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2" name="Google Shape;16072;p53"/>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3" name="Google Shape;16073;p53"/>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4" name="Google Shape;16074;p53"/>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5" name="Google Shape;16075;p53"/>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6" name="Google Shape;16076;p53"/>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077" name="Google Shape;16077;p53"/>
          <p:cNvGrpSpPr/>
          <p:nvPr/>
        </p:nvGrpSpPr>
        <p:grpSpPr>
          <a:xfrm>
            <a:off x="5752627" y="3245757"/>
            <a:ext cx="360628" cy="181464"/>
            <a:chOff x="5752627" y="3430404"/>
            <a:chExt cx="360628" cy="181464"/>
          </a:xfrm>
        </p:grpSpPr>
        <p:sp>
          <p:nvSpPr>
            <p:cNvPr id="16078" name="Google Shape;16078;p53"/>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79" name="Google Shape;16079;p53"/>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0" name="Google Shape;16080;p53"/>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1" name="Google Shape;16081;p53"/>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2" name="Google Shape;16082;p53"/>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3" name="Google Shape;16083;p53"/>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4" name="Google Shape;16084;p53"/>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5" name="Google Shape;16085;p53"/>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6" name="Google Shape;16086;p53"/>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7" name="Google Shape;16087;p53"/>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8" name="Google Shape;16088;p53"/>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89" name="Google Shape;16089;p53"/>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0" name="Google Shape;16090;p53"/>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1" name="Google Shape;16091;p53"/>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2" name="Google Shape;16092;p53"/>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3" name="Google Shape;16093;p53"/>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4" name="Google Shape;16094;p53"/>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5" name="Google Shape;16095;p53"/>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6" name="Google Shape;16096;p53"/>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7" name="Google Shape;16097;p53"/>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8" name="Google Shape;16098;p53"/>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099" name="Google Shape;16099;p53"/>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0" name="Google Shape;16100;p53"/>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1" name="Google Shape;16101;p53"/>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2" name="Google Shape;16102;p53"/>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3" name="Google Shape;16103;p53"/>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4" name="Google Shape;16104;p53"/>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5" name="Google Shape;16105;p53"/>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06" name="Google Shape;16106;p53"/>
          <p:cNvGrpSpPr/>
          <p:nvPr/>
        </p:nvGrpSpPr>
        <p:grpSpPr>
          <a:xfrm>
            <a:off x="5235700" y="2718351"/>
            <a:ext cx="361909" cy="360759"/>
            <a:chOff x="5235700" y="2902998"/>
            <a:chExt cx="361909" cy="360759"/>
          </a:xfrm>
        </p:grpSpPr>
        <p:sp>
          <p:nvSpPr>
            <p:cNvPr id="16107" name="Google Shape;16107;p53"/>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8" name="Google Shape;16108;p53"/>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09" name="Google Shape;16109;p53"/>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0" name="Google Shape;16110;p53"/>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1" name="Google Shape;16111;p53"/>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2" name="Google Shape;16112;p53"/>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3" name="Google Shape;16113;p53"/>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14" name="Google Shape;16114;p53"/>
          <p:cNvGrpSpPr/>
          <p:nvPr/>
        </p:nvGrpSpPr>
        <p:grpSpPr>
          <a:xfrm>
            <a:off x="6634912" y="3210321"/>
            <a:ext cx="360367" cy="252309"/>
            <a:chOff x="6634912" y="3394969"/>
            <a:chExt cx="360367" cy="252309"/>
          </a:xfrm>
        </p:grpSpPr>
        <p:sp>
          <p:nvSpPr>
            <p:cNvPr id="16115" name="Google Shape;16115;p53"/>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6" name="Google Shape;16116;p53"/>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7" name="Google Shape;16117;p53"/>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8" name="Google Shape;16118;p53"/>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19" name="Google Shape;16119;p53"/>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0" name="Google Shape;16120;p53"/>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1" name="Google Shape;16121;p53"/>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2" name="Google Shape;16122;p53"/>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3" name="Google Shape;16123;p53"/>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4" name="Google Shape;16124;p53"/>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5" name="Google Shape;16125;p53"/>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6" name="Google Shape;16126;p53"/>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27" name="Google Shape;16127;p53"/>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28" name="Google Shape;16128;p53"/>
          <p:cNvGrpSpPr/>
          <p:nvPr/>
        </p:nvGrpSpPr>
        <p:grpSpPr>
          <a:xfrm>
            <a:off x="7059330" y="3156148"/>
            <a:ext cx="377170" cy="360655"/>
            <a:chOff x="7059330" y="3340796"/>
            <a:chExt cx="377170" cy="360655"/>
          </a:xfrm>
        </p:grpSpPr>
        <p:sp>
          <p:nvSpPr>
            <p:cNvPr id="16129" name="Google Shape;16129;p53"/>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0" name="Google Shape;16130;p53"/>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1" name="Google Shape;16131;p53"/>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2" name="Google Shape;16132;p53"/>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3" name="Google Shape;16133;p53"/>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4" name="Google Shape;16134;p53"/>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5" name="Google Shape;16135;p53"/>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6" name="Google Shape;16136;p53"/>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7" name="Google Shape;16137;p53"/>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8" name="Google Shape;16138;p53"/>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39" name="Google Shape;16139;p53"/>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0" name="Google Shape;16140;p53"/>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41" name="Google Shape;16141;p53"/>
          <p:cNvGrpSpPr/>
          <p:nvPr/>
        </p:nvGrpSpPr>
        <p:grpSpPr>
          <a:xfrm>
            <a:off x="7957948" y="3190983"/>
            <a:ext cx="360629" cy="291011"/>
            <a:chOff x="7957948" y="3375631"/>
            <a:chExt cx="360629" cy="291011"/>
          </a:xfrm>
        </p:grpSpPr>
        <p:sp>
          <p:nvSpPr>
            <p:cNvPr id="16142" name="Google Shape;16142;p53"/>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3" name="Google Shape;16143;p53"/>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4" name="Google Shape;16144;p53"/>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5" name="Google Shape;16145;p53"/>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6" name="Google Shape;16146;p53"/>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7" name="Google Shape;16147;p53"/>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8" name="Google Shape;16148;p53"/>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49" name="Google Shape;16149;p53"/>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0" name="Google Shape;16150;p53"/>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1" name="Google Shape;16151;p53"/>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2" name="Google Shape;16152;p53"/>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3" name="Google Shape;16153;p53"/>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4" name="Google Shape;16154;p53"/>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5" name="Google Shape;16155;p53"/>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6" name="Google Shape;16156;p53"/>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7" name="Google Shape;16157;p53"/>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8" name="Google Shape;16158;p53"/>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59" name="Google Shape;16159;p53"/>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60" name="Google Shape;16160;p53"/>
          <p:cNvGrpSpPr/>
          <p:nvPr/>
        </p:nvGrpSpPr>
        <p:grpSpPr>
          <a:xfrm>
            <a:off x="6198656" y="3683241"/>
            <a:ext cx="347562" cy="227954"/>
            <a:chOff x="6198656" y="3867888"/>
            <a:chExt cx="347562" cy="227954"/>
          </a:xfrm>
        </p:grpSpPr>
        <p:sp>
          <p:nvSpPr>
            <p:cNvPr id="16161" name="Google Shape;16161;p53"/>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2" name="Google Shape;16162;p53"/>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3" name="Google Shape;16163;p53"/>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4" name="Google Shape;16164;p53"/>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5" name="Google Shape;16165;p53"/>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6" name="Google Shape;16166;p53"/>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7" name="Google Shape;16167;p53"/>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8" name="Google Shape;16168;p53"/>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69" name="Google Shape;16169;p53"/>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0" name="Google Shape;16170;p53"/>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1" name="Google Shape;16171;p53"/>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72" name="Google Shape;16172;p53"/>
          <p:cNvGrpSpPr/>
          <p:nvPr/>
        </p:nvGrpSpPr>
        <p:grpSpPr>
          <a:xfrm>
            <a:off x="5706895" y="3634504"/>
            <a:ext cx="349391" cy="325455"/>
            <a:chOff x="5706895" y="3819151"/>
            <a:chExt cx="349391" cy="325455"/>
          </a:xfrm>
        </p:grpSpPr>
        <p:sp>
          <p:nvSpPr>
            <p:cNvPr id="16173" name="Google Shape;16173;p53"/>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4" name="Google Shape;16174;p53"/>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5" name="Google Shape;16175;p53"/>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6" name="Google Shape;16176;p53"/>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7" name="Google Shape;16177;p53"/>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8" name="Google Shape;16178;p53"/>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79" name="Google Shape;16179;p53"/>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0" name="Google Shape;16180;p53"/>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1" name="Google Shape;16181;p53"/>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2" name="Google Shape;16182;p53"/>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3" name="Google Shape;16183;p53"/>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4" name="Google Shape;16184;p53"/>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5" name="Google Shape;16185;p53"/>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6" name="Google Shape;16186;p53"/>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87" name="Google Shape;16187;p53"/>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88" name="Google Shape;16188;p53"/>
          <p:cNvGrpSpPr/>
          <p:nvPr/>
        </p:nvGrpSpPr>
        <p:grpSpPr>
          <a:xfrm>
            <a:off x="7648618" y="3156096"/>
            <a:ext cx="97265" cy="360393"/>
            <a:chOff x="7648618" y="3340744"/>
            <a:chExt cx="97265" cy="360393"/>
          </a:xfrm>
        </p:grpSpPr>
        <p:sp>
          <p:nvSpPr>
            <p:cNvPr id="16189" name="Google Shape;16189;p53"/>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0" name="Google Shape;16190;p53"/>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1" name="Google Shape;16191;p53"/>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192" name="Google Shape;16192;p53"/>
          <p:cNvGrpSpPr/>
          <p:nvPr/>
        </p:nvGrpSpPr>
        <p:grpSpPr>
          <a:xfrm>
            <a:off x="7164356" y="3606019"/>
            <a:ext cx="385507" cy="382502"/>
            <a:chOff x="7164356" y="3790667"/>
            <a:chExt cx="385507" cy="382502"/>
          </a:xfrm>
        </p:grpSpPr>
        <p:sp>
          <p:nvSpPr>
            <p:cNvPr id="16193" name="Google Shape;16193;p53"/>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4" name="Google Shape;16194;p53"/>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5" name="Google Shape;16195;p53"/>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6" name="Google Shape;16196;p53"/>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7" name="Google Shape;16197;p53"/>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8" name="Google Shape;16198;p53"/>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199" name="Google Shape;16199;p53"/>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0" name="Google Shape;16200;p53"/>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1" name="Google Shape;16201;p53"/>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2" name="Google Shape;16202;p53"/>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3" name="Google Shape;16203;p53"/>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4" name="Google Shape;16204;p53"/>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5" name="Google Shape;16205;p53"/>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6" name="Google Shape;16206;p53"/>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7" name="Google Shape;16207;p53"/>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8" name="Google Shape;16208;p53"/>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09" name="Google Shape;16209;p53"/>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0" name="Google Shape;16210;p53"/>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1" name="Google Shape;16211;p53"/>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2" name="Google Shape;16212;p53"/>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3" name="Google Shape;16213;p53"/>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4" name="Google Shape;16214;p53"/>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5" name="Google Shape;16215;p53"/>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6" name="Google Shape;16216;p53"/>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17" name="Google Shape;16217;p53"/>
          <p:cNvGrpSpPr/>
          <p:nvPr/>
        </p:nvGrpSpPr>
        <p:grpSpPr>
          <a:xfrm>
            <a:off x="6670400" y="3641821"/>
            <a:ext cx="387911" cy="310847"/>
            <a:chOff x="6670400" y="3826468"/>
            <a:chExt cx="387911" cy="310847"/>
          </a:xfrm>
        </p:grpSpPr>
        <p:sp>
          <p:nvSpPr>
            <p:cNvPr id="16218" name="Google Shape;16218;p53"/>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19" name="Google Shape;16219;p53"/>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0" name="Google Shape;16220;p53"/>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1" name="Google Shape;16221;p53"/>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2" name="Google Shape;16222;p53"/>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3" name="Google Shape;16223;p53"/>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4" name="Google Shape;16224;p53"/>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5" name="Google Shape;16225;p53"/>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6" name="Google Shape;16226;p53"/>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7" name="Google Shape;16227;p53"/>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8" name="Google Shape;16228;p53"/>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29" name="Google Shape;16229;p53"/>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0" name="Google Shape;16230;p53"/>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1" name="Google Shape;16231;p53"/>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2" name="Google Shape;16232;p53"/>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3" name="Google Shape;16233;p53"/>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4" name="Google Shape;16234;p53"/>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5" name="Google Shape;16235;p53"/>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36" name="Google Shape;16236;p53"/>
          <p:cNvGrpSpPr/>
          <p:nvPr/>
        </p:nvGrpSpPr>
        <p:grpSpPr>
          <a:xfrm>
            <a:off x="7662181" y="3618798"/>
            <a:ext cx="302823" cy="360497"/>
            <a:chOff x="7662181" y="3803446"/>
            <a:chExt cx="302823" cy="360497"/>
          </a:xfrm>
        </p:grpSpPr>
        <p:sp>
          <p:nvSpPr>
            <p:cNvPr id="16237" name="Google Shape;16237;p53"/>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8" name="Google Shape;16238;p53"/>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39" name="Google Shape;16239;p53"/>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0" name="Google Shape;16240;p53"/>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1" name="Google Shape;16241;p53"/>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2" name="Google Shape;16242;p53"/>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3" name="Google Shape;16243;p53"/>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4" name="Google Shape;16244;p53"/>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5" name="Google Shape;16245;p53"/>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6" name="Google Shape;16246;p53"/>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47" name="Google Shape;16247;p53"/>
          <p:cNvGrpSpPr/>
          <p:nvPr/>
        </p:nvGrpSpPr>
        <p:grpSpPr>
          <a:xfrm>
            <a:off x="5206562" y="3619347"/>
            <a:ext cx="363895" cy="355664"/>
            <a:chOff x="5206562" y="3803994"/>
            <a:chExt cx="363895" cy="355664"/>
          </a:xfrm>
        </p:grpSpPr>
        <p:sp>
          <p:nvSpPr>
            <p:cNvPr id="16248" name="Google Shape;16248;p53"/>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49" name="Google Shape;16249;p53"/>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0" name="Google Shape;16250;p53"/>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1" name="Google Shape;16251;p53"/>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2" name="Google Shape;16252;p53"/>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3" name="Google Shape;16253;p53"/>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4" name="Google Shape;16254;p53"/>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5" name="Google Shape;16255;p53"/>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6" name="Google Shape;16256;p53"/>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7" name="Google Shape;16257;p53"/>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8" name="Google Shape;16258;p53"/>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59" name="Google Shape;16259;p53"/>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0" name="Google Shape;16260;p53"/>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61" name="Google Shape;16261;p53"/>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6262" name="Google Shape;16262;p53"/>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Creative Process Icons</a:t>
            </a:r>
            <a:endParaRPr b="0" i="0" sz="2400" u="none" cap="none" strike="noStrike">
              <a:solidFill>
                <a:srgbClr val="FFFFFF"/>
              </a:solidFill>
              <a:latin typeface="Arial"/>
              <a:ea typeface="Arial"/>
              <a:cs typeface="Arial"/>
              <a:sym typeface="Arial"/>
            </a:endParaRPr>
          </a:p>
        </p:txBody>
      </p:sp>
      <p:sp>
        <p:nvSpPr>
          <p:cNvPr id="16263" name="Google Shape;16263;p53"/>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Performing Arts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267" name="Shape 16267"/>
        <p:cNvGrpSpPr/>
        <p:nvPr/>
      </p:nvGrpSpPr>
      <p:grpSpPr>
        <a:xfrm>
          <a:off x="0" y="0"/>
          <a:ext cx="0" cy="0"/>
          <a:chOff x="0" y="0"/>
          <a:chExt cx="0" cy="0"/>
        </a:xfrm>
      </p:grpSpPr>
      <p:grpSp>
        <p:nvGrpSpPr>
          <p:cNvPr id="16268" name="Google Shape;16268;p54"/>
          <p:cNvGrpSpPr/>
          <p:nvPr/>
        </p:nvGrpSpPr>
        <p:grpSpPr>
          <a:xfrm>
            <a:off x="4682526" y="1512217"/>
            <a:ext cx="369947" cy="370131"/>
            <a:chOff x="4682526" y="1512217"/>
            <a:chExt cx="369947" cy="370131"/>
          </a:xfrm>
        </p:grpSpPr>
        <p:sp>
          <p:nvSpPr>
            <p:cNvPr id="16269" name="Google Shape;16269;p54"/>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0" name="Google Shape;16270;p54"/>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1" name="Google Shape;16271;p54"/>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2" name="Google Shape;16272;p54"/>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3" name="Google Shape;16273;p54"/>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4" name="Google Shape;16274;p54"/>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5" name="Google Shape;16275;p54"/>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6" name="Google Shape;16276;p54"/>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7" name="Google Shape;16277;p54"/>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8" name="Google Shape;16278;p54"/>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79" name="Google Shape;16279;p54"/>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0" name="Google Shape;16280;p54"/>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1" name="Google Shape;16281;p54"/>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2" name="Google Shape;16282;p54"/>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3" name="Google Shape;16283;p54"/>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84" name="Google Shape;16284;p54"/>
          <p:cNvGrpSpPr/>
          <p:nvPr/>
        </p:nvGrpSpPr>
        <p:grpSpPr>
          <a:xfrm>
            <a:off x="3592433" y="1980212"/>
            <a:ext cx="381542" cy="370079"/>
            <a:chOff x="3592433" y="1980212"/>
            <a:chExt cx="381542" cy="370079"/>
          </a:xfrm>
        </p:grpSpPr>
        <p:sp>
          <p:nvSpPr>
            <p:cNvPr id="16285" name="Google Shape;16285;p54"/>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6" name="Google Shape;16286;p54"/>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7" name="Google Shape;16287;p54"/>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8" name="Google Shape;16288;p54"/>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89" name="Google Shape;16289;p54"/>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0" name="Google Shape;16290;p54"/>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1" name="Google Shape;16291;p54"/>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2" name="Google Shape;16292;p54"/>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3" name="Google Shape;16293;p54"/>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4" name="Google Shape;16294;p54"/>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5" name="Google Shape;16295;p54"/>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6" name="Google Shape;16296;p54"/>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297" name="Google Shape;16297;p54"/>
          <p:cNvGrpSpPr/>
          <p:nvPr/>
        </p:nvGrpSpPr>
        <p:grpSpPr>
          <a:xfrm>
            <a:off x="1398582" y="2973490"/>
            <a:ext cx="371390" cy="235126"/>
            <a:chOff x="1398582" y="2973490"/>
            <a:chExt cx="371390" cy="235126"/>
          </a:xfrm>
        </p:grpSpPr>
        <p:sp>
          <p:nvSpPr>
            <p:cNvPr id="16298" name="Google Shape;16298;p54"/>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299" name="Google Shape;16299;p54"/>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0" name="Google Shape;16300;p54"/>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1" name="Google Shape;16301;p54"/>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2" name="Google Shape;16302;p54"/>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3" name="Google Shape;16303;p54"/>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4" name="Google Shape;16304;p54"/>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5" name="Google Shape;16305;p54"/>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6" name="Google Shape;16306;p54"/>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7" name="Google Shape;16307;p54"/>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8" name="Google Shape;16308;p54"/>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09" name="Google Shape;16309;p54"/>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0" name="Google Shape;16310;p54"/>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1" name="Google Shape;16311;p54"/>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2" name="Google Shape;16312;p54"/>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13" name="Google Shape;16313;p54"/>
          <p:cNvGrpSpPr/>
          <p:nvPr/>
        </p:nvGrpSpPr>
        <p:grpSpPr>
          <a:xfrm>
            <a:off x="850795" y="1512217"/>
            <a:ext cx="370132" cy="370131"/>
            <a:chOff x="850795" y="1512217"/>
            <a:chExt cx="370132" cy="370131"/>
          </a:xfrm>
        </p:grpSpPr>
        <p:sp>
          <p:nvSpPr>
            <p:cNvPr id="16314" name="Google Shape;16314;p54"/>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5" name="Google Shape;16315;p54"/>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6" name="Google Shape;16316;p54"/>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7" name="Google Shape;16317;p54"/>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8" name="Google Shape;16318;p54"/>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19" name="Google Shape;16319;p54"/>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0" name="Google Shape;16320;p54"/>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1" name="Google Shape;16321;p54"/>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2" name="Google Shape;16322;p54"/>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3" name="Google Shape;16323;p54"/>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4" name="Google Shape;16324;p54"/>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5" name="Google Shape;16325;p54"/>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6" name="Google Shape;16326;p54"/>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7" name="Google Shape;16327;p54"/>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8" name="Google Shape;16328;p54"/>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29" name="Google Shape;16329;p54"/>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0" name="Google Shape;16330;p54"/>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1" name="Google Shape;16331;p54"/>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32" name="Google Shape;16332;p54"/>
          <p:cNvGrpSpPr/>
          <p:nvPr/>
        </p:nvGrpSpPr>
        <p:grpSpPr>
          <a:xfrm>
            <a:off x="8038497" y="2906079"/>
            <a:ext cx="236568" cy="370105"/>
            <a:chOff x="8038497" y="2906079"/>
            <a:chExt cx="236568" cy="370105"/>
          </a:xfrm>
        </p:grpSpPr>
        <p:sp>
          <p:nvSpPr>
            <p:cNvPr id="16333" name="Google Shape;16333;p54"/>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4" name="Google Shape;16334;p54"/>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5" name="Google Shape;16335;p54"/>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6" name="Google Shape;16336;p54"/>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7" name="Google Shape;16337;p54"/>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8" name="Google Shape;16338;p54"/>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39" name="Google Shape;16339;p54"/>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40" name="Google Shape;16340;p54"/>
          <p:cNvGrpSpPr/>
          <p:nvPr/>
        </p:nvGrpSpPr>
        <p:grpSpPr>
          <a:xfrm>
            <a:off x="6324130" y="1566303"/>
            <a:ext cx="370630" cy="261801"/>
            <a:chOff x="6324130" y="1566303"/>
            <a:chExt cx="370630" cy="261801"/>
          </a:xfrm>
        </p:grpSpPr>
        <p:sp>
          <p:nvSpPr>
            <p:cNvPr id="16341" name="Google Shape;16341;p54"/>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2" name="Google Shape;16342;p54"/>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3" name="Google Shape;16343;p54"/>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4" name="Google Shape;16344;p54"/>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5" name="Google Shape;16345;p54"/>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6" name="Google Shape;16346;p54"/>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7" name="Google Shape;16347;p54"/>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8" name="Google Shape;16348;p54"/>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49" name="Google Shape;16349;p54"/>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0" name="Google Shape;16350;p54"/>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1" name="Google Shape;16351;p54"/>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2" name="Google Shape;16352;p54"/>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3" name="Google Shape;16353;p54"/>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4" name="Google Shape;16354;p54"/>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5" name="Google Shape;16355;p54"/>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6" name="Google Shape;16356;p54"/>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57" name="Google Shape;16357;p54"/>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58" name="Google Shape;16358;p54"/>
          <p:cNvGrpSpPr/>
          <p:nvPr/>
        </p:nvGrpSpPr>
        <p:grpSpPr>
          <a:xfrm>
            <a:off x="5232280" y="2026587"/>
            <a:ext cx="370840" cy="353214"/>
            <a:chOff x="5232280" y="2026587"/>
            <a:chExt cx="370840" cy="353214"/>
          </a:xfrm>
        </p:grpSpPr>
        <p:sp>
          <p:nvSpPr>
            <p:cNvPr id="16359" name="Google Shape;16359;p54"/>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0" name="Google Shape;16360;p54"/>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1" name="Google Shape;16361;p54"/>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2" name="Google Shape;16362;p54"/>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3" name="Google Shape;16363;p54"/>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4" name="Google Shape;16364;p54"/>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5" name="Google Shape;16365;p54"/>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6" name="Google Shape;16366;p54"/>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7" name="Google Shape;16367;p54"/>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68" name="Google Shape;16368;p54"/>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69" name="Google Shape;16369;p54"/>
          <p:cNvGrpSpPr/>
          <p:nvPr/>
        </p:nvGrpSpPr>
        <p:grpSpPr>
          <a:xfrm>
            <a:off x="7968961" y="2435329"/>
            <a:ext cx="379549" cy="365332"/>
            <a:chOff x="7968961" y="2435329"/>
            <a:chExt cx="379549" cy="365332"/>
          </a:xfrm>
        </p:grpSpPr>
        <p:sp>
          <p:nvSpPr>
            <p:cNvPr id="16370" name="Google Shape;16370;p54"/>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1" name="Google Shape;16371;p54"/>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2" name="Google Shape;16372;p54"/>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3" name="Google Shape;16373;p54"/>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4" name="Google Shape;16374;p54"/>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5" name="Google Shape;16375;p54"/>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76" name="Google Shape;16376;p54"/>
          <p:cNvGrpSpPr/>
          <p:nvPr/>
        </p:nvGrpSpPr>
        <p:grpSpPr>
          <a:xfrm>
            <a:off x="4136679" y="2115323"/>
            <a:ext cx="373306" cy="223218"/>
            <a:chOff x="4136679" y="2115323"/>
            <a:chExt cx="373306" cy="223218"/>
          </a:xfrm>
        </p:grpSpPr>
        <p:sp>
          <p:nvSpPr>
            <p:cNvPr id="16377" name="Google Shape;16377;p54"/>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8" name="Google Shape;16378;p54"/>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79" name="Google Shape;16379;p54"/>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0" name="Google Shape;16380;p54"/>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1" name="Google Shape;16381;p54"/>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2" name="Google Shape;16382;p54"/>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3" name="Google Shape;16383;p54"/>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4" name="Google Shape;16384;p54"/>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5" name="Google Shape;16385;p54"/>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6" name="Google Shape;16386;p54"/>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387" name="Google Shape;16387;p54"/>
          <p:cNvGrpSpPr/>
          <p:nvPr/>
        </p:nvGrpSpPr>
        <p:grpSpPr>
          <a:xfrm>
            <a:off x="7423823" y="2464077"/>
            <a:ext cx="372047" cy="307730"/>
            <a:chOff x="7423823" y="2464077"/>
            <a:chExt cx="372047" cy="307730"/>
          </a:xfrm>
        </p:grpSpPr>
        <p:sp>
          <p:nvSpPr>
            <p:cNvPr id="16388" name="Google Shape;16388;p54"/>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89" name="Google Shape;16389;p54"/>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0" name="Google Shape;16390;p54"/>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1" name="Google Shape;16391;p54"/>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2" name="Google Shape;16392;p54"/>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3" name="Google Shape;16393;p54"/>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4" name="Google Shape;16394;p54"/>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5" name="Google Shape;16395;p54"/>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6" name="Google Shape;16396;p54"/>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7" name="Google Shape;16397;p54"/>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8" name="Google Shape;16398;p54"/>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399" name="Google Shape;16399;p54"/>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0" name="Google Shape;16400;p54"/>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01" name="Google Shape;16401;p54"/>
          <p:cNvGrpSpPr/>
          <p:nvPr/>
        </p:nvGrpSpPr>
        <p:grpSpPr>
          <a:xfrm>
            <a:off x="3882511" y="3365156"/>
            <a:ext cx="295061" cy="370263"/>
            <a:chOff x="3882511" y="3365156"/>
            <a:chExt cx="295061" cy="370263"/>
          </a:xfrm>
        </p:grpSpPr>
        <p:sp>
          <p:nvSpPr>
            <p:cNvPr id="16402" name="Google Shape;16402;p54"/>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3" name="Google Shape;16403;p54"/>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4" name="Google Shape;16404;p54"/>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5" name="Google Shape;16405;p54"/>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6" name="Google Shape;16406;p54"/>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07" name="Google Shape;16407;p54"/>
          <p:cNvGrpSpPr/>
          <p:nvPr/>
        </p:nvGrpSpPr>
        <p:grpSpPr>
          <a:xfrm>
            <a:off x="5229788" y="1512217"/>
            <a:ext cx="370132" cy="370131"/>
            <a:chOff x="5229788" y="1512217"/>
            <a:chExt cx="370132" cy="370131"/>
          </a:xfrm>
        </p:grpSpPr>
        <p:sp>
          <p:nvSpPr>
            <p:cNvPr id="16408" name="Google Shape;16408;p54"/>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09" name="Google Shape;16409;p54"/>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0" name="Google Shape;16410;p54"/>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1" name="Google Shape;16411;p54"/>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2" name="Google Shape;16412;p54"/>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3" name="Google Shape;16413;p54"/>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4" name="Google Shape;16414;p54"/>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5" name="Google Shape;16415;p54"/>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6" name="Google Shape;16416;p54"/>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7" name="Google Shape;16417;p54"/>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8" name="Google Shape;16418;p54"/>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19" name="Google Shape;16419;p54"/>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0" name="Google Shape;16420;p54"/>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1" name="Google Shape;16421;p54"/>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2" name="Google Shape;16422;p54"/>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3" name="Google Shape;16423;p54"/>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4" name="Google Shape;16424;p54"/>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25" name="Google Shape;16425;p54"/>
          <p:cNvGrpSpPr/>
          <p:nvPr/>
        </p:nvGrpSpPr>
        <p:grpSpPr>
          <a:xfrm>
            <a:off x="6041869" y="3365392"/>
            <a:ext cx="373882" cy="370053"/>
            <a:chOff x="6041869" y="3365392"/>
            <a:chExt cx="373882" cy="370053"/>
          </a:xfrm>
        </p:grpSpPr>
        <p:sp>
          <p:nvSpPr>
            <p:cNvPr id="16426" name="Google Shape;16426;p54"/>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7" name="Google Shape;16427;p54"/>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8" name="Google Shape;16428;p54"/>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29" name="Google Shape;16429;p54"/>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0" name="Google Shape;16430;p54"/>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1" name="Google Shape;16431;p54"/>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2" name="Google Shape;16432;p54"/>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3" name="Google Shape;16433;p54"/>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4" name="Google Shape;16434;p54"/>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5" name="Google Shape;16435;p54"/>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36" name="Google Shape;16436;p54"/>
          <p:cNvGrpSpPr/>
          <p:nvPr/>
        </p:nvGrpSpPr>
        <p:grpSpPr>
          <a:xfrm>
            <a:off x="4684309" y="2087493"/>
            <a:ext cx="374748" cy="279140"/>
            <a:chOff x="4684309" y="2087493"/>
            <a:chExt cx="374748" cy="279140"/>
          </a:xfrm>
        </p:grpSpPr>
        <p:sp>
          <p:nvSpPr>
            <p:cNvPr id="16437" name="Google Shape;16437;p54"/>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8" name="Google Shape;16438;p54"/>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39" name="Google Shape;16439;p54"/>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0" name="Google Shape;16440;p54"/>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1" name="Google Shape;16441;p54"/>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2" name="Google Shape;16442;p54"/>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3" name="Google Shape;16443;p54"/>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4" name="Google Shape;16444;p54"/>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5" name="Google Shape;16445;p54"/>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6" name="Google Shape;16446;p54"/>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7" name="Google Shape;16447;p54"/>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48" name="Google Shape;16448;p54"/>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49" name="Google Shape;16449;p54"/>
          <p:cNvGrpSpPr/>
          <p:nvPr/>
        </p:nvGrpSpPr>
        <p:grpSpPr>
          <a:xfrm>
            <a:off x="7521110" y="2906131"/>
            <a:ext cx="175400" cy="370053"/>
            <a:chOff x="7521110" y="2906131"/>
            <a:chExt cx="175400" cy="370053"/>
          </a:xfrm>
        </p:grpSpPr>
        <p:sp>
          <p:nvSpPr>
            <p:cNvPr id="16450" name="Google Shape;16450;p54"/>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1" name="Google Shape;16451;p54"/>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2" name="Google Shape;16452;p54"/>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3" name="Google Shape;16453;p54"/>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4" name="Google Shape;16454;p54"/>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5" name="Google Shape;16455;p54"/>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6" name="Google Shape;16456;p54"/>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7" name="Google Shape;16457;p54"/>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58" name="Google Shape;16458;p54"/>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59" name="Google Shape;16459;p54"/>
          <p:cNvGrpSpPr/>
          <p:nvPr/>
        </p:nvGrpSpPr>
        <p:grpSpPr>
          <a:xfrm>
            <a:off x="3586925" y="1523286"/>
            <a:ext cx="371023" cy="347914"/>
            <a:chOff x="3586925" y="1523286"/>
            <a:chExt cx="371023" cy="347914"/>
          </a:xfrm>
        </p:grpSpPr>
        <p:sp>
          <p:nvSpPr>
            <p:cNvPr id="16460" name="Google Shape;16460;p54"/>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1" name="Google Shape;16461;p54"/>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2" name="Google Shape;16462;p54"/>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3" name="Google Shape;16463;p54"/>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4" name="Google Shape;16464;p54"/>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5" name="Google Shape;16465;p54"/>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6" name="Google Shape;16466;p54"/>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7" name="Google Shape;16467;p54"/>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8" name="Google Shape;16468;p54"/>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69" name="Google Shape;16469;p54"/>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0" name="Google Shape;16470;p54"/>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1" name="Google Shape;16471;p54"/>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2" name="Google Shape;16472;p54"/>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3" name="Google Shape;16473;p54"/>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4" name="Google Shape;16474;p54"/>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5" name="Google Shape;16475;p54"/>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6" name="Google Shape;16476;p54"/>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7" name="Google Shape;16477;p54"/>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78" name="Google Shape;16478;p54"/>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79" name="Google Shape;16479;p54"/>
          <p:cNvGrpSpPr/>
          <p:nvPr/>
        </p:nvGrpSpPr>
        <p:grpSpPr>
          <a:xfrm>
            <a:off x="6876009" y="2475461"/>
            <a:ext cx="370158" cy="285120"/>
            <a:chOff x="6876009" y="2475461"/>
            <a:chExt cx="370158" cy="285120"/>
          </a:xfrm>
        </p:grpSpPr>
        <p:sp>
          <p:nvSpPr>
            <p:cNvPr id="16480" name="Google Shape;16480;p54"/>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1" name="Google Shape;16481;p54"/>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2" name="Google Shape;16482;p54"/>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3" name="Google Shape;16483;p54"/>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4" name="Google Shape;16484;p54"/>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5" name="Google Shape;16485;p54"/>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6" name="Google Shape;16486;p54"/>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7" name="Google Shape;16487;p54"/>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88" name="Google Shape;16488;p54"/>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89" name="Google Shape;16489;p54"/>
          <p:cNvGrpSpPr/>
          <p:nvPr/>
        </p:nvGrpSpPr>
        <p:grpSpPr>
          <a:xfrm>
            <a:off x="6328222" y="2445847"/>
            <a:ext cx="370158" cy="344269"/>
            <a:chOff x="6328222" y="2445847"/>
            <a:chExt cx="370158" cy="344269"/>
          </a:xfrm>
        </p:grpSpPr>
        <p:sp>
          <p:nvSpPr>
            <p:cNvPr id="16490" name="Google Shape;16490;p54"/>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1" name="Google Shape;16491;p54"/>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2" name="Google Shape;16492;p54"/>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3" name="Google Shape;16493;p54"/>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4" name="Google Shape;16494;p54"/>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5" name="Google Shape;16495;p54"/>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6" name="Google Shape;16496;p54"/>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497" name="Google Shape;16497;p54"/>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498" name="Google Shape;16498;p54"/>
          <p:cNvGrpSpPr/>
          <p:nvPr/>
        </p:nvGrpSpPr>
        <p:grpSpPr>
          <a:xfrm>
            <a:off x="5249540" y="2432942"/>
            <a:ext cx="351639" cy="370185"/>
            <a:chOff x="5249540" y="2432942"/>
            <a:chExt cx="351639" cy="370185"/>
          </a:xfrm>
        </p:grpSpPr>
        <p:sp>
          <p:nvSpPr>
            <p:cNvPr id="16499" name="Google Shape;16499;p54"/>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0" name="Google Shape;16500;p54"/>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1" name="Google Shape;16501;p54"/>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2" name="Google Shape;16502;p54"/>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3" name="Google Shape;16503;p54"/>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4" name="Google Shape;16504;p54"/>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5" name="Google Shape;16505;p54"/>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06" name="Google Shape;16506;p54"/>
          <p:cNvGrpSpPr/>
          <p:nvPr/>
        </p:nvGrpSpPr>
        <p:grpSpPr>
          <a:xfrm>
            <a:off x="4137047" y="2482176"/>
            <a:ext cx="371102" cy="271585"/>
            <a:chOff x="4137047" y="2482176"/>
            <a:chExt cx="371102" cy="271585"/>
          </a:xfrm>
        </p:grpSpPr>
        <p:sp>
          <p:nvSpPr>
            <p:cNvPr id="16507" name="Google Shape;16507;p54"/>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8" name="Google Shape;16508;p54"/>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09" name="Google Shape;16509;p54"/>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0" name="Google Shape;16510;p54"/>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1" name="Google Shape;16511;p54"/>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2" name="Google Shape;16512;p54"/>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3" name="Google Shape;16513;p54"/>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4" name="Google Shape;16514;p54"/>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5" name="Google Shape;16515;p54"/>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6" name="Google Shape;16516;p54"/>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17" name="Google Shape;16517;p54"/>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18" name="Google Shape;16518;p54"/>
          <p:cNvGrpSpPr/>
          <p:nvPr/>
        </p:nvGrpSpPr>
        <p:grpSpPr>
          <a:xfrm>
            <a:off x="4686434" y="2432916"/>
            <a:ext cx="367377" cy="370079"/>
            <a:chOff x="4686434" y="2432916"/>
            <a:chExt cx="367377" cy="370079"/>
          </a:xfrm>
        </p:grpSpPr>
        <p:sp>
          <p:nvSpPr>
            <p:cNvPr id="16519" name="Google Shape;16519;p54"/>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0" name="Google Shape;16520;p54"/>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1" name="Google Shape;16521;p54"/>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2" name="Google Shape;16522;p54"/>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3" name="Google Shape;16523;p54"/>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4" name="Google Shape;16524;p54"/>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5" name="Google Shape;16525;p54"/>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6" name="Google Shape;16526;p54"/>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7" name="Google Shape;16527;p54"/>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8" name="Google Shape;16528;p54"/>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29" name="Google Shape;16529;p54"/>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30" name="Google Shape;16530;p54"/>
          <p:cNvGrpSpPr/>
          <p:nvPr/>
        </p:nvGrpSpPr>
        <p:grpSpPr>
          <a:xfrm>
            <a:off x="6328222" y="2056306"/>
            <a:ext cx="372099" cy="293986"/>
            <a:chOff x="6328222" y="2056306"/>
            <a:chExt cx="372099" cy="293986"/>
          </a:xfrm>
        </p:grpSpPr>
        <p:sp>
          <p:nvSpPr>
            <p:cNvPr id="16531" name="Google Shape;16531;p54"/>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2" name="Google Shape;16532;p54"/>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3" name="Google Shape;16533;p54"/>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4" name="Google Shape;16534;p54"/>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5" name="Google Shape;16535;p54"/>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6" name="Google Shape;16536;p54"/>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7" name="Google Shape;16537;p54"/>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8" name="Google Shape;16538;p54"/>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39" name="Google Shape;16539;p54"/>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40" name="Google Shape;16540;p54"/>
          <p:cNvGrpSpPr/>
          <p:nvPr/>
        </p:nvGrpSpPr>
        <p:grpSpPr>
          <a:xfrm>
            <a:off x="5789327" y="2432968"/>
            <a:ext cx="352531" cy="370132"/>
            <a:chOff x="5789327" y="2432968"/>
            <a:chExt cx="352531" cy="370132"/>
          </a:xfrm>
        </p:grpSpPr>
        <p:sp>
          <p:nvSpPr>
            <p:cNvPr id="16541" name="Google Shape;16541;p54"/>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2" name="Google Shape;16542;p54"/>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3" name="Google Shape;16543;p54"/>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4" name="Google Shape;16544;p54"/>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5" name="Google Shape;16545;p54"/>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6" name="Google Shape;16546;p54"/>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7" name="Google Shape;16547;p54"/>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8" name="Google Shape;16548;p54"/>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49" name="Google Shape;16549;p54"/>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0" name="Google Shape;16550;p54"/>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51" name="Google Shape;16551;p54"/>
          <p:cNvGrpSpPr/>
          <p:nvPr/>
        </p:nvGrpSpPr>
        <p:grpSpPr>
          <a:xfrm>
            <a:off x="874612" y="1980134"/>
            <a:ext cx="322314" cy="370158"/>
            <a:chOff x="874612" y="1980134"/>
            <a:chExt cx="322314" cy="370158"/>
          </a:xfrm>
        </p:grpSpPr>
        <p:sp>
          <p:nvSpPr>
            <p:cNvPr id="16552" name="Google Shape;16552;p54"/>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3" name="Google Shape;16553;p54"/>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4" name="Google Shape;16554;p54"/>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5" name="Google Shape;16555;p54"/>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6" name="Google Shape;16556;p54"/>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7" name="Google Shape;16557;p54"/>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8" name="Google Shape;16558;p54"/>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59" name="Google Shape;16559;p54"/>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0" name="Google Shape;16560;p54"/>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1" name="Google Shape;16561;p54"/>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2" name="Google Shape;16562;p54"/>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3" name="Google Shape;16563;p54"/>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4" name="Google Shape;16564;p54"/>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5" name="Google Shape;16565;p54"/>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6" name="Google Shape;16566;p54"/>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7" name="Google Shape;16567;p54"/>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68" name="Google Shape;16568;p54"/>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69" name="Google Shape;16569;p54"/>
          <p:cNvGrpSpPr/>
          <p:nvPr/>
        </p:nvGrpSpPr>
        <p:grpSpPr>
          <a:xfrm>
            <a:off x="3039662" y="2514780"/>
            <a:ext cx="374224" cy="329763"/>
            <a:chOff x="3039662" y="2514780"/>
            <a:chExt cx="374224" cy="329763"/>
          </a:xfrm>
        </p:grpSpPr>
        <p:sp>
          <p:nvSpPr>
            <p:cNvPr id="16570" name="Google Shape;16570;p54"/>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1" name="Google Shape;16571;p54"/>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2" name="Google Shape;16572;p54"/>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3" name="Google Shape;16573;p54"/>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4" name="Google Shape;16574;p54"/>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5" name="Google Shape;16575;p54"/>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6" name="Google Shape;16576;p54"/>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7" name="Google Shape;16577;p54"/>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8" name="Google Shape;16578;p54"/>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79" name="Google Shape;16579;p54"/>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0" name="Google Shape;16580;p54"/>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1" name="Google Shape;16581;p54"/>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2" name="Google Shape;16582;p54"/>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3" name="Google Shape;16583;p54"/>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4" name="Google Shape;16584;p54"/>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5" name="Google Shape;16585;p54"/>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6" name="Google Shape;16586;p54"/>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87" name="Google Shape;16587;p54"/>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88" name="Google Shape;16588;p54"/>
          <p:cNvGrpSpPr/>
          <p:nvPr/>
        </p:nvGrpSpPr>
        <p:grpSpPr>
          <a:xfrm>
            <a:off x="1946369" y="2563122"/>
            <a:ext cx="374067" cy="233394"/>
            <a:chOff x="1946369" y="2563122"/>
            <a:chExt cx="374067" cy="233394"/>
          </a:xfrm>
        </p:grpSpPr>
        <p:sp>
          <p:nvSpPr>
            <p:cNvPr id="16589" name="Google Shape;16589;p54"/>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0" name="Google Shape;16590;p54"/>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1" name="Google Shape;16591;p54"/>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2" name="Google Shape;16592;p54"/>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3" name="Google Shape;16593;p54"/>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4" name="Google Shape;16594;p54"/>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5" name="Google Shape;16595;p54"/>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6" name="Google Shape;16596;p54"/>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597" name="Google Shape;16597;p54"/>
          <p:cNvGrpSpPr/>
          <p:nvPr/>
        </p:nvGrpSpPr>
        <p:grpSpPr>
          <a:xfrm>
            <a:off x="4135263" y="2906184"/>
            <a:ext cx="374040" cy="370184"/>
            <a:chOff x="4135263" y="2906184"/>
            <a:chExt cx="374040" cy="370184"/>
          </a:xfrm>
        </p:grpSpPr>
        <p:sp>
          <p:nvSpPr>
            <p:cNvPr id="16598" name="Google Shape;16598;p54"/>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599" name="Google Shape;16599;p54"/>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0" name="Google Shape;16600;p54"/>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1" name="Google Shape;16601;p54"/>
          <p:cNvGrpSpPr/>
          <p:nvPr/>
        </p:nvGrpSpPr>
        <p:grpSpPr>
          <a:xfrm>
            <a:off x="4683601" y="2906184"/>
            <a:ext cx="372676" cy="370184"/>
            <a:chOff x="4683601" y="2906184"/>
            <a:chExt cx="372676" cy="370184"/>
          </a:xfrm>
        </p:grpSpPr>
        <p:sp>
          <p:nvSpPr>
            <p:cNvPr id="16602" name="Google Shape;16602;p54"/>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3" name="Google Shape;16603;p54"/>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4" name="Google Shape;16604;p54"/>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5" name="Google Shape;16605;p54"/>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6" name="Google Shape;16606;p54"/>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07" name="Google Shape;16607;p54"/>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08" name="Google Shape;16608;p54"/>
          <p:cNvGrpSpPr/>
          <p:nvPr/>
        </p:nvGrpSpPr>
        <p:grpSpPr>
          <a:xfrm>
            <a:off x="870808" y="2906053"/>
            <a:ext cx="329134" cy="370131"/>
            <a:chOff x="870808" y="2906053"/>
            <a:chExt cx="329134" cy="370131"/>
          </a:xfrm>
        </p:grpSpPr>
        <p:sp>
          <p:nvSpPr>
            <p:cNvPr id="16609" name="Google Shape;16609;p54"/>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0" name="Google Shape;16610;p54"/>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1" name="Google Shape;16611;p54"/>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2" name="Google Shape;16612;p54"/>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3" name="Google Shape;16613;p54"/>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4" name="Google Shape;16614;p54"/>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5" name="Google Shape;16615;p54"/>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6" name="Google Shape;16616;p54"/>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7" name="Google Shape;16617;p54"/>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8" name="Google Shape;16618;p54"/>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19" name="Google Shape;16619;p54"/>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0" name="Google Shape;16620;p54"/>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1" name="Google Shape;16621;p54"/>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2" name="Google Shape;16622;p54"/>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3" name="Google Shape;16623;p54"/>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4" name="Google Shape;16624;p54"/>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5" name="Google Shape;16625;p54"/>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6" name="Google Shape;16626;p54"/>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27" name="Google Shape;16627;p54"/>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28" name="Google Shape;16628;p54"/>
          <p:cNvGrpSpPr/>
          <p:nvPr/>
        </p:nvGrpSpPr>
        <p:grpSpPr>
          <a:xfrm>
            <a:off x="1943878" y="2909069"/>
            <a:ext cx="374774" cy="364283"/>
            <a:chOff x="1943878" y="2909069"/>
            <a:chExt cx="374774" cy="364283"/>
          </a:xfrm>
        </p:grpSpPr>
        <p:sp>
          <p:nvSpPr>
            <p:cNvPr id="16629" name="Google Shape;16629;p54"/>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0" name="Google Shape;16630;p54"/>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1" name="Google Shape;16631;p54"/>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2" name="Google Shape;16632;p54"/>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3" name="Google Shape;16633;p54"/>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4" name="Google Shape;16634;p54"/>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5" name="Google Shape;16635;p54"/>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6" name="Google Shape;16636;p54"/>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7" name="Google Shape;16637;p54"/>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8" name="Google Shape;16638;p54"/>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39" name="Google Shape;16639;p54"/>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0" name="Google Shape;16640;p54"/>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1" name="Google Shape;16641;p54"/>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2" name="Google Shape;16642;p54"/>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3" name="Google Shape;16643;p54"/>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4" name="Google Shape;16644;p54"/>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5" name="Google Shape;16645;p54"/>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6" name="Google Shape;16646;p54"/>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7" name="Google Shape;16647;p54"/>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8" name="Google Shape;16648;p54"/>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49" name="Google Shape;16649;p54"/>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50" name="Google Shape;16650;p54"/>
          <p:cNvGrpSpPr/>
          <p:nvPr/>
        </p:nvGrpSpPr>
        <p:grpSpPr>
          <a:xfrm>
            <a:off x="1128072" y="3365261"/>
            <a:ext cx="328872" cy="370158"/>
            <a:chOff x="1128072" y="3365261"/>
            <a:chExt cx="328872" cy="370158"/>
          </a:xfrm>
        </p:grpSpPr>
        <p:sp>
          <p:nvSpPr>
            <p:cNvPr id="16651" name="Google Shape;16651;p54"/>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2" name="Google Shape;16652;p54"/>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3" name="Google Shape;16653;p54"/>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4" name="Google Shape;16654;p54"/>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5" name="Google Shape;16655;p54"/>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6" name="Google Shape;16656;p54"/>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7" name="Google Shape;16657;p54"/>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8" name="Google Shape;16658;p54"/>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59" name="Google Shape;16659;p54"/>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0" name="Google Shape;16660;p54"/>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1" name="Google Shape;16661;p54"/>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2" name="Google Shape;16662;p54"/>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3" name="Google Shape;16663;p54"/>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4" name="Google Shape;16664;p54"/>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5" name="Google Shape;16665;p54"/>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6" name="Google Shape;16666;p54"/>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7" name="Google Shape;16667;p54"/>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8" name="Google Shape;16668;p54"/>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69" name="Google Shape;16669;p54"/>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0" name="Google Shape;16670;p54"/>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1" name="Google Shape;16671;p54"/>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2" name="Google Shape;16672;p54"/>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3" name="Google Shape;16673;p54"/>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4" name="Google Shape;16674;p54"/>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5" name="Google Shape;16675;p54"/>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6" name="Google Shape;16676;p54"/>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7" name="Google Shape;16677;p54"/>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8" name="Google Shape;16678;p54"/>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79" name="Google Shape;16679;p54"/>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0" name="Google Shape;16680;p54"/>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1" name="Google Shape;16681;p54"/>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2" name="Google Shape;16682;p54"/>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3" name="Google Shape;16683;p54"/>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4" name="Google Shape;16684;p54"/>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5" name="Google Shape;16685;p54"/>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6" name="Google Shape;16686;p54"/>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7" name="Google Shape;16687;p54"/>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8" name="Google Shape;16688;p54"/>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89" name="Google Shape;16689;p54"/>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0" name="Google Shape;16690;p54"/>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1" name="Google Shape;16691;p54"/>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2" name="Google Shape;16692;p54"/>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3" name="Google Shape;16693;p54"/>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4" name="Google Shape;16694;p54"/>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695" name="Google Shape;16695;p54"/>
          <p:cNvGrpSpPr/>
          <p:nvPr/>
        </p:nvGrpSpPr>
        <p:grpSpPr>
          <a:xfrm>
            <a:off x="5776868" y="1515181"/>
            <a:ext cx="370865" cy="364151"/>
            <a:chOff x="5776868" y="1515181"/>
            <a:chExt cx="370865" cy="364151"/>
          </a:xfrm>
        </p:grpSpPr>
        <p:sp>
          <p:nvSpPr>
            <p:cNvPr id="16696" name="Google Shape;16696;p54"/>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7" name="Google Shape;16697;p54"/>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8" name="Google Shape;16698;p54"/>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699" name="Google Shape;16699;p54"/>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0" name="Google Shape;16700;p54"/>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1" name="Google Shape;16701;p54"/>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2" name="Google Shape;16702;p54"/>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3" name="Google Shape;16703;p54"/>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4" name="Google Shape;16704;p54"/>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5" name="Google Shape;16705;p54"/>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6" name="Google Shape;16706;p54"/>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7" name="Google Shape;16707;p54"/>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8" name="Google Shape;16708;p54"/>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09" name="Google Shape;16709;p54"/>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0" name="Google Shape;16710;p54"/>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1" name="Google Shape;16711;p54"/>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2" name="Google Shape;16712;p54"/>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13" name="Google Shape;16713;p54"/>
          <p:cNvGrpSpPr/>
          <p:nvPr/>
        </p:nvGrpSpPr>
        <p:grpSpPr>
          <a:xfrm>
            <a:off x="3577849" y="2432942"/>
            <a:ext cx="393660" cy="370080"/>
            <a:chOff x="3577849" y="2432942"/>
            <a:chExt cx="393660" cy="370080"/>
          </a:xfrm>
        </p:grpSpPr>
        <p:sp>
          <p:nvSpPr>
            <p:cNvPr id="16714" name="Google Shape;16714;p54"/>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5" name="Google Shape;16715;p54"/>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6" name="Google Shape;16716;p54"/>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7" name="Google Shape;16717;p54"/>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8" name="Google Shape;16718;p54"/>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19" name="Google Shape;16719;p54"/>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0" name="Google Shape;16720;p54"/>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1" name="Google Shape;16721;p54"/>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2" name="Google Shape;16722;p54"/>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3" name="Google Shape;16723;p54"/>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24" name="Google Shape;16724;p54"/>
          <p:cNvGrpSpPr/>
          <p:nvPr/>
        </p:nvGrpSpPr>
        <p:grpSpPr>
          <a:xfrm>
            <a:off x="2493999" y="2927037"/>
            <a:ext cx="370132" cy="328164"/>
            <a:chOff x="2493999" y="2927037"/>
            <a:chExt cx="370132" cy="328164"/>
          </a:xfrm>
        </p:grpSpPr>
        <p:sp>
          <p:nvSpPr>
            <p:cNvPr id="16725" name="Google Shape;16725;p54"/>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6" name="Google Shape;16726;p54"/>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7" name="Google Shape;16727;p54"/>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8" name="Google Shape;16728;p54"/>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29" name="Google Shape;16729;p54"/>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0" name="Google Shape;16730;p54"/>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1" name="Google Shape;16731;p54"/>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2" name="Google Shape;16732;p54"/>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3" name="Google Shape;16733;p54"/>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4" name="Google Shape;16734;p54"/>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5" name="Google Shape;16735;p54"/>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6" name="Google Shape;16736;p54"/>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37" name="Google Shape;16737;p54"/>
          <p:cNvGrpSpPr/>
          <p:nvPr/>
        </p:nvGrpSpPr>
        <p:grpSpPr>
          <a:xfrm>
            <a:off x="3589417" y="2950696"/>
            <a:ext cx="370315" cy="281029"/>
            <a:chOff x="3589417" y="2950696"/>
            <a:chExt cx="370315" cy="281029"/>
          </a:xfrm>
        </p:grpSpPr>
        <p:sp>
          <p:nvSpPr>
            <p:cNvPr id="16738" name="Google Shape;16738;p54"/>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39" name="Google Shape;16739;p54"/>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0" name="Google Shape;16740;p54"/>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1" name="Google Shape;16741;p54"/>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2" name="Google Shape;16742;p54"/>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3" name="Google Shape;16743;p54"/>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4" name="Google Shape;16744;p54"/>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5" name="Google Shape;16745;p54"/>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6" name="Google Shape;16746;p54"/>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7" name="Google Shape;16747;p54"/>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8" name="Google Shape;16748;p54"/>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49" name="Google Shape;16749;p54"/>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0" name="Google Shape;16750;p54"/>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1" name="Google Shape;16751;p54"/>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2" name="Google Shape;16752;p54"/>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3" name="Google Shape;16753;p54"/>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4" name="Google Shape;16754;p54"/>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5" name="Google Shape;16755;p54"/>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6" name="Google Shape;16756;p54"/>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57" name="Google Shape;16757;p54"/>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58" name="Google Shape;16758;p54"/>
          <p:cNvGrpSpPr/>
          <p:nvPr/>
        </p:nvGrpSpPr>
        <p:grpSpPr>
          <a:xfrm>
            <a:off x="3032711" y="2911718"/>
            <a:ext cx="396125" cy="359063"/>
            <a:chOff x="3032711" y="2911718"/>
            <a:chExt cx="396125" cy="359063"/>
          </a:xfrm>
        </p:grpSpPr>
        <p:sp>
          <p:nvSpPr>
            <p:cNvPr id="16759" name="Google Shape;16759;p54"/>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0" name="Google Shape;16760;p54"/>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1" name="Google Shape;16761;p54"/>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2" name="Google Shape;16762;p54"/>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3" name="Google Shape;16763;p54"/>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4" name="Google Shape;16764;p54"/>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5" name="Google Shape;16765;p54"/>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6" name="Google Shape;16766;p54"/>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7" name="Google Shape;16767;p54"/>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8" name="Google Shape;16768;p54"/>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69" name="Google Shape;16769;p54"/>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0" name="Google Shape;16770;p54"/>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71" name="Google Shape;16771;p54"/>
          <p:cNvGrpSpPr/>
          <p:nvPr/>
        </p:nvGrpSpPr>
        <p:grpSpPr>
          <a:xfrm>
            <a:off x="7417764" y="1513397"/>
            <a:ext cx="373175" cy="367692"/>
            <a:chOff x="7417764" y="1513397"/>
            <a:chExt cx="373175" cy="367692"/>
          </a:xfrm>
        </p:grpSpPr>
        <p:sp>
          <p:nvSpPr>
            <p:cNvPr id="16772" name="Google Shape;16772;p54"/>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3" name="Google Shape;16773;p54"/>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4" name="Google Shape;16774;p54"/>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5" name="Google Shape;16775;p54"/>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6" name="Google Shape;16776;p54"/>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7" name="Google Shape;16777;p54"/>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8" name="Google Shape;16778;p54"/>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79" name="Google Shape;16779;p54"/>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0" name="Google Shape;16780;p54"/>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1" name="Google Shape;16781;p54"/>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2" name="Google Shape;16782;p54"/>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3" name="Google Shape;16783;p54"/>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4" name="Google Shape;16784;p54"/>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5" name="Google Shape;16785;p54"/>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6" name="Google Shape;16786;p54"/>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7" name="Google Shape;16787;p54"/>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8" name="Google Shape;16788;p54"/>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89" name="Google Shape;16789;p54"/>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0" name="Google Shape;16790;p54"/>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791" name="Google Shape;16791;p54"/>
          <p:cNvGrpSpPr/>
          <p:nvPr/>
        </p:nvGrpSpPr>
        <p:grpSpPr>
          <a:xfrm>
            <a:off x="6871944" y="1514368"/>
            <a:ext cx="370132" cy="365672"/>
            <a:chOff x="6871944" y="1514368"/>
            <a:chExt cx="370132" cy="365672"/>
          </a:xfrm>
        </p:grpSpPr>
        <p:sp>
          <p:nvSpPr>
            <p:cNvPr id="16792" name="Google Shape;16792;p54"/>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3" name="Google Shape;16793;p54"/>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4" name="Google Shape;16794;p54"/>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5" name="Google Shape;16795;p54"/>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6" name="Google Shape;16796;p54"/>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7" name="Google Shape;16797;p54"/>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8" name="Google Shape;16798;p54"/>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799" name="Google Shape;16799;p54"/>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0" name="Google Shape;16800;p54"/>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1" name="Google Shape;16801;p54"/>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2" name="Google Shape;16802;p54"/>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3" name="Google Shape;16803;p54"/>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4" name="Google Shape;16804;p54"/>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5" name="Google Shape;16805;p54"/>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6" name="Google Shape;16806;p54"/>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7" name="Google Shape;16807;p54"/>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8" name="Google Shape;16808;p54"/>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09" name="Google Shape;16809;p54"/>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10" name="Google Shape;16810;p54"/>
          <p:cNvGrpSpPr/>
          <p:nvPr/>
        </p:nvGrpSpPr>
        <p:grpSpPr>
          <a:xfrm>
            <a:off x="6561931" y="3365261"/>
            <a:ext cx="400375" cy="370185"/>
            <a:chOff x="6561931" y="3365261"/>
            <a:chExt cx="400375" cy="370185"/>
          </a:xfrm>
        </p:grpSpPr>
        <p:sp>
          <p:nvSpPr>
            <p:cNvPr id="16811" name="Google Shape;16811;p54"/>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2" name="Google Shape;16812;p54"/>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3" name="Google Shape;16813;p54"/>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4" name="Google Shape;16814;p54"/>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5" name="Google Shape;16815;p54"/>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6" name="Google Shape;16816;p54"/>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7" name="Google Shape;16817;p54"/>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8" name="Google Shape;16818;p54"/>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19" name="Google Shape;16819;p54"/>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0" name="Google Shape;16820;p54"/>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1" name="Google Shape;16821;p54"/>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2" name="Google Shape;16822;p54"/>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23" name="Google Shape;16823;p54"/>
          <p:cNvGrpSpPr/>
          <p:nvPr/>
        </p:nvGrpSpPr>
        <p:grpSpPr>
          <a:xfrm>
            <a:off x="1942120" y="1985852"/>
            <a:ext cx="378316" cy="358695"/>
            <a:chOff x="1942120" y="1985852"/>
            <a:chExt cx="378316" cy="358695"/>
          </a:xfrm>
        </p:grpSpPr>
        <p:sp>
          <p:nvSpPr>
            <p:cNvPr id="16824" name="Google Shape;16824;p54"/>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5" name="Google Shape;16825;p54"/>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6" name="Google Shape;16826;p54"/>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7" name="Google Shape;16827;p54"/>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8" name="Google Shape;16828;p54"/>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29" name="Google Shape;16829;p54"/>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0" name="Google Shape;16830;p54"/>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1" name="Google Shape;16831;p54"/>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2" name="Google Shape;16832;p54"/>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3" name="Google Shape;16833;p54"/>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4" name="Google Shape;16834;p54"/>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5" name="Google Shape;16835;p54"/>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6" name="Google Shape;16836;p54"/>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7" name="Google Shape;16837;p54"/>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8" name="Google Shape;16838;p54"/>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39" name="Google Shape;16839;p54"/>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0" name="Google Shape;16840;p54"/>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1" name="Google Shape;16841;p54"/>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2" name="Google Shape;16842;p54"/>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3" name="Google Shape;16843;p54"/>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44" name="Google Shape;16844;p54"/>
          <p:cNvGrpSpPr/>
          <p:nvPr/>
        </p:nvGrpSpPr>
        <p:grpSpPr>
          <a:xfrm>
            <a:off x="1401415" y="2429218"/>
            <a:ext cx="364282" cy="374196"/>
            <a:chOff x="1401415" y="2429218"/>
            <a:chExt cx="364282" cy="374196"/>
          </a:xfrm>
        </p:grpSpPr>
        <p:sp>
          <p:nvSpPr>
            <p:cNvPr id="16845" name="Google Shape;16845;p54"/>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6" name="Google Shape;16846;p54"/>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7" name="Google Shape;16847;p54"/>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8" name="Google Shape;16848;p54"/>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49" name="Google Shape;16849;p54"/>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0" name="Google Shape;16850;p54"/>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1" name="Google Shape;16851;p54"/>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2" name="Google Shape;16852;p54"/>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3" name="Google Shape;16853;p54"/>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4" name="Google Shape;16854;p54"/>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5" name="Google Shape;16855;p54"/>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6" name="Google Shape;16856;p54"/>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7" name="Google Shape;16857;p54"/>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8" name="Google Shape;16858;p54"/>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59" name="Google Shape;16859;p54"/>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0" name="Google Shape;16860;p54"/>
          <p:cNvGrpSpPr/>
          <p:nvPr/>
        </p:nvGrpSpPr>
        <p:grpSpPr>
          <a:xfrm>
            <a:off x="7110427" y="3365261"/>
            <a:ext cx="400401" cy="370185"/>
            <a:chOff x="7110427" y="3365261"/>
            <a:chExt cx="400401" cy="370185"/>
          </a:xfrm>
        </p:grpSpPr>
        <p:sp>
          <p:nvSpPr>
            <p:cNvPr id="16861" name="Google Shape;16861;p54"/>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2" name="Google Shape;16862;p54"/>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3" name="Google Shape;16863;p54"/>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4" name="Google Shape;16864;p54"/>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5" name="Google Shape;16865;p54"/>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6" name="Google Shape;16866;p54"/>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67" name="Google Shape;16867;p54"/>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68" name="Google Shape;16868;p54"/>
          <p:cNvGrpSpPr/>
          <p:nvPr/>
        </p:nvGrpSpPr>
        <p:grpSpPr>
          <a:xfrm>
            <a:off x="7658949" y="3363137"/>
            <a:ext cx="400375" cy="370132"/>
            <a:chOff x="7658949" y="3363137"/>
            <a:chExt cx="400375" cy="370132"/>
          </a:xfrm>
        </p:grpSpPr>
        <p:sp>
          <p:nvSpPr>
            <p:cNvPr id="16869" name="Google Shape;16869;p54"/>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0" name="Google Shape;16870;p54"/>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1" name="Google Shape;16871;p54"/>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2" name="Google Shape;16872;p54"/>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3" name="Google Shape;16873;p54"/>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74" name="Google Shape;16874;p54"/>
          <p:cNvGrpSpPr/>
          <p:nvPr/>
        </p:nvGrpSpPr>
        <p:grpSpPr>
          <a:xfrm>
            <a:off x="3304481" y="3379389"/>
            <a:ext cx="356623" cy="370105"/>
            <a:chOff x="3307156" y="3365314"/>
            <a:chExt cx="356623" cy="370105"/>
          </a:xfrm>
        </p:grpSpPr>
        <p:sp>
          <p:nvSpPr>
            <p:cNvPr id="16875" name="Google Shape;16875;p54"/>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6" name="Google Shape;16876;p54"/>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7" name="Google Shape;16877;p54"/>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8" name="Google Shape;16878;p54"/>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79" name="Google Shape;16879;p54"/>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0" name="Google Shape;16880;p54"/>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1" name="Google Shape;16881;p54"/>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2" name="Google Shape;16882;p54"/>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3" name="Google Shape;16883;p54"/>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4" name="Google Shape;16884;p54"/>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5" name="Google Shape;16885;p54"/>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6" name="Google Shape;16886;p54"/>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7" name="Google Shape;16887;p54"/>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8" name="Google Shape;16888;p54"/>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89" name="Google Shape;16889;p54"/>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890" name="Google Shape;16890;p54"/>
          <p:cNvGrpSpPr/>
          <p:nvPr/>
        </p:nvGrpSpPr>
        <p:grpSpPr>
          <a:xfrm>
            <a:off x="7422407" y="1980107"/>
            <a:ext cx="372807" cy="370080"/>
            <a:chOff x="7422407" y="1980107"/>
            <a:chExt cx="372807" cy="370080"/>
          </a:xfrm>
        </p:grpSpPr>
        <p:sp>
          <p:nvSpPr>
            <p:cNvPr id="16891" name="Google Shape;16891;p54"/>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2" name="Google Shape;16892;p54"/>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3" name="Google Shape;16893;p54"/>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4" name="Google Shape;16894;p54"/>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5" name="Google Shape;16895;p54"/>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6" name="Google Shape;16896;p54"/>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7" name="Google Shape;16897;p54"/>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8" name="Google Shape;16898;p54"/>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899" name="Google Shape;16899;p54"/>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0" name="Google Shape;16900;p54"/>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1" name="Google Shape;16901;p54"/>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2" name="Google Shape;16902;p54"/>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3" name="Google Shape;16903;p54"/>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04" name="Google Shape;16904;p54"/>
          <p:cNvGrpSpPr/>
          <p:nvPr/>
        </p:nvGrpSpPr>
        <p:grpSpPr>
          <a:xfrm>
            <a:off x="6916141" y="2906184"/>
            <a:ext cx="289737" cy="370393"/>
            <a:chOff x="6916141" y="2906184"/>
            <a:chExt cx="289737" cy="370393"/>
          </a:xfrm>
        </p:grpSpPr>
        <p:sp>
          <p:nvSpPr>
            <p:cNvPr id="16905" name="Google Shape;16905;p54"/>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6" name="Google Shape;16906;p54"/>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7" name="Google Shape;16907;p54"/>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8" name="Google Shape;16908;p54"/>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09" name="Google Shape;16909;p54"/>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0" name="Google Shape;16910;p54"/>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1" name="Google Shape;16911;p54"/>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2" name="Google Shape;16912;p54"/>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3" name="Google Shape;16913;p54"/>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4" name="Google Shape;16914;p54"/>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5" name="Google Shape;16915;p54"/>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6" name="Google Shape;16916;p54"/>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7" name="Google Shape;16917;p54"/>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8" name="Google Shape;16918;p54"/>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19" name="Google Shape;16919;p54"/>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0" name="Google Shape;16920;p54"/>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1" name="Google Shape;16921;p54"/>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2" name="Google Shape;16922;p54"/>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3" name="Google Shape;16923;p54"/>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4" name="Google Shape;16924;p54"/>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5" name="Google Shape;16925;p54"/>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26" name="Google Shape;16926;p54"/>
          <p:cNvGrpSpPr/>
          <p:nvPr/>
        </p:nvGrpSpPr>
        <p:grpSpPr>
          <a:xfrm>
            <a:off x="7970194" y="2013577"/>
            <a:ext cx="372675" cy="331731"/>
            <a:chOff x="7970194" y="2013577"/>
            <a:chExt cx="372675" cy="331731"/>
          </a:xfrm>
        </p:grpSpPr>
        <p:sp>
          <p:nvSpPr>
            <p:cNvPr id="16927" name="Google Shape;16927;p54"/>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8" name="Google Shape;16928;p54"/>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29" name="Google Shape;16929;p54"/>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0" name="Google Shape;16930;p54"/>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1" name="Google Shape;16931;p54"/>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2" name="Google Shape;16932;p54"/>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3" name="Google Shape;16933;p54"/>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4" name="Google Shape;16934;p54"/>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5" name="Google Shape;16935;p54"/>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6" name="Google Shape;16936;p54"/>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37" name="Google Shape;16937;p54"/>
          <p:cNvGrpSpPr/>
          <p:nvPr/>
        </p:nvGrpSpPr>
        <p:grpSpPr>
          <a:xfrm>
            <a:off x="1416733" y="1512190"/>
            <a:ext cx="332964" cy="370159"/>
            <a:chOff x="1416733" y="1512190"/>
            <a:chExt cx="332964" cy="370159"/>
          </a:xfrm>
        </p:grpSpPr>
        <p:sp>
          <p:nvSpPr>
            <p:cNvPr id="16938" name="Google Shape;16938;p54"/>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39" name="Google Shape;16939;p54"/>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0" name="Google Shape;16940;p54"/>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1" name="Google Shape;16941;p54"/>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2" name="Google Shape;16942;p54"/>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3" name="Google Shape;16943;p54"/>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4" name="Google Shape;16944;p54"/>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5" name="Google Shape;16945;p54"/>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6" name="Google Shape;16946;p54"/>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7" name="Google Shape;16947;p54"/>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8" name="Google Shape;16948;p54"/>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49" name="Google Shape;16949;p54"/>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0" name="Google Shape;16950;p54"/>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1" name="Google Shape;16951;p54"/>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2" name="Google Shape;16952;p54"/>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3" name="Google Shape;16953;p54"/>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4" name="Google Shape;16954;p54"/>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5" name="Google Shape;16955;p54"/>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6" name="Google Shape;16956;p54"/>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57" name="Google Shape;16957;p54"/>
          <p:cNvGrpSpPr/>
          <p:nvPr/>
        </p:nvGrpSpPr>
        <p:grpSpPr>
          <a:xfrm>
            <a:off x="5246366" y="2906105"/>
            <a:ext cx="342852" cy="370079"/>
            <a:chOff x="5246366" y="2906105"/>
            <a:chExt cx="342852" cy="370079"/>
          </a:xfrm>
        </p:grpSpPr>
        <p:sp>
          <p:nvSpPr>
            <p:cNvPr id="16958" name="Google Shape;16958;p54"/>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59" name="Google Shape;16959;p54"/>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0" name="Google Shape;16960;p54"/>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1" name="Google Shape;16961;p54"/>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2" name="Google Shape;16962;p54"/>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3" name="Google Shape;16963;p54"/>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64" name="Google Shape;16964;p54"/>
          <p:cNvGrpSpPr/>
          <p:nvPr/>
        </p:nvGrpSpPr>
        <p:grpSpPr>
          <a:xfrm>
            <a:off x="849667" y="2434883"/>
            <a:ext cx="371260" cy="366250"/>
            <a:chOff x="849667" y="2434883"/>
            <a:chExt cx="371260" cy="366250"/>
          </a:xfrm>
        </p:grpSpPr>
        <p:sp>
          <p:nvSpPr>
            <p:cNvPr id="16965" name="Google Shape;16965;p54"/>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6" name="Google Shape;16966;p54"/>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7" name="Google Shape;16967;p54"/>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8" name="Google Shape;16968;p54"/>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69" name="Google Shape;16969;p54"/>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0" name="Google Shape;16970;p54"/>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1" name="Google Shape;16971;p54"/>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2" name="Google Shape;16972;p54"/>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3" name="Google Shape;16973;p54"/>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4" name="Google Shape;16974;p54"/>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5" name="Google Shape;16975;p54"/>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6" name="Google Shape;16976;p54"/>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77" name="Google Shape;16977;p54"/>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78" name="Google Shape;16978;p54"/>
          <p:cNvGrpSpPr/>
          <p:nvPr/>
        </p:nvGrpSpPr>
        <p:grpSpPr>
          <a:xfrm>
            <a:off x="4417026" y="3365366"/>
            <a:ext cx="332727" cy="370053"/>
            <a:chOff x="4417026" y="3365366"/>
            <a:chExt cx="332727" cy="370053"/>
          </a:xfrm>
        </p:grpSpPr>
        <p:sp>
          <p:nvSpPr>
            <p:cNvPr id="16979" name="Google Shape;16979;p54"/>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0" name="Google Shape;16980;p54"/>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1" name="Google Shape;16981;p54"/>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2" name="Google Shape;16982;p54"/>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3" name="Google Shape;16983;p54"/>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4" name="Google Shape;16984;p54"/>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5" name="Google Shape;16985;p54"/>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6" name="Google Shape;16986;p54"/>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7" name="Google Shape;16987;p54"/>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8" name="Google Shape;16988;p54"/>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89" name="Google Shape;16989;p54"/>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0" name="Google Shape;16990;p54"/>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1" name="Google Shape;16991;p54"/>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2" name="Google Shape;16992;p54"/>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3" name="Google Shape;16993;p54"/>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4" name="Google Shape;16994;p54"/>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5" name="Google Shape;16995;p54"/>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6" name="Google Shape;16996;p54"/>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6997" name="Google Shape;16997;p54"/>
          <p:cNvGrpSpPr/>
          <p:nvPr/>
        </p:nvGrpSpPr>
        <p:grpSpPr>
          <a:xfrm>
            <a:off x="2497068" y="1980186"/>
            <a:ext cx="363994" cy="370106"/>
            <a:chOff x="2497068" y="1980186"/>
            <a:chExt cx="363994" cy="370106"/>
          </a:xfrm>
        </p:grpSpPr>
        <p:sp>
          <p:nvSpPr>
            <p:cNvPr id="16998" name="Google Shape;16998;p54"/>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6999" name="Google Shape;16999;p54"/>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0" name="Google Shape;17000;p54"/>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1" name="Google Shape;17001;p54"/>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2" name="Google Shape;17002;p54"/>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3" name="Google Shape;17003;p54"/>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4" name="Google Shape;17004;p54"/>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5" name="Google Shape;17005;p54"/>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6" name="Google Shape;17006;p54"/>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7" name="Google Shape;17007;p54"/>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8" name="Google Shape;17008;p54"/>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09" name="Google Shape;17009;p54"/>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0" name="Google Shape;17010;p54"/>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1" name="Google Shape;17011;p54"/>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2" name="Google Shape;17012;p54"/>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3" name="Google Shape;17013;p54"/>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4" name="Google Shape;17014;p54"/>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5" name="Google Shape;17015;p54"/>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6" name="Google Shape;17016;p54"/>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7" name="Google Shape;17017;p54"/>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18" name="Google Shape;17018;p54"/>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19" name="Google Shape;17019;p54"/>
          <p:cNvGrpSpPr/>
          <p:nvPr/>
        </p:nvGrpSpPr>
        <p:grpSpPr>
          <a:xfrm>
            <a:off x="5820278" y="2906158"/>
            <a:ext cx="294904" cy="370027"/>
            <a:chOff x="5820278" y="2906158"/>
            <a:chExt cx="294904" cy="370027"/>
          </a:xfrm>
        </p:grpSpPr>
        <p:sp>
          <p:nvSpPr>
            <p:cNvPr id="17020" name="Google Shape;17020;p54"/>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1" name="Google Shape;17021;p54"/>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2" name="Google Shape;17022;p54"/>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3" name="Google Shape;17023;p54"/>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4" name="Google Shape;17024;p54"/>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5" name="Google Shape;17025;p54"/>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6" name="Google Shape;17026;p54"/>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27" name="Google Shape;17027;p54"/>
          <p:cNvGrpSpPr/>
          <p:nvPr/>
        </p:nvGrpSpPr>
        <p:grpSpPr>
          <a:xfrm>
            <a:off x="4946819" y="3383229"/>
            <a:ext cx="370132" cy="334222"/>
            <a:chOff x="4946819" y="3383229"/>
            <a:chExt cx="370132" cy="334222"/>
          </a:xfrm>
        </p:grpSpPr>
        <p:sp>
          <p:nvSpPr>
            <p:cNvPr id="17028" name="Google Shape;17028;p54"/>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29" name="Google Shape;17029;p54"/>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0" name="Google Shape;17030;p54"/>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1" name="Google Shape;17031;p54"/>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2" name="Google Shape;17032;p54"/>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3" name="Google Shape;17033;p54"/>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4" name="Google Shape;17034;p54"/>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5" name="Google Shape;17035;p54"/>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36" name="Google Shape;17036;p54"/>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37" name="Google Shape;17037;p54"/>
          <p:cNvGrpSpPr/>
          <p:nvPr/>
        </p:nvGrpSpPr>
        <p:grpSpPr>
          <a:xfrm>
            <a:off x="3038403" y="1539234"/>
            <a:ext cx="375483" cy="316072"/>
            <a:chOff x="3038403" y="1539234"/>
            <a:chExt cx="375483" cy="316072"/>
          </a:xfrm>
        </p:grpSpPr>
        <p:sp>
          <p:nvSpPr>
            <p:cNvPr id="17038" name="Google Shape;17038;p54"/>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7039" name="Google Shape;17039;p54"/>
            <p:cNvGrpSpPr/>
            <p:nvPr/>
          </p:nvGrpSpPr>
          <p:grpSpPr>
            <a:xfrm>
              <a:off x="3038403" y="1539234"/>
              <a:ext cx="375483" cy="316072"/>
              <a:chOff x="3038403" y="1539234"/>
              <a:chExt cx="375483" cy="316072"/>
            </a:xfrm>
          </p:grpSpPr>
          <p:sp>
            <p:nvSpPr>
              <p:cNvPr id="17040" name="Google Shape;17040;p54"/>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1" name="Google Shape;17041;p54"/>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2" name="Google Shape;17042;p54"/>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3" name="Google Shape;17043;p54"/>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4" name="Google Shape;17044;p54"/>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5" name="Google Shape;17045;p54"/>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6" name="Google Shape;17046;p54"/>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7" name="Google Shape;17047;p54"/>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48" name="Google Shape;17048;p54"/>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7049" name="Google Shape;17049;p54"/>
          <p:cNvGrpSpPr/>
          <p:nvPr/>
        </p:nvGrpSpPr>
        <p:grpSpPr>
          <a:xfrm>
            <a:off x="6332865" y="2906131"/>
            <a:ext cx="360846" cy="370184"/>
            <a:chOff x="6332865" y="2906131"/>
            <a:chExt cx="360846" cy="370184"/>
          </a:xfrm>
        </p:grpSpPr>
        <p:sp>
          <p:nvSpPr>
            <p:cNvPr id="17050" name="Google Shape;17050;p54"/>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1" name="Google Shape;17051;p54"/>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2" name="Google Shape;17052;p54"/>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3" name="Google Shape;17053;p54"/>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4" name="Google Shape;17054;p54"/>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5" name="Google Shape;17055;p54"/>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6" name="Google Shape;17056;p54"/>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7" name="Google Shape;17057;p54"/>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8" name="Google Shape;17058;p54"/>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59" name="Google Shape;17059;p54"/>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0" name="Google Shape;17060;p54"/>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61" name="Google Shape;17061;p54"/>
          <p:cNvGrpSpPr/>
          <p:nvPr/>
        </p:nvGrpSpPr>
        <p:grpSpPr>
          <a:xfrm>
            <a:off x="4135079" y="1518066"/>
            <a:ext cx="370132" cy="358224"/>
            <a:chOff x="4135079" y="1518066"/>
            <a:chExt cx="370132" cy="358224"/>
          </a:xfrm>
        </p:grpSpPr>
        <p:sp>
          <p:nvSpPr>
            <p:cNvPr id="17062" name="Google Shape;17062;p54"/>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3" name="Google Shape;17063;p54"/>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4" name="Google Shape;17064;p54"/>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5" name="Google Shape;17065;p54"/>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6" name="Google Shape;17066;p54"/>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7" name="Google Shape;17067;p54"/>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8" name="Google Shape;17068;p54"/>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69" name="Google Shape;17069;p54"/>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0" name="Google Shape;17070;p54"/>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1" name="Google Shape;17071;p54"/>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2" name="Google Shape;17072;p54"/>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3" name="Google Shape;17073;p54"/>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4" name="Google Shape;17074;p54"/>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5" name="Google Shape;17075;p54"/>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6" name="Google Shape;17076;p54"/>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7" name="Google Shape;17077;p54"/>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8" name="Google Shape;17078;p54"/>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79" name="Google Shape;17079;p54"/>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0" name="Google Shape;17080;p54"/>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81" name="Google Shape;17081;p54"/>
          <p:cNvGrpSpPr/>
          <p:nvPr/>
        </p:nvGrpSpPr>
        <p:grpSpPr>
          <a:xfrm>
            <a:off x="6878869" y="1980134"/>
            <a:ext cx="361239" cy="370157"/>
            <a:chOff x="6878869" y="1980134"/>
            <a:chExt cx="361239" cy="370157"/>
          </a:xfrm>
        </p:grpSpPr>
        <p:sp>
          <p:nvSpPr>
            <p:cNvPr id="17082" name="Google Shape;17082;p54"/>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3" name="Google Shape;17083;p54"/>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4" name="Google Shape;17084;p54"/>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5" name="Google Shape;17085;p54"/>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6" name="Google Shape;17086;p54"/>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7" name="Google Shape;17087;p54"/>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8" name="Google Shape;17088;p54"/>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89" name="Google Shape;17089;p54"/>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0" name="Google Shape;17090;p54"/>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1" name="Google Shape;17091;p54"/>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2" name="Google Shape;17092;p54"/>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3" name="Google Shape;17093;p54"/>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4" name="Google Shape;17094;p54"/>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095" name="Google Shape;17095;p54"/>
          <p:cNvGrpSpPr/>
          <p:nvPr/>
        </p:nvGrpSpPr>
        <p:grpSpPr>
          <a:xfrm>
            <a:off x="2493999" y="2550033"/>
            <a:ext cx="370132" cy="259467"/>
            <a:chOff x="2493999" y="2550033"/>
            <a:chExt cx="370132" cy="259467"/>
          </a:xfrm>
        </p:grpSpPr>
        <p:sp>
          <p:nvSpPr>
            <p:cNvPr id="17096" name="Google Shape;17096;p54"/>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7" name="Google Shape;17097;p54"/>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8" name="Google Shape;17098;p54"/>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099" name="Google Shape;17099;p54"/>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0" name="Google Shape;17100;p54"/>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1" name="Google Shape;17101;p54"/>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2" name="Google Shape;17102;p54"/>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3" name="Google Shape;17103;p54"/>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4" name="Google Shape;17104;p54"/>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5" name="Google Shape;17105;p54"/>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6" name="Google Shape;17106;p54"/>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7" name="Google Shape;17107;p54"/>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8" name="Google Shape;17108;p54"/>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09" name="Google Shape;17109;p54"/>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0" name="Google Shape;17110;p54"/>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1" name="Google Shape;17111;p54"/>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2" name="Google Shape;17112;p54"/>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3" name="Google Shape;17113;p54"/>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4" name="Google Shape;17114;p54"/>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15" name="Google Shape;17115;p54"/>
          <p:cNvGrpSpPr/>
          <p:nvPr/>
        </p:nvGrpSpPr>
        <p:grpSpPr>
          <a:xfrm>
            <a:off x="1699703" y="3365261"/>
            <a:ext cx="281054" cy="370158"/>
            <a:chOff x="1699703" y="3365261"/>
            <a:chExt cx="281054" cy="370158"/>
          </a:xfrm>
        </p:grpSpPr>
        <p:sp>
          <p:nvSpPr>
            <p:cNvPr id="17116" name="Google Shape;17116;p54"/>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7" name="Google Shape;17117;p54"/>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8" name="Google Shape;17118;p54"/>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19" name="Google Shape;17119;p54"/>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0" name="Google Shape;17120;p54"/>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1" name="Google Shape;17121;p54"/>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2" name="Google Shape;17122;p54"/>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3" name="Google Shape;17123;p54"/>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4" name="Google Shape;17124;p54"/>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5" name="Google Shape;17125;p54"/>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6" name="Google Shape;17126;p54"/>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7" name="Google Shape;17127;p54"/>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28" name="Google Shape;17128;p54"/>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29" name="Google Shape;17129;p54"/>
          <p:cNvGrpSpPr/>
          <p:nvPr/>
        </p:nvGrpSpPr>
        <p:grpSpPr>
          <a:xfrm>
            <a:off x="7966810" y="1519430"/>
            <a:ext cx="369974" cy="355627"/>
            <a:chOff x="7966810" y="1519430"/>
            <a:chExt cx="369974" cy="355627"/>
          </a:xfrm>
        </p:grpSpPr>
        <p:sp>
          <p:nvSpPr>
            <p:cNvPr id="17130" name="Google Shape;17130;p54"/>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1" name="Google Shape;17131;p54"/>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2" name="Google Shape;17132;p54"/>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3" name="Google Shape;17133;p54"/>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4" name="Google Shape;17134;p54"/>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5" name="Google Shape;17135;p54"/>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6" name="Google Shape;17136;p54"/>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7" name="Google Shape;17137;p54"/>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8" name="Google Shape;17138;p54"/>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39" name="Google Shape;17139;p54"/>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0" name="Google Shape;17140;p54"/>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1" name="Google Shape;17141;p54"/>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2" name="Google Shape;17142;p54"/>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3" name="Google Shape;17143;p54"/>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4" name="Google Shape;17144;p54"/>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5" name="Google Shape;17145;p54"/>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46" name="Google Shape;17146;p54"/>
          <p:cNvGrpSpPr/>
          <p:nvPr/>
        </p:nvGrpSpPr>
        <p:grpSpPr>
          <a:xfrm>
            <a:off x="2792628" y="3365340"/>
            <a:ext cx="290445" cy="370080"/>
            <a:chOff x="2792628" y="3365340"/>
            <a:chExt cx="290445" cy="370080"/>
          </a:xfrm>
        </p:grpSpPr>
        <p:sp>
          <p:nvSpPr>
            <p:cNvPr id="17147" name="Google Shape;17147;p54"/>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8" name="Google Shape;17148;p54"/>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49" name="Google Shape;17149;p54"/>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0" name="Google Shape;17150;p54"/>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1" name="Google Shape;17151;p54"/>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2" name="Google Shape;17152;p54"/>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3" name="Google Shape;17153;p54"/>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4" name="Google Shape;17154;p54"/>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5" name="Google Shape;17155;p54"/>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6" name="Google Shape;17156;p54"/>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7" name="Google Shape;17157;p54"/>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8" name="Google Shape;17158;p54"/>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59" name="Google Shape;17159;p54"/>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0" name="Google Shape;17160;p54"/>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61" name="Google Shape;17161;p54"/>
          <p:cNvGrpSpPr/>
          <p:nvPr/>
        </p:nvGrpSpPr>
        <p:grpSpPr>
          <a:xfrm>
            <a:off x="1389585" y="1988317"/>
            <a:ext cx="388125" cy="353791"/>
            <a:chOff x="1389585" y="1988317"/>
            <a:chExt cx="388125" cy="353791"/>
          </a:xfrm>
        </p:grpSpPr>
        <p:sp>
          <p:nvSpPr>
            <p:cNvPr id="17162" name="Google Shape;17162;p54"/>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3" name="Google Shape;17163;p54"/>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4" name="Google Shape;17164;p54"/>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5" name="Google Shape;17165;p54"/>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6" name="Google Shape;17166;p54"/>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7" name="Google Shape;17167;p54"/>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8" name="Google Shape;17168;p54"/>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69" name="Google Shape;17169;p54"/>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0" name="Google Shape;17170;p54"/>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1" name="Google Shape;17171;p54"/>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2" name="Google Shape;17172;p54"/>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3" name="Google Shape;17173;p54"/>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4" name="Google Shape;17174;p54"/>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5" name="Google Shape;17175;p54"/>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6" name="Google Shape;17176;p54"/>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7" name="Google Shape;17177;p54"/>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8" name="Google Shape;17178;p54"/>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79" name="Google Shape;17179;p54"/>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0" name="Google Shape;17180;p54"/>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1" name="Google Shape;17181;p54"/>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2" name="Google Shape;17182;p54"/>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3" name="Google Shape;17183;p54"/>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184" name="Google Shape;17184;p54"/>
          <p:cNvGrpSpPr/>
          <p:nvPr/>
        </p:nvGrpSpPr>
        <p:grpSpPr>
          <a:xfrm>
            <a:off x="2492924" y="1512190"/>
            <a:ext cx="370158" cy="370158"/>
            <a:chOff x="2492924" y="1512190"/>
            <a:chExt cx="370158" cy="370158"/>
          </a:xfrm>
        </p:grpSpPr>
        <p:sp>
          <p:nvSpPr>
            <p:cNvPr id="17185" name="Google Shape;17185;p54"/>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6" name="Google Shape;17186;p54"/>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7" name="Google Shape;17187;p54"/>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8" name="Google Shape;17188;p54"/>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89" name="Google Shape;17189;p54"/>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0" name="Google Shape;17190;p54"/>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1" name="Google Shape;17191;p54"/>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2" name="Google Shape;17192;p54"/>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3" name="Google Shape;17193;p54"/>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4" name="Google Shape;17194;p54"/>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5" name="Google Shape;17195;p54"/>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6" name="Google Shape;17196;p54"/>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7" name="Google Shape;17197;p54"/>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8" name="Google Shape;17198;p54"/>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199" name="Google Shape;17199;p54"/>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0" name="Google Shape;17200;p54"/>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1" name="Google Shape;17201;p54"/>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2" name="Google Shape;17202;p54"/>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3" name="Google Shape;17203;p54"/>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4" name="Google Shape;17204;p54"/>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5" name="Google Shape;17205;p54"/>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6" name="Google Shape;17206;p54"/>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07" name="Google Shape;17207;p54"/>
          <p:cNvGrpSpPr/>
          <p:nvPr/>
        </p:nvGrpSpPr>
        <p:grpSpPr>
          <a:xfrm>
            <a:off x="1933569" y="1512243"/>
            <a:ext cx="393975" cy="370105"/>
            <a:chOff x="1933569" y="1512243"/>
            <a:chExt cx="393975" cy="370105"/>
          </a:xfrm>
        </p:grpSpPr>
        <p:sp>
          <p:nvSpPr>
            <p:cNvPr id="17208" name="Google Shape;17208;p54"/>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09" name="Google Shape;17209;p54"/>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0" name="Google Shape;17210;p54"/>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1" name="Google Shape;17211;p54"/>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2" name="Google Shape;17212;p54"/>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3" name="Google Shape;17213;p54"/>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4" name="Google Shape;17214;p54"/>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5" name="Google Shape;17215;p54"/>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6" name="Google Shape;17216;p54"/>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7" name="Google Shape;17217;p54"/>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8" name="Google Shape;17218;p54"/>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19" name="Google Shape;17219;p54"/>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0" name="Google Shape;17220;p54"/>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1" name="Google Shape;17221;p54"/>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2" name="Google Shape;17222;p54"/>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3" name="Google Shape;17223;p54"/>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4" name="Google Shape;17224;p54"/>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5" name="Google Shape;17225;p54"/>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6" name="Google Shape;17226;p54"/>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7" name="Google Shape;17227;p54"/>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8" name="Google Shape;17228;p54"/>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29" name="Google Shape;17229;p54"/>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0" name="Google Shape;17230;p54"/>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1" name="Google Shape;17231;p54"/>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2" name="Google Shape;17232;p54"/>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3" name="Google Shape;17233;p54"/>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4" name="Google Shape;17234;p54"/>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5" name="Google Shape;17235;p54"/>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36" name="Google Shape;17236;p54"/>
          <p:cNvGrpSpPr/>
          <p:nvPr/>
        </p:nvGrpSpPr>
        <p:grpSpPr>
          <a:xfrm>
            <a:off x="2236106" y="3365392"/>
            <a:ext cx="306471" cy="370001"/>
            <a:chOff x="2236106" y="3365392"/>
            <a:chExt cx="306471" cy="370001"/>
          </a:xfrm>
        </p:grpSpPr>
        <p:sp>
          <p:nvSpPr>
            <p:cNvPr id="17237" name="Google Shape;17237;p54"/>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8" name="Google Shape;17238;p54"/>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39" name="Google Shape;17239;p54"/>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0" name="Google Shape;17240;p54"/>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1" name="Google Shape;17241;p54"/>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2" name="Google Shape;17242;p54"/>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3" name="Google Shape;17243;p54"/>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4" name="Google Shape;17244;p54"/>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5" name="Google Shape;17245;p54"/>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6" name="Google Shape;17246;p54"/>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7" name="Google Shape;17247;p54"/>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8" name="Google Shape;17248;p54"/>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49" name="Google Shape;17249;p54"/>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0" name="Google Shape;17250;p54"/>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51" name="Google Shape;17251;p54"/>
          <p:cNvGrpSpPr/>
          <p:nvPr/>
        </p:nvGrpSpPr>
        <p:grpSpPr>
          <a:xfrm>
            <a:off x="5492823" y="3385563"/>
            <a:ext cx="375325" cy="329606"/>
            <a:chOff x="5492823" y="3385563"/>
            <a:chExt cx="375325" cy="329606"/>
          </a:xfrm>
        </p:grpSpPr>
        <p:sp>
          <p:nvSpPr>
            <p:cNvPr id="17252" name="Google Shape;17252;p54"/>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3" name="Google Shape;17253;p54"/>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4" name="Google Shape;17254;p54"/>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5" name="Google Shape;17255;p54"/>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6" name="Google Shape;17256;p54"/>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7" name="Google Shape;17257;p54"/>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8" name="Google Shape;17258;p54"/>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59" name="Google Shape;17259;p54"/>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0" name="Google Shape;17260;p54"/>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1" name="Google Shape;17261;p54"/>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2" name="Google Shape;17262;p54"/>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3" name="Google Shape;17263;p54"/>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4" name="Google Shape;17264;p54"/>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5" name="Google Shape;17265;p54"/>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6" name="Google Shape;17266;p54"/>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7" name="Google Shape;17267;p54"/>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8" name="Google Shape;17268;p54"/>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69" name="Google Shape;17269;p54"/>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0" name="Google Shape;17270;p54"/>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1" name="Google Shape;17271;p54"/>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72" name="Google Shape;17272;p54"/>
          <p:cNvGrpSpPr/>
          <p:nvPr/>
        </p:nvGrpSpPr>
        <p:grpSpPr>
          <a:xfrm>
            <a:off x="3041787" y="2001118"/>
            <a:ext cx="370158" cy="328164"/>
            <a:chOff x="3041787" y="2001118"/>
            <a:chExt cx="370158" cy="328164"/>
          </a:xfrm>
        </p:grpSpPr>
        <p:sp>
          <p:nvSpPr>
            <p:cNvPr id="17273" name="Google Shape;17273;p54"/>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4" name="Google Shape;17274;p54"/>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5" name="Google Shape;17275;p54"/>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6" name="Google Shape;17276;p54"/>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7" name="Google Shape;17277;p54"/>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8" name="Google Shape;17278;p54"/>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79" name="Google Shape;17279;p54"/>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0" name="Google Shape;17280;p54"/>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1" name="Google Shape;17281;p54"/>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2" name="Google Shape;17282;p54"/>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3" name="Google Shape;17283;p54"/>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4" name="Google Shape;17284;p54"/>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5" name="Google Shape;17285;p54"/>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6" name="Google Shape;17286;p54"/>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7" name="Google Shape;17287;p54"/>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8" name="Google Shape;17288;p54"/>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89" name="Google Shape;17289;p54"/>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0" name="Google Shape;17290;p54"/>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291" name="Google Shape;17291;p54"/>
          <p:cNvGrpSpPr/>
          <p:nvPr/>
        </p:nvGrpSpPr>
        <p:grpSpPr>
          <a:xfrm>
            <a:off x="5779884" y="2039125"/>
            <a:ext cx="372309" cy="328216"/>
            <a:chOff x="5779884" y="2039125"/>
            <a:chExt cx="372309" cy="328216"/>
          </a:xfrm>
        </p:grpSpPr>
        <p:sp>
          <p:nvSpPr>
            <p:cNvPr id="17292" name="Google Shape;17292;p5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3" name="Google Shape;17293;p5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4" name="Google Shape;17294;p54"/>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5" name="Google Shape;17295;p54"/>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6" name="Google Shape;17296;p54"/>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7" name="Google Shape;17297;p54"/>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8" name="Google Shape;17298;p54"/>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299" name="Google Shape;17299;p54"/>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0" name="Google Shape;17300;p54"/>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1" name="Google Shape;17301;p54"/>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2" name="Google Shape;17302;p54"/>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3" name="Google Shape;17303;p54"/>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04" name="Google Shape;17304;p54"/>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7305" name="Google Shape;17305;p54"/>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Nature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309" name="Shape 17309"/>
        <p:cNvGrpSpPr/>
        <p:nvPr/>
      </p:nvGrpSpPr>
      <p:grpSpPr>
        <a:xfrm>
          <a:off x="0" y="0"/>
          <a:ext cx="0" cy="0"/>
          <a:chOff x="0" y="0"/>
          <a:chExt cx="0" cy="0"/>
        </a:xfrm>
      </p:grpSpPr>
      <p:grpSp>
        <p:nvGrpSpPr>
          <p:cNvPr id="17310" name="Google Shape;17310;p55"/>
          <p:cNvGrpSpPr/>
          <p:nvPr/>
        </p:nvGrpSpPr>
        <p:grpSpPr>
          <a:xfrm>
            <a:off x="878066" y="1981993"/>
            <a:ext cx="354610" cy="372357"/>
            <a:chOff x="878066" y="1981993"/>
            <a:chExt cx="354610" cy="372357"/>
          </a:xfrm>
        </p:grpSpPr>
        <p:sp>
          <p:nvSpPr>
            <p:cNvPr id="17311" name="Google Shape;17311;p55"/>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2" name="Google Shape;17312;p55"/>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3" name="Google Shape;17313;p55"/>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4" name="Google Shape;17314;p55"/>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5" name="Google Shape;17315;p55"/>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6" name="Google Shape;17316;p55"/>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7" name="Google Shape;17317;p55"/>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8" name="Google Shape;17318;p55"/>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19" name="Google Shape;17319;p55"/>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0" name="Google Shape;17320;p55"/>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1" name="Google Shape;17321;p55"/>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2" name="Google Shape;17322;p55"/>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3" name="Google Shape;17323;p55"/>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4" name="Google Shape;17324;p55"/>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25" name="Google Shape;17325;p55"/>
          <p:cNvGrpSpPr/>
          <p:nvPr/>
        </p:nvGrpSpPr>
        <p:grpSpPr>
          <a:xfrm>
            <a:off x="1345794" y="1982386"/>
            <a:ext cx="371650" cy="371624"/>
            <a:chOff x="1345794" y="1982386"/>
            <a:chExt cx="371650" cy="371624"/>
          </a:xfrm>
        </p:grpSpPr>
        <p:sp>
          <p:nvSpPr>
            <p:cNvPr id="17326" name="Google Shape;17326;p55"/>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7" name="Google Shape;17327;p55"/>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8" name="Google Shape;17328;p55"/>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29" name="Google Shape;17329;p55"/>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0" name="Google Shape;17330;p55"/>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1" name="Google Shape;17331;p55"/>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2" name="Google Shape;17332;p55"/>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3" name="Google Shape;17333;p55"/>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4" name="Google Shape;17334;p55"/>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5" name="Google Shape;17335;p55"/>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6" name="Google Shape;17336;p55"/>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7" name="Google Shape;17337;p55"/>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8" name="Google Shape;17338;p55"/>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39" name="Google Shape;17339;p55"/>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0" name="Google Shape;17340;p55"/>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1" name="Google Shape;17341;p55"/>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2" name="Google Shape;17342;p55"/>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3" name="Google Shape;17343;p55"/>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4" name="Google Shape;17344;p55"/>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5" name="Google Shape;17345;p55"/>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6" name="Google Shape;17346;p55"/>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7" name="Google Shape;17347;p55"/>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8" name="Google Shape;17348;p55"/>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49" name="Google Shape;17349;p55"/>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0" name="Google Shape;17350;p55"/>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1" name="Google Shape;17351;p55"/>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2" name="Google Shape;17352;p55"/>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3" name="Google Shape;17353;p55"/>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4" name="Google Shape;17354;p55"/>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5" name="Google Shape;17355;p55"/>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6" name="Google Shape;17356;p55"/>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7" name="Google Shape;17357;p55"/>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8" name="Google Shape;17358;p55"/>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59" name="Google Shape;17359;p55"/>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0" name="Google Shape;17360;p55"/>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1" name="Google Shape;17361;p55"/>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2" name="Google Shape;17362;p55"/>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63" name="Google Shape;17363;p55"/>
          <p:cNvGrpSpPr/>
          <p:nvPr/>
        </p:nvGrpSpPr>
        <p:grpSpPr>
          <a:xfrm>
            <a:off x="1821465" y="1981993"/>
            <a:ext cx="372411" cy="372410"/>
            <a:chOff x="1821465" y="1981993"/>
            <a:chExt cx="372411" cy="372410"/>
          </a:xfrm>
        </p:grpSpPr>
        <p:sp>
          <p:nvSpPr>
            <p:cNvPr id="17364" name="Google Shape;17364;p55"/>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5" name="Google Shape;17365;p55"/>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6" name="Google Shape;17366;p55"/>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7" name="Google Shape;17367;p55"/>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8" name="Google Shape;17368;p55"/>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69" name="Google Shape;17369;p55"/>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0" name="Google Shape;17370;p55"/>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1" name="Google Shape;17371;p55"/>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2" name="Google Shape;17372;p55"/>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3" name="Google Shape;17373;p55"/>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4" name="Google Shape;17374;p55"/>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5" name="Google Shape;17375;p55"/>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6" name="Google Shape;17376;p55"/>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77" name="Google Shape;17377;p55"/>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78" name="Google Shape;17378;p55"/>
          <p:cNvGrpSpPr/>
          <p:nvPr/>
        </p:nvGrpSpPr>
        <p:grpSpPr>
          <a:xfrm>
            <a:off x="2276348" y="1981809"/>
            <a:ext cx="415901" cy="372699"/>
            <a:chOff x="2276348" y="1981809"/>
            <a:chExt cx="415901" cy="372699"/>
          </a:xfrm>
        </p:grpSpPr>
        <p:sp>
          <p:nvSpPr>
            <p:cNvPr id="17379" name="Google Shape;17379;p55"/>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0" name="Google Shape;17380;p55"/>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1" name="Google Shape;17381;p55"/>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2" name="Google Shape;17382;p55"/>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3" name="Google Shape;17383;p55"/>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4" name="Google Shape;17384;p55"/>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5" name="Google Shape;17385;p55"/>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386" name="Google Shape;17386;p55"/>
          <p:cNvGrpSpPr/>
          <p:nvPr/>
        </p:nvGrpSpPr>
        <p:grpSpPr>
          <a:xfrm>
            <a:off x="2774354" y="2009990"/>
            <a:ext cx="372017" cy="316310"/>
            <a:chOff x="2774354" y="2009990"/>
            <a:chExt cx="372017" cy="316310"/>
          </a:xfrm>
        </p:grpSpPr>
        <p:sp>
          <p:nvSpPr>
            <p:cNvPr id="17387" name="Google Shape;17387;p55"/>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8" name="Google Shape;17388;p55"/>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89" name="Google Shape;17389;p55"/>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0" name="Google Shape;17390;p55"/>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1" name="Google Shape;17391;p55"/>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2" name="Google Shape;17392;p55"/>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3" name="Google Shape;17393;p55"/>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4" name="Google Shape;17394;p55"/>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5" name="Google Shape;17395;p55"/>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6" name="Google Shape;17396;p55"/>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7" name="Google Shape;17397;p55"/>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8" name="Google Shape;17398;p55"/>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399" name="Google Shape;17399;p55"/>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0" name="Google Shape;17400;p55"/>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1" name="Google Shape;17401;p55"/>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2" name="Google Shape;17402;p55"/>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3" name="Google Shape;17403;p55"/>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4" name="Google Shape;17404;p55"/>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5" name="Google Shape;17405;p55"/>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6" name="Google Shape;17406;p55"/>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7" name="Google Shape;17407;p55"/>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8" name="Google Shape;17408;p55"/>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09" name="Google Shape;17409;p55"/>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0" name="Google Shape;17410;p55"/>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1" name="Google Shape;17411;p55"/>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2" name="Google Shape;17412;p55"/>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13" name="Google Shape;17413;p55"/>
          <p:cNvGrpSpPr/>
          <p:nvPr/>
        </p:nvGrpSpPr>
        <p:grpSpPr>
          <a:xfrm>
            <a:off x="3722682" y="1981993"/>
            <a:ext cx="375818" cy="372043"/>
            <a:chOff x="3722682" y="1981993"/>
            <a:chExt cx="375818" cy="372043"/>
          </a:xfrm>
        </p:grpSpPr>
        <p:sp>
          <p:nvSpPr>
            <p:cNvPr id="17414" name="Google Shape;17414;p55"/>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5" name="Google Shape;17415;p55"/>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6" name="Google Shape;17416;p55"/>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7" name="Google Shape;17417;p55"/>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8" name="Google Shape;17418;p55"/>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19" name="Google Shape;17419;p55"/>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0" name="Google Shape;17420;p55"/>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1" name="Google Shape;17421;p55"/>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2" name="Google Shape;17422;p55"/>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3" name="Google Shape;17423;p55"/>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4" name="Google Shape;17424;p55"/>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5" name="Google Shape;17425;p55"/>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6" name="Google Shape;17426;p55"/>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7" name="Google Shape;17427;p55"/>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28" name="Google Shape;17428;p55"/>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29" name="Google Shape;17429;p55"/>
          <p:cNvGrpSpPr/>
          <p:nvPr/>
        </p:nvGrpSpPr>
        <p:grpSpPr>
          <a:xfrm>
            <a:off x="4201394" y="1981809"/>
            <a:ext cx="373537" cy="372306"/>
            <a:chOff x="4201394" y="1981809"/>
            <a:chExt cx="373537" cy="372306"/>
          </a:xfrm>
        </p:grpSpPr>
        <p:sp>
          <p:nvSpPr>
            <p:cNvPr id="17430" name="Google Shape;17430;p55"/>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1" name="Google Shape;17431;p55"/>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2" name="Google Shape;17432;p55"/>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3" name="Google Shape;17433;p55"/>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4" name="Google Shape;17434;p55"/>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5" name="Google Shape;17435;p55"/>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6" name="Google Shape;17436;p55"/>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7" name="Google Shape;17437;p55"/>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8" name="Google Shape;17438;p55"/>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39" name="Google Shape;17439;p55"/>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0" name="Google Shape;17440;p55"/>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1" name="Google Shape;17441;p55"/>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2" name="Google Shape;17442;p55"/>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3" name="Google Shape;17443;p55"/>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4" name="Google Shape;17444;p55"/>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5" name="Google Shape;17445;p55"/>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46" name="Google Shape;17446;p55"/>
          <p:cNvGrpSpPr/>
          <p:nvPr/>
        </p:nvGrpSpPr>
        <p:grpSpPr>
          <a:xfrm>
            <a:off x="4659658" y="1500266"/>
            <a:ext cx="422744" cy="377785"/>
            <a:chOff x="4659658" y="1500266"/>
            <a:chExt cx="422744" cy="377785"/>
          </a:xfrm>
        </p:grpSpPr>
        <p:sp>
          <p:nvSpPr>
            <p:cNvPr id="17447" name="Google Shape;17447;p55"/>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8" name="Google Shape;17448;p55"/>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49" name="Google Shape;17449;p55"/>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0" name="Google Shape;17450;p55"/>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1" name="Google Shape;17451;p55"/>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2" name="Google Shape;17452;p55"/>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3" name="Google Shape;17453;p55"/>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4" name="Google Shape;17454;p55"/>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5" name="Google Shape;17455;p55"/>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6" name="Google Shape;17456;p55"/>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7" name="Google Shape;17457;p55"/>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8" name="Google Shape;17458;p55"/>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59" name="Google Shape;17459;p55"/>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0" name="Google Shape;17460;p55"/>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1" name="Google Shape;17461;p55"/>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2" name="Google Shape;17462;p55"/>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3" name="Google Shape;17463;p55"/>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64" name="Google Shape;17464;p55"/>
          <p:cNvGrpSpPr/>
          <p:nvPr/>
        </p:nvGrpSpPr>
        <p:grpSpPr>
          <a:xfrm>
            <a:off x="5211406" y="1513504"/>
            <a:ext cx="260394" cy="351202"/>
            <a:chOff x="5211406" y="1513504"/>
            <a:chExt cx="260394" cy="351202"/>
          </a:xfrm>
        </p:grpSpPr>
        <p:sp>
          <p:nvSpPr>
            <p:cNvPr id="17465" name="Google Shape;17465;p55"/>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6" name="Google Shape;17466;p55"/>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7" name="Google Shape;17467;p55"/>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8" name="Google Shape;17468;p55"/>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69" name="Google Shape;17469;p55"/>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0" name="Google Shape;17470;p55"/>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1" name="Google Shape;17471;p55"/>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2" name="Google Shape;17472;p55"/>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3" name="Google Shape;17473;p55"/>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4" name="Google Shape;17474;p55"/>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5" name="Google Shape;17475;p55"/>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6" name="Google Shape;17476;p55"/>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77" name="Google Shape;17477;p55"/>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78" name="Google Shape;17478;p55"/>
          <p:cNvGrpSpPr/>
          <p:nvPr/>
        </p:nvGrpSpPr>
        <p:grpSpPr>
          <a:xfrm>
            <a:off x="5632602" y="1513216"/>
            <a:ext cx="366722" cy="351779"/>
            <a:chOff x="5632602" y="1513216"/>
            <a:chExt cx="366722" cy="351779"/>
          </a:xfrm>
        </p:grpSpPr>
        <p:sp>
          <p:nvSpPr>
            <p:cNvPr id="17479" name="Google Shape;17479;p55"/>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0" name="Google Shape;17480;p55"/>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1" name="Google Shape;17481;p55"/>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2" name="Google Shape;17482;p55"/>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3" name="Google Shape;17483;p55"/>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4" name="Google Shape;17484;p55"/>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5" name="Google Shape;17485;p55"/>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6" name="Google Shape;17486;p55"/>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487" name="Google Shape;17487;p55"/>
          <p:cNvGrpSpPr/>
          <p:nvPr/>
        </p:nvGrpSpPr>
        <p:grpSpPr>
          <a:xfrm>
            <a:off x="6089372" y="1527136"/>
            <a:ext cx="401902" cy="323965"/>
            <a:chOff x="6089372" y="1527136"/>
            <a:chExt cx="401902" cy="323965"/>
          </a:xfrm>
        </p:grpSpPr>
        <p:sp>
          <p:nvSpPr>
            <p:cNvPr id="17488" name="Google Shape;17488;p55"/>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89" name="Google Shape;17489;p55"/>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0" name="Google Shape;17490;p55"/>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1" name="Google Shape;17491;p55"/>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2" name="Google Shape;17492;p55"/>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3" name="Google Shape;17493;p55"/>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4" name="Google Shape;17494;p55"/>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5" name="Google Shape;17495;p55"/>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6" name="Google Shape;17496;p55"/>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7" name="Google Shape;17497;p55"/>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8" name="Google Shape;17498;p55"/>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499" name="Google Shape;17499;p55"/>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0" name="Google Shape;17500;p55"/>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1" name="Google Shape;17501;p55"/>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2" name="Google Shape;17502;p55"/>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3" name="Google Shape;17503;p55"/>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4" name="Google Shape;17504;p55"/>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5" name="Google Shape;17505;p55"/>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6" name="Google Shape;17506;p55"/>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7" name="Google Shape;17507;p55"/>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8" name="Google Shape;17508;p55"/>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09" name="Google Shape;17509;p55"/>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0" name="Google Shape;17510;p55"/>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1" name="Google Shape;17511;p55"/>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2" name="Google Shape;17512;p55"/>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3" name="Google Shape;17513;p55"/>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4" name="Google Shape;17514;p55"/>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5" name="Google Shape;17515;p55"/>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6" name="Google Shape;17516;p55"/>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17" name="Google Shape;17517;p55"/>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18" name="Google Shape;17518;p55"/>
          <p:cNvGrpSpPr/>
          <p:nvPr/>
        </p:nvGrpSpPr>
        <p:grpSpPr>
          <a:xfrm>
            <a:off x="6579435" y="1527897"/>
            <a:ext cx="370103" cy="322444"/>
            <a:chOff x="6579435" y="1527897"/>
            <a:chExt cx="370103" cy="322444"/>
          </a:xfrm>
        </p:grpSpPr>
        <p:sp>
          <p:nvSpPr>
            <p:cNvPr id="17519" name="Google Shape;17519;p55"/>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0" name="Google Shape;17520;p55"/>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1" name="Google Shape;17521;p55"/>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2" name="Google Shape;17522;p55"/>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3" name="Google Shape;17523;p55"/>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4" name="Google Shape;17524;p55"/>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5" name="Google Shape;17525;p55"/>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6" name="Google Shape;17526;p55"/>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7" name="Google Shape;17527;p55"/>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8" name="Google Shape;17528;p55"/>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29" name="Google Shape;17529;p55"/>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0" name="Google Shape;17530;p55"/>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1" name="Google Shape;17531;p55"/>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2" name="Google Shape;17532;p55"/>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3" name="Google Shape;17533;p55"/>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4" name="Google Shape;17534;p55"/>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5" name="Google Shape;17535;p55"/>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6" name="Google Shape;17536;p55"/>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7" name="Google Shape;17537;p55"/>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8" name="Google Shape;17538;p55"/>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39" name="Google Shape;17539;p55"/>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40" name="Google Shape;17540;p55"/>
          <p:cNvGrpSpPr/>
          <p:nvPr/>
        </p:nvGrpSpPr>
        <p:grpSpPr>
          <a:xfrm>
            <a:off x="6988887" y="1538854"/>
            <a:ext cx="499920" cy="300136"/>
            <a:chOff x="6988887" y="1538854"/>
            <a:chExt cx="499920" cy="300136"/>
          </a:xfrm>
        </p:grpSpPr>
        <p:sp>
          <p:nvSpPr>
            <p:cNvPr id="17541" name="Google Shape;17541;p55"/>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2" name="Google Shape;17542;p55"/>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3" name="Google Shape;17543;p55"/>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4" name="Google Shape;17544;p55"/>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5" name="Google Shape;17545;p55"/>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6" name="Google Shape;17546;p55"/>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7" name="Google Shape;17547;p55"/>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8" name="Google Shape;17548;p55"/>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49" name="Google Shape;17549;p55"/>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0" name="Google Shape;17550;p55"/>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1" name="Google Shape;17551;p55"/>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2" name="Google Shape;17552;p55"/>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3" name="Google Shape;17553;p55"/>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54" name="Google Shape;17554;p55"/>
          <p:cNvGrpSpPr/>
          <p:nvPr/>
        </p:nvGrpSpPr>
        <p:grpSpPr>
          <a:xfrm>
            <a:off x="8050359" y="1520687"/>
            <a:ext cx="279321" cy="336837"/>
            <a:chOff x="8050359" y="1520687"/>
            <a:chExt cx="279321" cy="336837"/>
          </a:xfrm>
        </p:grpSpPr>
        <p:sp>
          <p:nvSpPr>
            <p:cNvPr id="17555" name="Google Shape;17555;p55"/>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6" name="Google Shape;17556;p55"/>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7" name="Google Shape;17557;p55"/>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8" name="Google Shape;17558;p55"/>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59" name="Google Shape;17559;p55"/>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0" name="Google Shape;17560;p55"/>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1" name="Google Shape;17561;p55"/>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2" name="Google Shape;17562;p55"/>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3" name="Google Shape;17563;p55"/>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4" name="Google Shape;17564;p55"/>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5" name="Google Shape;17565;p55"/>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6" name="Google Shape;17566;p55"/>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67" name="Google Shape;17567;p55"/>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68" name="Google Shape;17568;p55"/>
          <p:cNvGrpSpPr/>
          <p:nvPr/>
        </p:nvGrpSpPr>
        <p:grpSpPr>
          <a:xfrm>
            <a:off x="6093907" y="2461832"/>
            <a:ext cx="364441" cy="339092"/>
            <a:chOff x="6093907" y="2461832"/>
            <a:chExt cx="364441" cy="339092"/>
          </a:xfrm>
        </p:grpSpPr>
        <p:sp>
          <p:nvSpPr>
            <p:cNvPr id="17569" name="Google Shape;17569;p55"/>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0" name="Google Shape;17570;p55"/>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1" name="Google Shape;17571;p55"/>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2" name="Google Shape;17572;p55"/>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3" name="Google Shape;17573;p55"/>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4" name="Google Shape;17574;p55"/>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5" name="Google Shape;17575;p55"/>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6" name="Google Shape;17576;p55"/>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7" name="Google Shape;17577;p55"/>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78" name="Google Shape;17578;p55"/>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79" name="Google Shape;17579;p55"/>
          <p:cNvGrpSpPr/>
          <p:nvPr/>
        </p:nvGrpSpPr>
        <p:grpSpPr>
          <a:xfrm>
            <a:off x="4676331" y="1980866"/>
            <a:ext cx="377680" cy="377680"/>
            <a:chOff x="4676331" y="1980866"/>
            <a:chExt cx="377680" cy="377680"/>
          </a:xfrm>
        </p:grpSpPr>
        <p:sp>
          <p:nvSpPr>
            <p:cNvPr id="17580" name="Google Shape;17580;p55"/>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1" name="Google Shape;17581;p55"/>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2" name="Google Shape;17582;p55"/>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3" name="Google Shape;17583;p55"/>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4" name="Google Shape;17584;p55"/>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5" name="Google Shape;17585;p55"/>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6" name="Google Shape;17586;p55"/>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7" name="Google Shape;17587;p55"/>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8" name="Google Shape;17588;p55"/>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89" name="Google Shape;17589;p55"/>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0" name="Google Shape;17590;p55"/>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1" name="Google Shape;17591;p55"/>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2" name="Google Shape;17592;p55"/>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3" name="Google Shape;17593;p55"/>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4" name="Google Shape;17594;p55"/>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5" name="Google Shape;17595;p55"/>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6" name="Google Shape;17596;p55"/>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7" name="Google Shape;17597;p55"/>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598" name="Google Shape;17598;p55"/>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599" name="Google Shape;17599;p55"/>
          <p:cNvGrpSpPr/>
          <p:nvPr/>
        </p:nvGrpSpPr>
        <p:grpSpPr>
          <a:xfrm>
            <a:off x="7526242" y="1522968"/>
            <a:ext cx="357652" cy="332275"/>
            <a:chOff x="7526242" y="1522968"/>
            <a:chExt cx="357652" cy="332275"/>
          </a:xfrm>
        </p:grpSpPr>
        <p:sp>
          <p:nvSpPr>
            <p:cNvPr id="17600" name="Google Shape;17600;p55"/>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1" name="Google Shape;17601;p55"/>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2" name="Google Shape;17602;p55"/>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3" name="Google Shape;17603;p55"/>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4" name="Google Shape;17604;p55"/>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5" name="Google Shape;17605;p55"/>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6" name="Google Shape;17606;p55"/>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7" name="Google Shape;17607;p55"/>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8" name="Google Shape;17608;p55"/>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09" name="Google Shape;17609;p55"/>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0" name="Google Shape;17610;p55"/>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1" name="Google Shape;17611;p55"/>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2" name="Google Shape;17612;p55"/>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3" name="Google Shape;17613;p55"/>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4" name="Google Shape;17614;p55"/>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5" name="Google Shape;17615;p55"/>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16" name="Google Shape;17616;p55"/>
          <p:cNvGrpSpPr/>
          <p:nvPr/>
        </p:nvGrpSpPr>
        <p:grpSpPr>
          <a:xfrm>
            <a:off x="3250786" y="1982386"/>
            <a:ext cx="371650" cy="371624"/>
            <a:chOff x="3250786" y="1982386"/>
            <a:chExt cx="371650" cy="371624"/>
          </a:xfrm>
        </p:grpSpPr>
        <p:sp>
          <p:nvSpPr>
            <p:cNvPr id="17617" name="Google Shape;17617;p55"/>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8" name="Google Shape;17618;p55"/>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19" name="Google Shape;17619;p55"/>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0" name="Google Shape;17620;p55"/>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1" name="Google Shape;17621;p55"/>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2" name="Google Shape;17622;p55"/>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3" name="Google Shape;17623;p55"/>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4" name="Google Shape;17624;p55"/>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5" name="Google Shape;17625;p55"/>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6" name="Google Shape;17626;p55"/>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7" name="Google Shape;17627;p55"/>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8" name="Google Shape;17628;p55"/>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29" name="Google Shape;17629;p55"/>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0" name="Google Shape;17630;p55"/>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1" name="Google Shape;17631;p55"/>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2" name="Google Shape;17632;p55"/>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3" name="Google Shape;17633;p55"/>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4" name="Google Shape;17634;p55"/>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5" name="Google Shape;17635;p55"/>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6" name="Google Shape;17636;p55"/>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7" name="Google Shape;17637;p55"/>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8" name="Google Shape;17638;p55"/>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39" name="Google Shape;17639;p55"/>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0" name="Google Shape;17640;p55"/>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1" name="Google Shape;17641;p55"/>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2" name="Google Shape;17642;p55"/>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3" name="Google Shape;17643;p55"/>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4" name="Google Shape;17644;p55"/>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5" name="Google Shape;17645;p55"/>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6" name="Google Shape;17646;p55"/>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47" name="Google Shape;17647;p55"/>
          <p:cNvGrpSpPr/>
          <p:nvPr/>
        </p:nvGrpSpPr>
        <p:grpSpPr>
          <a:xfrm>
            <a:off x="1342386" y="2916322"/>
            <a:ext cx="373538" cy="331514"/>
            <a:chOff x="1342386" y="2916322"/>
            <a:chExt cx="373538" cy="331514"/>
          </a:xfrm>
        </p:grpSpPr>
        <p:sp>
          <p:nvSpPr>
            <p:cNvPr id="17648" name="Google Shape;17648;p55"/>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49" name="Google Shape;17649;p55"/>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0" name="Google Shape;17650;p55"/>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1" name="Google Shape;17651;p55"/>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2" name="Google Shape;17652;p55"/>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3" name="Google Shape;17653;p55"/>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4" name="Google Shape;17654;p55"/>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5" name="Google Shape;17655;p55"/>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6" name="Google Shape;17656;p55"/>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7" name="Google Shape;17657;p55"/>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58" name="Google Shape;17658;p55"/>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59" name="Google Shape;17659;p55"/>
          <p:cNvGrpSpPr/>
          <p:nvPr/>
        </p:nvGrpSpPr>
        <p:grpSpPr>
          <a:xfrm>
            <a:off x="2294122" y="2946600"/>
            <a:ext cx="373931" cy="271352"/>
            <a:chOff x="2294122" y="2946600"/>
            <a:chExt cx="373931" cy="271352"/>
          </a:xfrm>
        </p:grpSpPr>
        <p:sp>
          <p:nvSpPr>
            <p:cNvPr id="17660" name="Google Shape;17660;p55"/>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1" name="Google Shape;17661;p55"/>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2" name="Google Shape;17662;p55"/>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3" name="Google Shape;17663;p55"/>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4" name="Google Shape;17664;p55"/>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5" name="Google Shape;17665;p55"/>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6" name="Google Shape;17666;p55"/>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7" name="Google Shape;17667;p55"/>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8" name="Google Shape;17668;p55"/>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69" name="Google Shape;17669;p55"/>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0" name="Google Shape;17670;p55"/>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1" name="Google Shape;17671;p55"/>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2" name="Google Shape;17672;p55"/>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3" name="Google Shape;17673;p55"/>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4" name="Google Shape;17674;p55"/>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5" name="Google Shape;17675;p55"/>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6" name="Google Shape;17676;p55"/>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7" name="Google Shape;17677;p55"/>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8" name="Google Shape;17678;p55"/>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79" name="Google Shape;17679;p55"/>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0" name="Google Shape;17680;p55"/>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1" name="Google Shape;17681;p55"/>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2" name="Google Shape;17682;p55"/>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3" name="Google Shape;17683;p55"/>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4" name="Google Shape;17684;p55"/>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5" name="Google Shape;17685;p55"/>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6" name="Google Shape;17686;p55"/>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7" name="Google Shape;17687;p55"/>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8" name="Google Shape;17688;p55"/>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89" name="Google Shape;17689;p55"/>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690" name="Google Shape;17690;p55"/>
          <p:cNvGrpSpPr/>
          <p:nvPr/>
        </p:nvGrpSpPr>
        <p:grpSpPr>
          <a:xfrm>
            <a:off x="2769819" y="2907251"/>
            <a:ext cx="373904" cy="349682"/>
            <a:chOff x="2769819" y="2907251"/>
            <a:chExt cx="373904" cy="349682"/>
          </a:xfrm>
        </p:grpSpPr>
        <p:sp>
          <p:nvSpPr>
            <p:cNvPr id="17691" name="Google Shape;17691;p55"/>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2" name="Google Shape;17692;p55"/>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3" name="Google Shape;17693;p55"/>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4" name="Google Shape;17694;p55"/>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5" name="Google Shape;17695;p55"/>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6" name="Google Shape;17696;p55"/>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7" name="Google Shape;17697;p55"/>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8" name="Google Shape;17698;p55"/>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699" name="Google Shape;17699;p55"/>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0" name="Google Shape;17700;p55"/>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1" name="Google Shape;17701;p55"/>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2" name="Google Shape;17702;p55"/>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3" name="Google Shape;17703;p55"/>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4" name="Google Shape;17704;p55"/>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5" name="Google Shape;17705;p55"/>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6" name="Google Shape;17706;p55"/>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07" name="Google Shape;17707;p55"/>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08" name="Google Shape;17708;p55"/>
          <p:cNvGrpSpPr/>
          <p:nvPr/>
        </p:nvGrpSpPr>
        <p:grpSpPr>
          <a:xfrm>
            <a:off x="3246251" y="2895245"/>
            <a:ext cx="375791" cy="373800"/>
            <a:chOff x="3246251" y="2895245"/>
            <a:chExt cx="375791" cy="373800"/>
          </a:xfrm>
        </p:grpSpPr>
        <p:sp>
          <p:nvSpPr>
            <p:cNvPr id="17709" name="Google Shape;17709;p55"/>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0" name="Google Shape;17710;p55"/>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1" name="Google Shape;17711;p55"/>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2" name="Google Shape;17712;p55"/>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3" name="Google Shape;17713;p55"/>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4" name="Google Shape;17714;p55"/>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5" name="Google Shape;17715;p55"/>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6" name="Google Shape;17716;p55"/>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7" name="Google Shape;17717;p55"/>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8" name="Google Shape;17718;p55"/>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19" name="Google Shape;17719;p55"/>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0" name="Google Shape;17720;p55"/>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1" name="Google Shape;17721;p55"/>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2" name="Google Shape;17722;p55"/>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23" name="Google Shape;17723;p55"/>
          <p:cNvGrpSpPr/>
          <p:nvPr/>
        </p:nvGrpSpPr>
        <p:grpSpPr>
          <a:xfrm>
            <a:off x="3791182" y="2895454"/>
            <a:ext cx="234650" cy="373591"/>
            <a:chOff x="3791182" y="2895454"/>
            <a:chExt cx="234650" cy="373591"/>
          </a:xfrm>
        </p:grpSpPr>
        <p:sp>
          <p:nvSpPr>
            <p:cNvPr id="17724" name="Google Shape;17724;p55"/>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5" name="Google Shape;17725;p55"/>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6" name="Google Shape;17726;p55"/>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7" name="Google Shape;17727;p55"/>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8" name="Google Shape;17728;p55"/>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29" name="Google Shape;17729;p55"/>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0" name="Google Shape;17730;p55"/>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1" name="Google Shape;17731;p55"/>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2" name="Google Shape;17732;p55"/>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33" name="Google Shape;17733;p55"/>
          <p:cNvGrpSpPr/>
          <p:nvPr/>
        </p:nvGrpSpPr>
        <p:grpSpPr>
          <a:xfrm>
            <a:off x="7042995" y="2489463"/>
            <a:ext cx="364441" cy="256225"/>
            <a:chOff x="7042995" y="2489463"/>
            <a:chExt cx="364441" cy="256225"/>
          </a:xfrm>
        </p:grpSpPr>
        <p:sp>
          <p:nvSpPr>
            <p:cNvPr id="17734" name="Google Shape;17734;p55"/>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5" name="Google Shape;17735;p55"/>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6" name="Google Shape;17736;p55"/>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7" name="Google Shape;17737;p55"/>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8" name="Google Shape;17738;p55"/>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39" name="Google Shape;17739;p55"/>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0" name="Google Shape;17740;p55"/>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1" name="Google Shape;17741;p55"/>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2" name="Google Shape;17742;p55"/>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43" name="Google Shape;17743;p55"/>
          <p:cNvGrpSpPr/>
          <p:nvPr/>
        </p:nvGrpSpPr>
        <p:grpSpPr>
          <a:xfrm>
            <a:off x="7517172" y="2437007"/>
            <a:ext cx="364284" cy="361243"/>
            <a:chOff x="7517172" y="2437007"/>
            <a:chExt cx="364284" cy="361243"/>
          </a:xfrm>
        </p:grpSpPr>
        <p:sp>
          <p:nvSpPr>
            <p:cNvPr id="17744" name="Google Shape;17744;p55"/>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5" name="Google Shape;17745;p55"/>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6" name="Google Shape;17746;p55"/>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7" name="Google Shape;17747;p55"/>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8" name="Google Shape;17748;p55"/>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49" name="Google Shape;17749;p55"/>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0" name="Google Shape;17750;p55"/>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1" name="Google Shape;17751;p55"/>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2" name="Google Shape;17752;p55"/>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3" name="Google Shape;17753;p55"/>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4" name="Google Shape;17754;p55"/>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5" name="Google Shape;17755;p55"/>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6" name="Google Shape;17756;p55"/>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7" name="Google Shape;17757;p55"/>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8" name="Google Shape;17758;p55"/>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59" name="Google Shape;17759;p55"/>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0" name="Google Shape;17760;p55"/>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1" name="Google Shape;17761;p55"/>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2" name="Google Shape;17762;p5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3" name="Google Shape;17763;p55"/>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4" name="Google Shape;17764;p55"/>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65" name="Google Shape;17765;p55"/>
          <p:cNvGrpSpPr/>
          <p:nvPr/>
        </p:nvGrpSpPr>
        <p:grpSpPr>
          <a:xfrm>
            <a:off x="8006475" y="2436954"/>
            <a:ext cx="335290" cy="361321"/>
            <a:chOff x="8006475" y="2436954"/>
            <a:chExt cx="335290" cy="361321"/>
          </a:xfrm>
        </p:grpSpPr>
        <p:sp>
          <p:nvSpPr>
            <p:cNvPr id="17766" name="Google Shape;17766;p55"/>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7" name="Google Shape;17767;p55"/>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8" name="Google Shape;17768;p55"/>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69" name="Google Shape;17769;p55"/>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0" name="Google Shape;17770;p55"/>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1" name="Google Shape;17771;p55"/>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2" name="Google Shape;17772;p55"/>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3" name="Google Shape;17773;p55"/>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4" name="Google Shape;17774;p55"/>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5" name="Google Shape;17775;p55"/>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6" name="Google Shape;17776;p55"/>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7" name="Google Shape;17777;p55"/>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8" name="Google Shape;17778;p55"/>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79" name="Google Shape;17779;p55"/>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0" name="Google Shape;17780;p55"/>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1" name="Google Shape;17781;p55"/>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2" name="Google Shape;17782;p55"/>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3" name="Google Shape;17783;p55"/>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4" name="Google Shape;17784;p55"/>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785" name="Google Shape;17785;p55"/>
          <p:cNvGrpSpPr/>
          <p:nvPr/>
        </p:nvGrpSpPr>
        <p:grpSpPr>
          <a:xfrm>
            <a:off x="5596661" y="2909139"/>
            <a:ext cx="394326" cy="349682"/>
            <a:chOff x="5596661" y="2909139"/>
            <a:chExt cx="394326" cy="349682"/>
          </a:xfrm>
        </p:grpSpPr>
        <p:sp>
          <p:nvSpPr>
            <p:cNvPr id="17786" name="Google Shape;17786;p55"/>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7" name="Google Shape;17787;p55"/>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8" name="Google Shape;17788;p55"/>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89" name="Google Shape;17789;p55"/>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0" name="Google Shape;17790;p55"/>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1" name="Google Shape;17791;p55"/>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2" name="Google Shape;17792;p55"/>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3" name="Google Shape;17793;p55"/>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4" name="Google Shape;17794;p55"/>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5" name="Google Shape;17795;p55"/>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6" name="Google Shape;17796;p55"/>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7" name="Google Shape;17797;p55"/>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8" name="Google Shape;17798;p55"/>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799" name="Google Shape;17799;p55"/>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0" name="Google Shape;17800;p55"/>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1" name="Google Shape;17801;p55"/>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02" name="Google Shape;17802;p55"/>
          <p:cNvGrpSpPr/>
          <p:nvPr/>
        </p:nvGrpSpPr>
        <p:grpSpPr>
          <a:xfrm>
            <a:off x="874658" y="2914408"/>
            <a:ext cx="356891" cy="335709"/>
            <a:chOff x="874658" y="2914408"/>
            <a:chExt cx="356891" cy="335709"/>
          </a:xfrm>
        </p:grpSpPr>
        <p:sp>
          <p:nvSpPr>
            <p:cNvPr id="17803" name="Google Shape;17803;p55"/>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4" name="Google Shape;17804;p55"/>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5" name="Google Shape;17805;p55"/>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6" name="Google Shape;17806;p55"/>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7" name="Google Shape;17807;p55"/>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8" name="Google Shape;17808;p55"/>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09" name="Google Shape;17809;p55"/>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0" name="Google Shape;17810;p55"/>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1" name="Google Shape;17811;p55"/>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2" name="Google Shape;17812;p55"/>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3" name="Google Shape;17813;p55"/>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4" name="Google Shape;17814;p55"/>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5" name="Google Shape;17815;p55"/>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6" name="Google Shape;17816;p55"/>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7" name="Google Shape;17817;p55"/>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8" name="Google Shape;17818;p55"/>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19" name="Google Shape;17819;p55"/>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0" name="Google Shape;17820;p55"/>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1" name="Google Shape;17821;p55"/>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2" name="Google Shape;17822;p55"/>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23" name="Google Shape;17823;p55"/>
          <p:cNvGrpSpPr/>
          <p:nvPr/>
        </p:nvGrpSpPr>
        <p:grpSpPr>
          <a:xfrm>
            <a:off x="4230912" y="2929193"/>
            <a:ext cx="308812" cy="306165"/>
            <a:chOff x="4230912" y="2929193"/>
            <a:chExt cx="308812" cy="306165"/>
          </a:xfrm>
        </p:grpSpPr>
        <p:sp>
          <p:nvSpPr>
            <p:cNvPr id="17824" name="Google Shape;17824;p55"/>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5" name="Google Shape;17825;p55"/>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6" name="Google Shape;17826;p55"/>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7" name="Google Shape;17827;p55"/>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8" name="Google Shape;17828;p55"/>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29" name="Google Shape;17829;p55"/>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0" name="Google Shape;17830;p55"/>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1" name="Google Shape;17831;p55"/>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2" name="Google Shape;17832;p55"/>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3" name="Google Shape;17833;p55"/>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4" name="Google Shape;17834;p55"/>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5" name="Google Shape;17835;p55"/>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6" name="Google Shape;17836;p55"/>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7" name="Google Shape;17837;p55"/>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38" name="Google Shape;17838;p55"/>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39" name="Google Shape;17839;p55"/>
          <p:cNvGrpSpPr/>
          <p:nvPr/>
        </p:nvGrpSpPr>
        <p:grpSpPr>
          <a:xfrm>
            <a:off x="4627886" y="3401089"/>
            <a:ext cx="409111" cy="267944"/>
            <a:chOff x="4627886" y="3401089"/>
            <a:chExt cx="409111" cy="267944"/>
          </a:xfrm>
        </p:grpSpPr>
        <p:sp>
          <p:nvSpPr>
            <p:cNvPr id="17840" name="Google Shape;17840;p55"/>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1" name="Google Shape;17841;p55"/>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2" name="Google Shape;17842;p55"/>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3" name="Google Shape;17843;p55"/>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4" name="Google Shape;17844;p55"/>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5" name="Google Shape;17845;p55"/>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6" name="Google Shape;17846;p55"/>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7" name="Google Shape;17847;p55"/>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8" name="Google Shape;17848;p55"/>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49" name="Google Shape;17849;p55"/>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0" name="Google Shape;17850;p55"/>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51" name="Google Shape;17851;p55"/>
          <p:cNvGrpSpPr/>
          <p:nvPr/>
        </p:nvGrpSpPr>
        <p:grpSpPr>
          <a:xfrm>
            <a:off x="4652476" y="2898915"/>
            <a:ext cx="386015" cy="384495"/>
            <a:chOff x="4652476" y="2898915"/>
            <a:chExt cx="386015" cy="384495"/>
          </a:xfrm>
        </p:grpSpPr>
        <p:sp>
          <p:nvSpPr>
            <p:cNvPr id="17852" name="Google Shape;17852;p55"/>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3" name="Google Shape;17853;p55"/>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4" name="Google Shape;17854;p55"/>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5" name="Google Shape;17855;p55"/>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6" name="Google Shape;17856;p55"/>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7" name="Google Shape;17857;p55"/>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8" name="Google Shape;17858;p55"/>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59" name="Google Shape;17859;p55"/>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0" name="Google Shape;17860;p55"/>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61" name="Google Shape;17861;p55"/>
          <p:cNvGrpSpPr/>
          <p:nvPr/>
        </p:nvGrpSpPr>
        <p:grpSpPr>
          <a:xfrm>
            <a:off x="5156931" y="2922194"/>
            <a:ext cx="324699" cy="347611"/>
            <a:chOff x="5156931" y="2922194"/>
            <a:chExt cx="324699" cy="347611"/>
          </a:xfrm>
        </p:grpSpPr>
        <p:sp>
          <p:nvSpPr>
            <p:cNvPr id="17862" name="Google Shape;17862;p55"/>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3" name="Google Shape;17863;p55"/>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4" name="Google Shape;17864;p55"/>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5" name="Google Shape;17865;p55"/>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6" name="Google Shape;17866;p55"/>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7" name="Google Shape;17867;p55"/>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8" name="Google Shape;17868;p55"/>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69" name="Google Shape;17869;p55"/>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0" name="Google Shape;17870;p55"/>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1" name="Google Shape;17871;p55"/>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2" name="Google Shape;17872;p55"/>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3" name="Google Shape;17873;p55"/>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4" name="Google Shape;17874;p55"/>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5" name="Google Shape;17875;p55"/>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6" name="Google Shape;17876;p55"/>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77" name="Google Shape;17877;p55"/>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78" name="Google Shape;17878;p55"/>
          <p:cNvGrpSpPr/>
          <p:nvPr/>
        </p:nvGrpSpPr>
        <p:grpSpPr>
          <a:xfrm>
            <a:off x="6086331" y="2905337"/>
            <a:ext cx="364441" cy="364834"/>
            <a:chOff x="6086331" y="2905337"/>
            <a:chExt cx="364441" cy="364834"/>
          </a:xfrm>
        </p:grpSpPr>
        <p:sp>
          <p:nvSpPr>
            <p:cNvPr id="17879" name="Google Shape;17879;p55"/>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0" name="Google Shape;17880;p55"/>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1" name="Google Shape;17881;p55"/>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2" name="Google Shape;17882;p55"/>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3" name="Google Shape;17883;p55"/>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4" name="Google Shape;17884;p55"/>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885" name="Google Shape;17885;p55"/>
          <p:cNvGrpSpPr/>
          <p:nvPr/>
        </p:nvGrpSpPr>
        <p:grpSpPr>
          <a:xfrm>
            <a:off x="6554059" y="2907251"/>
            <a:ext cx="377706" cy="377680"/>
            <a:chOff x="6554059" y="2907251"/>
            <a:chExt cx="377706" cy="377680"/>
          </a:xfrm>
        </p:grpSpPr>
        <p:sp>
          <p:nvSpPr>
            <p:cNvPr id="17886" name="Google Shape;17886;p55"/>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7" name="Google Shape;17887;p55"/>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8" name="Google Shape;17888;p55"/>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89" name="Google Shape;17889;p55"/>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0" name="Google Shape;17890;p55"/>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1" name="Google Shape;17891;p55"/>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2" name="Google Shape;17892;p55"/>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3" name="Google Shape;17893;p55"/>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4" name="Google Shape;17894;p55"/>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5" name="Google Shape;17895;p55"/>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6" name="Google Shape;17896;p55"/>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7" name="Google Shape;17897;p55"/>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8" name="Google Shape;17898;p55"/>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899" name="Google Shape;17899;p55"/>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0" name="Google Shape;17900;p55"/>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1" name="Google Shape;17901;p55"/>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2" name="Google Shape;17902;p55"/>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3" name="Google Shape;17903;p55"/>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4" name="Google Shape;17904;p55"/>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5" name="Google Shape;17905;p55"/>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6" name="Google Shape;17906;p55"/>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07" name="Google Shape;17907;p55"/>
          <p:cNvGrpSpPr/>
          <p:nvPr/>
        </p:nvGrpSpPr>
        <p:grpSpPr>
          <a:xfrm>
            <a:off x="7491796" y="2945446"/>
            <a:ext cx="400801" cy="317543"/>
            <a:chOff x="7491796" y="2945446"/>
            <a:chExt cx="400801" cy="317543"/>
          </a:xfrm>
        </p:grpSpPr>
        <p:sp>
          <p:nvSpPr>
            <p:cNvPr id="17908" name="Google Shape;17908;p55"/>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09" name="Google Shape;17909;p55"/>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0" name="Google Shape;17910;p55"/>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1" name="Google Shape;17911;p55"/>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2" name="Google Shape;17912;p55"/>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3" name="Google Shape;17913;p55"/>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4" name="Google Shape;17914;p55"/>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5" name="Google Shape;17915;p55"/>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6" name="Google Shape;17916;p55"/>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7" name="Google Shape;17917;p55"/>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8" name="Google Shape;17918;p55"/>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19" name="Google Shape;17919;p55"/>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0" name="Google Shape;17920;p55"/>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1" name="Google Shape;17921;p55"/>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2" name="Google Shape;17922;p55"/>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3" name="Google Shape;17923;p55"/>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4" name="Google Shape;17924;p55"/>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5" name="Google Shape;17925;p55"/>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6" name="Google Shape;17926;p55"/>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7" name="Google Shape;17927;p55"/>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8" name="Google Shape;17928;p55"/>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29" name="Google Shape;17929;p55"/>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30" name="Google Shape;17930;p55"/>
          <p:cNvGrpSpPr/>
          <p:nvPr/>
        </p:nvGrpSpPr>
        <p:grpSpPr>
          <a:xfrm>
            <a:off x="7045643" y="2907723"/>
            <a:ext cx="345304" cy="365856"/>
            <a:chOff x="7045643" y="2907723"/>
            <a:chExt cx="345304" cy="365856"/>
          </a:xfrm>
        </p:grpSpPr>
        <p:sp>
          <p:nvSpPr>
            <p:cNvPr id="17931" name="Google Shape;17931;p55"/>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2" name="Google Shape;17932;p55"/>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3" name="Google Shape;17933;p55"/>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4" name="Google Shape;17934;p55"/>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5" name="Google Shape;17935;p55"/>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6" name="Google Shape;17936;p55"/>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7" name="Google Shape;17937;p55"/>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8" name="Google Shape;17938;p55"/>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39" name="Google Shape;17939;p55"/>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0" name="Google Shape;17940;p55"/>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1" name="Google Shape;17941;p55"/>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2" name="Google Shape;17942;p55"/>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3" name="Google Shape;17943;p55"/>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4" name="Google Shape;17944;p55"/>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5" name="Google Shape;17945;p55"/>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6" name="Google Shape;17946;p55"/>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7" name="Google Shape;17947;p55"/>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8" name="Google Shape;17948;p55"/>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49" name="Google Shape;17949;p55"/>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50" name="Google Shape;17950;p55"/>
          <p:cNvGrpSpPr/>
          <p:nvPr/>
        </p:nvGrpSpPr>
        <p:grpSpPr>
          <a:xfrm>
            <a:off x="7992843" y="2907251"/>
            <a:ext cx="347794" cy="366329"/>
            <a:chOff x="7992843" y="2907251"/>
            <a:chExt cx="347794" cy="366329"/>
          </a:xfrm>
        </p:grpSpPr>
        <p:sp>
          <p:nvSpPr>
            <p:cNvPr id="17951" name="Google Shape;17951;p55"/>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2" name="Google Shape;17952;p55"/>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3" name="Google Shape;17953;p55"/>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4" name="Google Shape;17954;p55"/>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5" name="Google Shape;17955;p55"/>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6" name="Google Shape;17956;p55"/>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7" name="Google Shape;17957;p55"/>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8" name="Google Shape;17958;p55"/>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59" name="Google Shape;17959;p55"/>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0" name="Google Shape;17960;p55"/>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1" name="Google Shape;17961;p55"/>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2" name="Google Shape;17962;p55"/>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3" name="Google Shape;17963;p55"/>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4" name="Google Shape;17964;p55"/>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5" name="Google Shape;17965;p55"/>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6" name="Google Shape;17966;p55"/>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7" name="Google Shape;17967;p55"/>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8" name="Google Shape;17968;p55"/>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69" name="Google Shape;17969;p55"/>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0" name="Google Shape;17970;p55"/>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1" name="Google Shape;17971;p55"/>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2" name="Google Shape;17972;p55"/>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3" name="Google Shape;17973;p55"/>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4" name="Google Shape;17974;p55"/>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5" name="Google Shape;17975;p55"/>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6" name="Google Shape;17976;p55"/>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7" name="Google Shape;17977;p55"/>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8" name="Google Shape;17978;p55"/>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79" name="Google Shape;17979;p55"/>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0" name="Google Shape;17980;p55"/>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1" name="Google Shape;17981;p55"/>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2" name="Google Shape;17982;p55"/>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3" name="Google Shape;17983;p55"/>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7984" name="Google Shape;17984;p55"/>
          <p:cNvGrpSpPr/>
          <p:nvPr/>
        </p:nvGrpSpPr>
        <p:grpSpPr>
          <a:xfrm>
            <a:off x="873898" y="1512377"/>
            <a:ext cx="398127" cy="353457"/>
            <a:chOff x="873898" y="1512377"/>
            <a:chExt cx="398127" cy="353457"/>
          </a:xfrm>
        </p:grpSpPr>
        <p:sp>
          <p:nvSpPr>
            <p:cNvPr id="17985" name="Google Shape;17985;p55"/>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6" name="Google Shape;17986;p55"/>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7" name="Google Shape;17987;p55"/>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8" name="Google Shape;17988;p55"/>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89" name="Google Shape;17989;p55"/>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0" name="Google Shape;17990;p55"/>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1" name="Google Shape;17991;p55"/>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2" name="Google Shape;17992;p55"/>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3" name="Google Shape;17993;p55"/>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4" name="Google Shape;17994;p55"/>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5" name="Google Shape;17995;p55"/>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6" name="Google Shape;17996;p55"/>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7" name="Google Shape;17997;p55"/>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8" name="Google Shape;17998;p55"/>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7999" name="Google Shape;17999;p55"/>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0" name="Google Shape;18000;p55"/>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1" name="Google Shape;18001;p55"/>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2" name="Google Shape;18002;p55"/>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3" name="Google Shape;18003;p55"/>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04" name="Google Shape;18004;p55"/>
          <p:cNvGrpSpPr/>
          <p:nvPr/>
        </p:nvGrpSpPr>
        <p:grpSpPr>
          <a:xfrm>
            <a:off x="1424125" y="1515680"/>
            <a:ext cx="246762" cy="347139"/>
            <a:chOff x="1424125" y="1515680"/>
            <a:chExt cx="246762" cy="347139"/>
          </a:xfrm>
        </p:grpSpPr>
        <p:sp>
          <p:nvSpPr>
            <p:cNvPr id="18005" name="Google Shape;18005;p55"/>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6" name="Google Shape;18006;p55"/>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7" name="Google Shape;18007;p55"/>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8" name="Google Shape;18008;p55"/>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09" name="Google Shape;18009;p55"/>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0" name="Google Shape;18010;p55"/>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1" name="Google Shape;18011;p55"/>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2" name="Google Shape;18012;p55"/>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3" name="Google Shape;18013;p55"/>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4" name="Google Shape;18014;p55"/>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5" name="Google Shape;18015;p55"/>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6" name="Google Shape;18016;p55"/>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7" name="Google Shape;18017;p55"/>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8" name="Google Shape;18018;p55"/>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19" name="Google Shape;18019;p55"/>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0" name="Google Shape;18020;p55"/>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1" name="Google Shape;18021;p55"/>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2" name="Google Shape;18022;p55"/>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3" name="Google Shape;18023;p55"/>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4" name="Google Shape;18024;p55"/>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25" name="Google Shape;18025;p55"/>
          <p:cNvGrpSpPr/>
          <p:nvPr/>
        </p:nvGrpSpPr>
        <p:grpSpPr>
          <a:xfrm>
            <a:off x="2319498" y="1512744"/>
            <a:ext cx="352697" cy="352723"/>
            <a:chOff x="2319498" y="1512744"/>
            <a:chExt cx="352697" cy="352723"/>
          </a:xfrm>
        </p:grpSpPr>
        <p:sp>
          <p:nvSpPr>
            <p:cNvPr id="18026" name="Google Shape;18026;p55"/>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7" name="Google Shape;18027;p55"/>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8" name="Google Shape;18028;p55"/>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29" name="Google Shape;18029;p55"/>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0" name="Google Shape;18030;p55"/>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1" name="Google Shape;18031;p55"/>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2" name="Google Shape;18032;p55"/>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3" name="Google Shape;18033;p55"/>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4" name="Google Shape;18034;p55"/>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5" name="Google Shape;18035;p55"/>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6" name="Google Shape;18036;p55"/>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7" name="Google Shape;18037;p55"/>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8" name="Google Shape;18038;p55"/>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39" name="Google Shape;18039;p55"/>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0" name="Google Shape;18040;p55"/>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1" name="Google Shape;18041;p55"/>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2" name="Google Shape;18042;p55"/>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3" name="Google Shape;18043;p55"/>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4" name="Google Shape;18044;p55"/>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45" name="Google Shape;18045;p55"/>
          <p:cNvGrpSpPr/>
          <p:nvPr/>
        </p:nvGrpSpPr>
        <p:grpSpPr>
          <a:xfrm>
            <a:off x="4236601" y="1512666"/>
            <a:ext cx="312981" cy="352697"/>
            <a:chOff x="4236601" y="1512666"/>
            <a:chExt cx="312981" cy="352697"/>
          </a:xfrm>
        </p:grpSpPr>
        <p:sp>
          <p:nvSpPr>
            <p:cNvPr id="18046" name="Google Shape;18046;p55"/>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7" name="Google Shape;18047;p55"/>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8" name="Google Shape;18048;p55"/>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49" name="Google Shape;18049;p55"/>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0" name="Google Shape;18050;p55"/>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1" name="Google Shape;18051;p55"/>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2" name="Google Shape;18052;p55"/>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3" name="Google Shape;18053;p55"/>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4" name="Google Shape;18054;p55"/>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5" name="Google Shape;18055;p55"/>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6" name="Google Shape;18056;p55"/>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7" name="Google Shape;18057;p55"/>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8" name="Google Shape;18058;p55"/>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59" name="Google Shape;18059;p55"/>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60" name="Google Shape;18060;p55"/>
          <p:cNvGrpSpPr/>
          <p:nvPr/>
        </p:nvGrpSpPr>
        <p:grpSpPr>
          <a:xfrm>
            <a:off x="849675" y="3347716"/>
            <a:ext cx="346301" cy="375818"/>
            <a:chOff x="849675" y="3347716"/>
            <a:chExt cx="346301" cy="375818"/>
          </a:xfrm>
        </p:grpSpPr>
        <p:sp>
          <p:nvSpPr>
            <p:cNvPr id="18061" name="Google Shape;18061;p55"/>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2" name="Google Shape;18062;p55"/>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3" name="Google Shape;18063;p55"/>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4" name="Google Shape;18064;p55"/>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5" name="Google Shape;18065;p55"/>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6" name="Google Shape;18066;p55"/>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7" name="Google Shape;18067;p55"/>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8" name="Google Shape;18068;p55"/>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69" name="Google Shape;18069;p55"/>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0" name="Google Shape;18070;p55"/>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1" name="Google Shape;18071;p55"/>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2" name="Google Shape;18072;p55"/>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3" name="Google Shape;18073;p55"/>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4" name="Google Shape;18074;p55"/>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5" name="Google Shape;18075;p55"/>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6" name="Google Shape;18076;p55"/>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77" name="Google Shape;18077;p55"/>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078" name="Google Shape;18078;p55"/>
          <p:cNvGrpSpPr/>
          <p:nvPr/>
        </p:nvGrpSpPr>
        <p:grpSpPr>
          <a:xfrm>
            <a:off x="1324219" y="3399202"/>
            <a:ext cx="376579" cy="272846"/>
            <a:chOff x="1324219" y="3399202"/>
            <a:chExt cx="376579" cy="272846"/>
          </a:xfrm>
        </p:grpSpPr>
        <p:sp>
          <p:nvSpPr>
            <p:cNvPr id="18079" name="Google Shape;18079;p55"/>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0" name="Google Shape;18080;p55"/>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1" name="Google Shape;18081;p55"/>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2" name="Google Shape;18082;p55"/>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3" name="Google Shape;18083;p55"/>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4" name="Google Shape;18084;p55"/>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5" name="Google Shape;18085;p55"/>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6" name="Google Shape;18086;p55"/>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7" name="Google Shape;18087;p55"/>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8" name="Google Shape;18088;p55"/>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89" name="Google Shape;18089;p55"/>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0" name="Google Shape;18090;p55"/>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1" name="Google Shape;18091;p55"/>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2" name="Google Shape;18092;p55"/>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3" name="Google Shape;18093;p55"/>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4" name="Google Shape;18094;p55"/>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5" name="Google Shape;18095;p55"/>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6" name="Google Shape;18096;p55"/>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7" name="Google Shape;18097;p55"/>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8" name="Google Shape;18098;p55"/>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099" name="Google Shape;18099;p55"/>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0" name="Google Shape;18100;p55"/>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1" name="Google Shape;18101;p55"/>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2" name="Google Shape;18102;p55"/>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3" name="Google Shape;18103;p55"/>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4" name="Google Shape;18104;p55"/>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5" name="Google Shape;18105;p55"/>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6" name="Google Shape;18106;p55"/>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7" name="Google Shape;18107;p55"/>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8" name="Google Shape;18108;p55"/>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09" name="Google Shape;18109;p55"/>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0" name="Google Shape;18110;p55"/>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1" name="Google Shape;18111;p55"/>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12" name="Google Shape;18112;p55"/>
          <p:cNvGrpSpPr/>
          <p:nvPr/>
        </p:nvGrpSpPr>
        <p:grpSpPr>
          <a:xfrm>
            <a:off x="1798763" y="3395401"/>
            <a:ext cx="376186" cy="280448"/>
            <a:chOff x="1798763" y="3395401"/>
            <a:chExt cx="376186" cy="280448"/>
          </a:xfrm>
        </p:grpSpPr>
        <p:sp>
          <p:nvSpPr>
            <p:cNvPr id="18113" name="Google Shape;18113;p55"/>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4" name="Google Shape;18114;p55"/>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5" name="Google Shape;18115;p55"/>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6" name="Google Shape;18116;p55"/>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7" name="Google Shape;18117;p55"/>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8" name="Google Shape;18118;p55"/>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19" name="Google Shape;18119;p55"/>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0" name="Google Shape;18120;p55"/>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1" name="Google Shape;18121;p55"/>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2" name="Google Shape;18122;p55"/>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3" name="Google Shape;18123;p55"/>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4" name="Google Shape;18124;p55"/>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5" name="Google Shape;18125;p55"/>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6" name="Google Shape;18126;p55"/>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7" name="Google Shape;18127;p55"/>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8" name="Google Shape;18128;p55"/>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29" name="Google Shape;18129;p55"/>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0" name="Google Shape;18130;p55"/>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1" name="Google Shape;18131;p55"/>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2" name="Google Shape;18132;p55"/>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3" name="Google Shape;18133;p55"/>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4" name="Google Shape;18134;p55"/>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5" name="Google Shape;18135;p55"/>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6" name="Google Shape;18136;p55"/>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7" name="Google Shape;18137;p55"/>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8" name="Google Shape;18138;p55"/>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39" name="Google Shape;18139;p55"/>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0" name="Google Shape;18140;p55"/>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1" name="Google Shape;18141;p55"/>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2" name="Google Shape;18142;p55"/>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3" name="Google Shape;18143;p55"/>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144" name="Google Shape;18144;p55"/>
          <p:cNvGrpSpPr/>
          <p:nvPr/>
        </p:nvGrpSpPr>
        <p:grpSpPr>
          <a:xfrm>
            <a:off x="2273307" y="3378754"/>
            <a:ext cx="375818" cy="313374"/>
            <a:chOff x="2273307" y="3378754"/>
            <a:chExt cx="375818" cy="313374"/>
          </a:xfrm>
        </p:grpSpPr>
        <p:sp>
          <p:nvSpPr>
            <p:cNvPr id="18145" name="Google Shape;18145;p55"/>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6" name="Google Shape;18146;p55"/>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7" name="Google Shape;18147;p55"/>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8" name="Google Shape;18148;p55"/>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49" name="Google Shape;18149;p55"/>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0" name="Google Shape;18150;p55"/>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1" name="Google Shape;18151;p55"/>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2" name="Google Shape;18152;p55"/>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3" name="Google Shape;18153;p55"/>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4" name="Google Shape;18154;p55"/>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5" name="Google Shape;18155;p55"/>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6" name="Google Shape;18156;p55"/>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7" name="Google Shape;18157;p55"/>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8" name="Google Shape;18158;p55"/>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59" name="Google Shape;18159;p55"/>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0" name="Google Shape;18160;p55"/>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1" name="Google Shape;18161;p55"/>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2" name="Google Shape;18162;p55"/>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3" name="Google Shape;18163;p55"/>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4" name="Google Shape;18164;p55"/>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5" name="Google Shape;18165;p55"/>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6" name="Google Shape;18166;p55"/>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7" name="Google Shape;18167;p55"/>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8" name="Google Shape;18168;p55"/>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69" name="Google Shape;18169;p55"/>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0" name="Google Shape;18170;p55"/>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1" name="Google Shape;18171;p55"/>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2" name="Google Shape;18172;p55"/>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3" name="Google Shape;18173;p55"/>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4" name="Google Shape;18174;p55"/>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5" name="Google Shape;18175;p55"/>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6" name="Google Shape;18176;p55"/>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7" name="Google Shape;18177;p55"/>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8" name="Google Shape;18178;p55"/>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79" name="Google Shape;18179;p55"/>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0" name="Google Shape;18180;p55"/>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1" name="Google Shape;18181;p55"/>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2" name="Google Shape;18182;p55"/>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3" name="Google Shape;18183;p55"/>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4" name="Google Shape;18184;p55"/>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5" name="Google Shape;18185;p55"/>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6" name="Google Shape;18186;p55"/>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7" name="Google Shape;18187;p55"/>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8" name="Google Shape;18188;p55"/>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89" name="Google Shape;18189;p55"/>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0" name="Google Shape;18190;p55"/>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1" name="Google Shape;18191;p55"/>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2" name="Google Shape;18192;p55"/>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3" name="Google Shape;18193;p55"/>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4" name="Google Shape;18194;p55"/>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5" name="Google Shape;18195;p55"/>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6" name="Google Shape;18196;p55"/>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7" name="Google Shape;18197;p55"/>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8" name="Google Shape;18198;p55"/>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199" name="Google Shape;18199;p55"/>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0" name="Google Shape;18200;p55"/>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1" name="Google Shape;18201;p55"/>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2" name="Google Shape;18202;p55"/>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3" name="Google Shape;18203;p55"/>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4" name="Google Shape;18204;p55"/>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5" name="Google Shape;18205;p55"/>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6" name="Google Shape;18206;p55"/>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7" name="Google Shape;18207;p55"/>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8" name="Google Shape;18208;p55"/>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09" name="Google Shape;18209;p55"/>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0" name="Google Shape;18210;p55"/>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1" name="Google Shape;18211;p55"/>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2" name="Google Shape;18212;p55"/>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3" name="Google Shape;18213;p55"/>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4" name="Google Shape;18214;p55"/>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5" name="Google Shape;18215;p55"/>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6" name="Google Shape;18216;p55"/>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7" name="Google Shape;18217;p55"/>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8" name="Google Shape;18218;p55"/>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19" name="Google Shape;18219;p55"/>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0" name="Google Shape;18220;p55"/>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1" name="Google Shape;18221;p55"/>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2" name="Google Shape;18222;p55"/>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3" name="Google Shape;18223;p55"/>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4" name="Google Shape;18224;p55"/>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5" name="Google Shape;18225;p55"/>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6" name="Google Shape;18226;p55"/>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7" name="Google Shape;18227;p55"/>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28" name="Google Shape;18228;p55"/>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29" name="Google Shape;18229;p55"/>
          <p:cNvGrpSpPr/>
          <p:nvPr/>
        </p:nvGrpSpPr>
        <p:grpSpPr>
          <a:xfrm>
            <a:off x="2747484" y="3359460"/>
            <a:ext cx="377705" cy="352330"/>
            <a:chOff x="2747484" y="3359460"/>
            <a:chExt cx="377705" cy="352330"/>
          </a:xfrm>
        </p:grpSpPr>
        <p:sp>
          <p:nvSpPr>
            <p:cNvPr id="18230" name="Google Shape;18230;p55"/>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1" name="Google Shape;18231;p55"/>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2" name="Google Shape;18232;p55"/>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3" name="Google Shape;18233;p55"/>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4" name="Google Shape;18234;p55"/>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5" name="Google Shape;18235;p55"/>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6" name="Google Shape;18236;p55"/>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7" name="Google Shape;18237;p55"/>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8" name="Google Shape;18238;p55"/>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39" name="Google Shape;18239;p55"/>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0" name="Google Shape;18240;p55"/>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1" name="Google Shape;18241;p55"/>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2" name="Google Shape;18242;p55"/>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3" name="Google Shape;18243;p55"/>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4" name="Google Shape;18244;p55"/>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45" name="Google Shape;18245;p55"/>
          <p:cNvGrpSpPr/>
          <p:nvPr/>
        </p:nvGrpSpPr>
        <p:grpSpPr>
          <a:xfrm>
            <a:off x="3696205" y="3371938"/>
            <a:ext cx="375792" cy="327374"/>
            <a:chOff x="3696205" y="3371938"/>
            <a:chExt cx="375792" cy="327374"/>
          </a:xfrm>
        </p:grpSpPr>
        <p:sp>
          <p:nvSpPr>
            <p:cNvPr id="18246" name="Google Shape;18246;p55"/>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7" name="Google Shape;18247;p55"/>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8" name="Google Shape;18248;p55"/>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49" name="Google Shape;18249;p55"/>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0" name="Google Shape;18250;p55"/>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1" name="Google Shape;18251;p55"/>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2" name="Google Shape;18252;p55"/>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3" name="Google Shape;18253;p55"/>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4" name="Google Shape;18254;p55"/>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5" name="Google Shape;18255;p55"/>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6" name="Google Shape;18256;p55"/>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7" name="Google Shape;18257;p55"/>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8" name="Google Shape;18258;p55"/>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59" name="Google Shape;18259;p55"/>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0" name="Google Shape;18260;p55"/>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1" name="Google Shape;18261;p55"/>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2" name="Google Shape;18262;p55"/>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3" name="Google Shape;18263;p55"/>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4" name="Google Shape;18264;p55"/>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5" name="Google Shape;18265;p55"/>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6" name="Google Shape;18266;p55"/>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7" name="Google Shape;18267;p55"/>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68" name="Google Shape;18268;p55"/>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69" name="Google Shape;18269;p55"/>
          <p:cNvGrpSpPr/>
          <p:nvPr/>
        </p:nvGrpSpPr>
        <p:grpSpPr>
          <a:xfrm>
            <a:off x="6567324" y="2436849"/>
            <a:ext cx="366722" cy="342892"/>
            <a:chOff x="6567324" y="2436849"/>
            <a:chExt cx="366722" cy="342892"/>
          </a:xfrm>
        </p:grpSpPr>
        <p:sp>
          <p:nvSpPr>
            <p:cNvPr id="18270" name="Google Shape;18270;p55"/>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1" name="Google Shape;18271;p55"/>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2" name="Google Shape;18272;p55"/>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3" name="Google Shape;18273;p55"/>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4" name="Google Shape;18274;p55"/>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5" name="Google Shape;18275;p55"/>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6" name="Google Shape;18276;p55"/>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7" name="Google Shape;18277;p55"/>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8" name="Google Shape;18278;p55"/>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79" name="Google Shape;18279;p55"/>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0" name="Google Shape;18280;p55"/>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1" name="Google Shape;18281;p55"/>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82" name="Google Shape;18282;p55"/>
          <p:cNvGrpSpPr/>
          <p:nvPr/>
        </p:nvGrpSpPr>
        <p:grpSpPr>
          <a:xfrm>
            <a:off x="4208970" y="3361347"/>
            <a:ext cx="299349" cy="348188"/>
            <a:chOff x="4208970" y="3361347"/>
            <a:chExt cx="299349" cy="348188"/>
          </a:xfrm>
        </p:grpSpPr>
        <p:sp>
          <p:nvSpPr>
            <p:cNvPr id="18283" name="Google Shape;18283;p55"/>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4" name="Google Shape;18284;p55"/>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5" name="Google Shape;18285;p55"/>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6" name="Google Shape;18286;p55"/>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7" name="Google Shape;18287;p55"/>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8" name="Google Shape;18288;p55"/>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89" name="Google Shape;18289;p55"/>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0" name="Google Shape;18290;p55"/>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1" name="Google Shape;18291;p55"/>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2" name="Google Shape;18292;p55"/>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3" name="Google Shape;18293;p55"/>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4" name="Google Shape;18294;p55"/>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5" name="Google Shape;18295;p55"/>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6" name="Google Shape;18296;p55"/>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297" name="Google Shape;18297;p55"/>
          <p:cNvGrpSpPr/>
          <p:nvPr/>
        </p:nvGrpSpPr>
        <p:grpSpPr>
          <a:xfrm>
            <a:off x="2786833" y="1512351"/>
            <a:ext cx="366721" cy="353667"/>
            <a:chOff x="2786833" y="1512351"/>
            <a:chExt cx="366721" cy="353667"/>
          </a:xfrm>
        </p:grpSpPr>
        <p:sp>
          <p:nvSpPr>
            <p:cNvPr id="18298" name="Google Shape;18298;p55"/>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299" name="Google Shape;18299;p55"/>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0" name="Google Shape;18300;p55"/>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1" name="Google Shape;18301;p55"/>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2" name="Google Shape;18302;p55"/>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3" name="Google Shape;18303;p55"/>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4" name="Google Shape;18304;p55"/>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5" name="Google Shape;18305;p55"/>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6" name="Google Shape;18306;p55"/>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7" name="Google Shape;18307;p55"/>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8" name="Google Shape;18308;p55"/>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09" name="Google Shape;18309;p55"/>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0" name="Google Shape;18310;p55"/>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1" name="Google Shape;18311;p55"/>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2" name="Google Shape;18312;p55"/>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3" name="Google Shape;18313;p55"/>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4" name="Google Shape;18314;p55"/>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5" name="Google Shape;18315;p55"/>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6" name="Google Shape;18316;p55"/>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17" name="Google Shape;18317;p55"/>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18" name="Google Shape;18318;p55"/>
          <p:cNvGrpSpPr/>
          <p:nvPr/>
        </p:nvGrpSpPr>
        <p:grpSpPr>
          <a:xfrm>
            <a:off x="1845321" y="1512744"/>
            <a:ext cx="352723" cy="353090"/>
            <a:chOff x="1845321" y="1512744"/>
            <a:chExt cx="352723" cy="353090"/>
          </a:xfrm>
        </p:grpSpPr>
        <p:sp>
          <p:nvSpPr>
            <p:cNvPr id="18319" name="Google Shape;18319;p55"/>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0" name="Google Shape;18320;p55"/>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1" name="Google Shape;18321;p55"/>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2" name="Google Shape;18322;p55"/>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3" name="Google Shape;18323;p55"/>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4" name="Google Shape;18324;p55"/>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5" name="Google Shape;18325;p55"/>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6" name="Google Shape;18326;p55"/>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7" name="Google Shape;18327;p55"/>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8" name="Google Shape;18328;p55"/>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29" name="Google Shape;18329;p55"/>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30" name="Google Shape;18330;p55"/>
          <p:cNvGrpSpPr/>
          <p:nvPr/>
        </p:nvGrpSpPr>
        <p:grpSpPr>
          <a:xfrm>
            <a:off x="3214452" y="3340533"/>
            <a:ext cx="392464" cy="389895"/>
            <a:chOff x="3214452" y="3340533"/>
            <a:chExt cx="392464" cy="389895"/>
          </a:xfrm>
        </p:grpSpPr>
        <p:sp>
          <p:nvSpPr>
            <p:cNvPr id="18331" name="Google Shape;18331;p55"/>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2" name="Google Shape;18332;p55"/>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3" name="Google Shape;18333;p55"/>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4" name="Google Shape;18334;p55"/>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5" name="Google Shape;18335;p55"/>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6" name="Google Shape;18336;p55"/>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7" name="Google Shape;18337;p55"/>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8" name="Google Shape;18338;p55"/>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39" name="Google Shape;18339;p55"/>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0" name="Google Shape;18340;p55"/>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1" name="Google Shape;18341;p55"/>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2" name="Google Shape;18342;p55"/>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3" name="Google Shape;18343;p55"/>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4" name="Google Shape;18344;p55"/>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5" name="Google Shape;18345;p55"/>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6" name="Google Shape;18346;p55"/>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7" name="Google Shape;18347;p55"/>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8" name="Google Shape;18348;p55"/>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49" name="Google Shape;18349;p55"/>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0" name="Google Shape;18350;p55"/>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1" name="Google Shape;18351;p55"/>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2" name="Google Shape;18352;p55"/>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3" name="Google Shape;18353;p55"/>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4" name="Google Shape;18354;p55"/>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5" name="Google Shape;18355;p55"/>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56" name="Google Shape;18356;p55"/>
          <p:cNvGrpSpPr/>
          <p:nvPr/>
        </p:nvGrpSpPr>
        <p:grpSpPr>
          <a:xfrm>
            <a:off x="3327229" y="1499899"/>
            <a:ext cx="234650" cy="378439"/>
            <a:chOff x="3327229" y="1499899"/>
            <a:chExt cx="234650" cy="378439"/>
          </a:xfrm>
        </p:grpSpPr>
        <p:sp>
          <p:nvSpPr>
            <p:cNvPr id="18357" name="Google Shape;18357;p55"/>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8" name="Google Shape;18358;p55"/>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59" name="Google Shape;18359;p55"/>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0" name="Google Shape;18360;p55"/>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1" name="Google Shape;18361;p55"/>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2" name="Google Shape;18362;p55"/>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3" name="Google Shape;18363;p55"/>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4" name="Google Shape;18364;p55"/>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5" name="Google Shape;18365;p55"/>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6" name="Google Shape;18366;p55"/>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7" name="Google Shape;18367;p55"/>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8" name="Google Shape;18368;p55"/>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69" name="Google Shape;18369;p55"/>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0" name="Google Shape;18370;p55"/>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1" name="Google Shape;18371;p55"/>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2" name="Google Shape;18372;p55"/>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3" name="Google Shape;18373;p55"/>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4" name="Google Shape;18374;p55"/>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5" name="Google Shape;18375;p55"/>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6" name="Google Shape;18376;p55"/>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77" name="Google Shape;18377;p55"/>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78" name="Google Shape;18378;p55"/>
          <p:cNvGrpSpPr/>
          <p:nvPr/>
        </p:nvGrpSpPr>
        <p:grpSpPr>
          <a:xfrm>
            <a:off x="3735553" y="1530151"/>
            <a:ext cx="366722" cy="317962"/>
            <a:chOff x="3735553" y="1530151"/>
            <a:chExt cx="366722" cy="317962"/>
          </a:xfrm>
        </p:grpSpPr>
        <p:sp>
          <p:nvSpPr>
            <p:cNvPr id="18379" name="Google Shape;18379;p55"/>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0" name="Google Shape;18380;p55"/>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1" name="Google Shape;18381;p55"/>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2" name="Google Shape;18382;p55"/>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3" name="Google Shape;18383;p55"/>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4" name="Google Shape;18384;p55"/>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5" name="Google Shape;18385;p55"/>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6" name="Google Shape;18386;p55"/>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7" name="Google Shape;18387;p55"/>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8" name="Google Shape;18388;p55"/>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89" name="Google Shape;18389;p55"/>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0" name="Google Shape;18390;p55"/>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391" name="Google Shape;18391;p55"/>
          <p:cNvGrpSpPr/>
          <p:nvPr/>
        </p:nvGrpSpPr>
        <p:grpSpPr>
          <a:xfrm>
            <a:off x="866322" y="2469775"/>
            <a:ext cx="379226" cy="322734"/>
            <a:chOff x="866322" y="2469775"/>
            <a:chExt cx="379226" cy="322734"/>
          </a:xfrm>
        </p:grpSpPr>
        <p:sp>
          <p:nvSpPr>
            <p:cNvPr id="18392" name="Google Shape;18392;p55"/>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3" name="Google Shape;18393;p55"/>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4" name="Google Shape;18394;p55"/>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5" name="Google Shape;18395;p55"/>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6" name="Google Shape;18396;p55"/>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7" name="Google Shape;18397;p55"/>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8" name="Google Shape;18398;p55"/>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399" name="Google Shape;18399;p55"/>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0" name="Google Shape;18400;p55"/>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1" name="Google Shape;18401;p55"/>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2" name="Google Shape;18402;p55"/>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3" name="Google Shape;18403;p55"/>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4" name="Google Shape;18404;p55"/>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5" name="Google Shape;18405;p55"/>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6" name="Google Shape;18406;p55"/>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7" name="Google Shape;18407;p55"/>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8" name="Google Shape;18408;p55"/>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09" name="Google Shape;18409;p55"/>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0" name="Google Shape;18410;p55"/>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1" name="Google Shape;18411;p55"/>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2" name="Google Shape;18412;p55"/>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3" name="Google Shape;18413;p55"/>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4" name="Google Shape;18414;p55"/>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5" name="Google Shape;18415;p55"/>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6" name="Google Shape;18416;p55"/>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17" name="Google Shape;18417;p55"/>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18" name="Google Shape;18418;p55"/>
          <p:cNvGrpSpPr/>
          <p:nvPr/>
        </p:nvGrpSpPr>
        <p:grpSpPr>
          <a:xfrm>
            <a:off x="1328387" y="2500814"/>
            <a:ext cx="404183" cy="289152"/>
            <a:chOff x="1328387" y="2500814"/>
            <a:chExt cx="404183" cy="289152"/>
          </a:xfrm>
        </p:grpSpPr>
        <p:sp>
          <p:nvSpPr>
            <p:cNvPr id="18419" name="Google Shape;18419;p55"/>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0" name="Google Shape;18420;p55"/>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1" name="Google Shape;18421;p55"/>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2" name="Google Shape;18422;p55"/>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3" name="Google Shape;18423;p55"/>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4" name="Google Shape;18424;p55"/>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5" name="Google Shape;18425;p55"/>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6" name="Google Shape;18426;p55"/>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7" name="Google Shape;18427;p55"/>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8" name="Google Shape;18428;p55"/>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29" name="Google Shape;18429;p55"/>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0" name="Google Shape;18430;p55"/>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1" name="Google Shape;18431;p55"/>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2" name="Google Shape;18432;p55"/>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3" name="Google Shape;18433;p55"/>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4" name="Google Shape;18434;p55"/>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5" name="Google Shape;18435;p55"/>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6" name="Google Shape;18436;p55"/>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7" name="Google Shape;18437;p55"/>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8" name="Google Shape;18438;p55"/>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39" name="Google Shape;18439;p55"/>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0" name="Google Shape;18440;p55"/>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1" name="Google Shape;18441;p55"/>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2" name="Google Shape;18442;p55"/>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3" name="Google Shape;18443;p55"/>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4" name="Google Shape;18444;p55"/>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5" name="Google Shape;18445;p55"/>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6" name="Google Shape;18446;p55"/>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47" name="Google Shape;18447;p55"/>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48" name="Google Shape;18448;p55"/>
          <p:cNvGrpSpPr/>
          <p:nvPr/>
        </p:nvGrpSpPr>
        <p:grpSpPr>
          <a:xfrm>
            <a:off x="1821465" y="2495702"/>
            <a:ext cx="365988" cy="270801"/>
            <a:chOff x="1821465" y="2495702"/>
            <a:chExt cx="365988" cy="270801"/>
          </a:xfrm>
        </p:grpSpPr>
        <p:sp>
          <p:nvSpPr>
            <p:cNvPr id="18449" name="Google Shape;18449;p55"/>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0" name="Google Shape;18450;p55"/>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1" name="Google Shape;18451;p55"/>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2" name="Google Shape;18452;p55"/>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3" name="Google Shape;18453;p55"/>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4" name="Google Shape;18454;p55"/>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5" name="Google Shape;18455;p55"/>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56" name="Google Shape;18456;p55"/>
          <p:cNvGrpSpPr/>
          <p:nvPr/>
        </p:nvGrpSpPr>
        <p:grpSpPr>
          <a:xfrm>
            <a:off x="3725723" y="2455776"/>
            <a:ext cx="354977" cy="351202"/>
            <a:chOff x="3725723" y="2455776"/>
            <a:chExt cx="354977" cy="351202"/>
          </a:xfrm>
        </p:grpSpPr>
        <p:sp>
          <p:nvSpPr>
            <p:cNvPr id="18457" name="Google Shape;18457;p55"/>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8" name="Google Shape;18458;p55"/>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59" name="Google Shape;18459;p55"/>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0" name="Google Shape;18460;p55"/>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1" name="Google Shape;18461;p55"/>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2" name="Google Shape;18462;p55"/>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3" name="Google Shape;18463;p55"/>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4" name="Google Shape;18464;p55"/>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5" name="Google Shape;18465;p55"/>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6" name="Google Shape;18466;p55"/>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7" name="Google Shape;18467;p55"/>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8" name="Google Shape;18468;p55"/>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69" name="Google Shape;18469;p55"/>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70" name="Google Shape;18470;p55"/>
          <p:cNvGrpSpPr/>
          <p:nvPr/>
        </p:nvGrpSpPr>
        <p:grpSpPr>
          <a:xfrm>
            <a:off x="5226165" y="1977641"/>
            <a:ext cx="230482" cy="388847"/>
            <a:chOff x="5226165" y="1977641"/>
            <a:chExt cx="230482" cy="388847"/>
          </a:xfrm>
        </p:grpSpPr>
        <p:sp>
          <p:nvSpPr>
            <p:cNvPr id="18471" name="Google Shape;18471;p55"/>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2" name="Google Shape;18472;p55"/>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3" name="Google Shape;18473;p55"/>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4" name="Google Shape;18474;p55"/>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5" name="Google Shape;18475;p55"/>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6" name="Google Shape;18476;p55"/>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7" name="Google Shape;18477;p55"/>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8" name="Google Shape;18478;p55"/>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79" name="Google Shape;18479;p55"/>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0" name="Google Shape;18480;p55"/>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1" name="Google Shape;18481;p55"/>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2" name="Google Shape;18482;p55"/>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483" name="Google Shape;18483;p55"/>
          <p:cNvGrpSpPr/>
          <p:nvPr/>
        </p:nvGrpSpPr>
        <p:grpSpPr>
          <a:xfrm>
            <a:off x="5632602" y="2025510"/>
            <a:ext cx="370130" cy="287264"/>
            <a:chOff x="5632602" y="2025510"/>
            <a:chExt cx="370130" cy="287264"/>
          </a:xfrm>
        </p:grpSpPr>
        <p:sp>
          <p:nvSpPr>
            <p:cNvPr id="18484" name="Google Shape;18484;p55"/>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5" name="Google Shape;18485;p55"/>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6" name="Google Shape;18486;p55"/>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7" name="Google Shape;18487;p55"/>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8" name="Google Shape;18488;p55"/>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89" name="Google Shape;18489;p55"/>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0" name="Google Shape;18490;p55"/>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1" name="Google Shape;18491;p55"/>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2" name="Google Shape;18492;p55"/>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3" name="Google Shape;18493;p55"/>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4" name="Google Shape;18494;p55"/>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5" name="Google Shape;18495;p55"/>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6" name="Google Shape;18496;p55"/>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7" name="Google Shape;18497;p55"/>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8" name="Google Shape;18498;p55"/>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499" name="Google Shape;18499;p55"/>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0" name="Google Shape;18500;p55"/>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1" name="Google Shape;18501;p55"/>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02" name="Google Shape;18502;p55"/>
          <p:cNvGrpSpPr/>
          <p:nvPr/>
        </p:nvGrpSpPr>
        <p:grpSpPr>
          <a:xfrm>
            <a:off x="4212378" y="2456537"/>
            <a:ext cx="331515" cy="330021"/>
            <a:chOff x="4212378" y="2456537"/>
            <a:chExt cx="331515" cy="330021"/>
          </a:xfrm>
        </p:grpSpPr>
        <p:sp>
          <p:nvSpPr>
            <p:cNvPr id="18503" name="Google Shape;18503;p55"/>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4" name="Google Shape;18504;p55"/>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5" name="Google Shape;18505;p55"/>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6" name="Google Shape;18506;p55"/>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7" name="Google Shape;18507;p55"/>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8" name="Google Shape;18508;p55"/>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09" name="Google Shape;18509;p55"/>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0" name="Google Shape;18510;p55"/>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1" name="Google Shape;18511;p55"/>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12" name="Google Shape;18512;p55"/>
          <p:cNvGrpSpPr/>
          <p:nvPr/>
        </p:nvGrpSpPr>
        <p:grpSpPr>
          <a:xfrm>
            <a:off x="6176013" y="1977825"/>
            <a:ext cx="235410" cy="347427"/>
            <a:chOff x="6176013" y="1977825"/>
            <a:chExt cx="235410" cy="347427"/>
          </a:xfrm>
        </p:grpSpPr>
        <p:sp>
          <p:nvSpPr>
            <p:cNvPr id="18513" name="Google Shape;18513;p55"/>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4" name="Google Shape;18514;p55"/>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5" name="Google Shape;18515;p55"/>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6" name="Google Shape;18516;p55"/>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7" name="Google Shape;18517;p55"/>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8" name="Google Shape;18518;p55"/>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19" name="Google Shape;18519;p55"/>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0" name="Google Shape;18520;p55"/>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1" name="Google Shape;18521;p55"/>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2" name="Google Shape;18522;p55"/>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3" name="Google Shape;18523;p55"/>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4" name="Google Shape;18524;p55"/>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5" name="Google Shape;18525;p55"/>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6" name="Google Shape;18526;p55"/>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7" name="Google Shape;18527;p55"/>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8" name="Google Shape;18528;p55"/>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29" name="Google Shape;18529;p55"/>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30" name="Google Shape;18530;p55"/>
          <p:cNvGrpSpPr/>
          <p:nvPr/>
        </p:nvGrpSpPr>
        <p:grpSpPr>
          <a:xfrm>
            <a:off x="6652077" y="1977458"/>
            <a:ext cx="235777" cy="347794"/>
            <a:chOff x="6652077" y="1977458"/>
            <a:chExt cx="235777" cy="347794"/>
          </a:xfrm>
        </p:grpSpPr>
        <p:sp>
          <p:nvSpPr>
            <p:cNvPr id="18531" name="Google Shape;18531;p55"/>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2" name="Google Shape;18532;p55"/>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3" name="Google Shape;18533;p55"/>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4" name="Google Shape;18534;p55"/>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5" name="Google Shape;18535;p55"/>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6" name="Google Shape;18536;p55"/>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7" name="Google Shape;18537;p55"/>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8" name="Google Shape;18538;p55"/>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39" name="Google Shape;18539;p55"/>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0" name="Google Shape;18540;p55"/>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1" name="Google Shape;18541;p55"/>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2" name="Google Shape;18542;p55"/>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3" name="Google Shape;18543;p55"/>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4" name="Google Shape;18544;p55"/>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5" name="Google Shape;18545;p55"/>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6" name="Google Shape;18546;p55"/>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47" name="Google Shape;18547;p55"/>
          <p:cNvGrpSpPr/>
          <p:nvPr/>
        </p:nvGrpSpPr>
        <p:grpSpPr>
          <a:xfrm>
            <a:off x="7072513" y="1997512"/>
            <a:ext cx="394352" cy="308053"/>
            <a:chOff x="7072513" y="1997512"/>
            <a:chExt cx="394352" cy="308053"/>
          </a:xfrm>
        </p:grpSpPr>
        <p:sp>
          <p:nvSpPr>
            <p:cNvPr id="18548" name="Google Shape;18548;p55"/>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49" name="Google Shape;18549;p55"/>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0" name="Google Shape;18550;p55"/>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1" name="Google Shape;18551;p55"/>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2" name="Google Shape;18552;p55"/>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3" name="Google Shape;18553;p55"/>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4" name="Google Shape;18554;p55"/>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5" name="Google Shape;18555;p55"/>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6" name="Google Shape;18556;p55"/>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7" name="Google Shape;18557;p55"/>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58" name="Google Shape;18558;p55"/>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59" name="Google Shape;18559;p55"/>
          <p:cNvGrpSpPr/>
          <p:nvPr/>
        </p:nvGrpSpPr>
        <p:grpSpPr>
          <a:xfrm>
            <a:off x="7576208" y="1977825"/>
            <a:ext cx="292534" cy="347453"/>
            <a:chOff x="7576208" y="1977825"/>
            <a:chExt cx="292534" cy="347453"/>
          </a:xfrm>
        </p:grpSpPr>
        <p:sp>
          <p:nvSpPr>
            <p:cNvPr id="18560" name="Google Shape;18560;p55"/>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1" name="Google Shape;18561;p55"/>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2" name="Google Shape;18562;p55"/>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3" name="Google Shape;18563;p55"/>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4" name="Google Shape;18564;p55"/>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5" name="Google Shape;18565;p55"/>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6" name="Google Shape;18566;p55"/>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7" name="Google Shape;18567;p55"/>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8" name="Google Shape;18568;p55"/>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69" name="Google Shape;18569;p55"/>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0" name="Google Shape;18570;p55"/>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1" name="Google Shape;18571;p55"/>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2" name="Google Shape;18572;p55"/>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573" name="Google Shape;18573;p55"/>
          <p:cNvGrpSpPr/>
          <p:nvPr/>
        </p:nvGrpSpPr>
        <p:grpSpPr>
          <a:xfrm>
            <a:off x="8023882" y="1977458"/>
            <a:ext cx="320557" cy="347794"/>
            <a:chOff x="8023882" y="1977458"/>
            <a:chExt cx="320557" cy="347794"/>
          </a:xfrm>
        </p:grpSpPr>
        <p:sp>
          <p:nvSpPr>
            <p:cNvPr id="18574" name="Google Shape;18574;p55"/>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5" name="Google Shape;18575;p55"/>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6" name="Google Shape;18576;p55"/>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7" name="Google Shape;18577;p55"/>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8" name="Google Shape;18578;p55"/>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79" name="Google Shape;18579;p55"/>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0" name="Google Shape;18580;p55"/>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1" name="Google Shape;18581;p55"/>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2" name="Google Shape;18582;p55"/>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3" name="Google Shape;18583;p55"/>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4" name="Google Shape;18584;p55"/>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5" name="Google Shape;18585;p55"/>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6" name="Google Shape;18586;p55"/>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7" name="Google Shape;18587;p55"/>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8" name="Google Shape;18588;p55"/>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89" name="Google Shape;18589;p55"/>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0" name="Google Shape;18590;p55"/>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1" name="Google Shape;18591;p55"/>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2" name="Google Shape;18592;p55"/>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3" name="Google Shape;18593;p55"/>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4" name="Google Shape;18594;p55"/>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5" name="Google Shape;18595;p55"/>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6" name="Google Shape;18596;p55"/>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7" name="Google Shape;18597;p55"/>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8" name="Google Shape;18598;p55"/>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599" name="Google Shape;18599;p55"/>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0" name="Google Shape;18600;p55"/>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1" name="Google Shape;18601;p55"/>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2" name="Google Shape;18602;p55"/>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3" name="Google Shape;18603;p55"/>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4" name="Google Shape;18604;p55"/>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5" name="Google Shape;18605;p55"/>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6" name="Google Shape;18606;p55"/>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7" name="Google Shape;18607;p55"/>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8" name="Google Shape;18608;p55"/>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09" name="Google Shape;18609;p55"/>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0" name="Google Shape;18610;p55"/>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1" name="Google Shape;18611;p55"/>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2" name="Google Shape;18612;p55"/>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3" name="Google Shape;18613;p55"/>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14" name="Google Shape;18614;p55"/>
          <p:cNvGrpSpPr/>
          <p:nvPr/>
        </p:nvGrpSpPr>
        <p:grpSpPr>
          <a:xfrm>
            <a:off x="5627674" y="2444819"/>
            <a:ext cx="345147" cy="342630"/>
            <a:chOff x="5627674" y="2444819"/>
            <a:chExt cx="345147" cy="342630"/>
          </a:xfrm>
        </p:grpSpPr>
        <p:sp>
          <p:nvSpPr>
            <p:cNvPr id="18615" name="Google Shape;18615;p55"/>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6" name="Google Shape;18616;p55"/>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7" name="Google Shape;18617;p55"/>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8" name="Google Shape;18618;p55"/>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19" name="Google Shape;18619;p55"/>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20" name="Google Shape;18620;p55"/>
          <p:cNvGrpSpPr/>
          <p:nvPr/>
        </p:nvGrpSpPr>
        <p:grpSpPr>
          <a:xfrm>
            <a:off x="4653996" y="2440257"/>
            <a:ext cx="396607" cy="348555"/>
            <a:chOff x="4653996" y="2440257"/>
            <a:chExt cx="396607" cy="348555"/>
          </a:xfrm>
        </p:grpSpPr>
        <p:sp>
          <p:nvSpPr>
            <p:cNvPr id="18621" name="Google Shape;18621;p55"/>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2" name="Google Shape;18622;p55"/>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3" name="Google Shape;18623;p55"/>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4" name="Google Shape;18624;p55"/>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5" name="Google Shape;18625;p55"/>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6" name="Google Shape;18626;p55"/>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7" name="Google Shape;18627;p55"/>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8" name="Google Shape;18628;p55"/>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29" name="Google Shape;18629;p55"/>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0" name="Google Shape;18630;p55"/>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1" name="Google Shape;18631;p55"/>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2" name="Google Shape;18632;p55"/>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3" name="Google Shape;18633;p55"/>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4" name="Google Shape;18634;p55"/>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5" name="Google Shape;18635;p55"/>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6" name="Google Shape;18636;p55"/>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7" name="Google Shape;18637;p55"/>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38" name="Google Shape;18638;p55"/>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39" name="Google Shape;18639;p55"/>
          <p:cNvGrpSpPr/>
          <p:nvPr/>
        </p:nvGrpSpPr>
        <p:grpSpPr>
          <a:xfrm>
            <a:off x="1854391" y="2895140"/>
            <a:ext cx="301630" cy="374271"/>
            <a:chOff x="1854391" y="2895140"/>
            <a:chExt cx="301630" cy="374271"/>
          </a:xfrm>
        </p:grpSpPr>
        <p:sp>
          <p:nvSpPr>
            <p:cNvPr id="18640" name="Google Shape;18640;p55"/>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1" name="Google Shape;18641;p55"/>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2" name="Google Shape;18642;p55"/>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3" name="Google Shape;18643;p55"/>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4" name="Google Shape;18644;p55"/>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5" name="Google Shape;18645;p55"/>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6" name="Google Shape;18646;p55"/>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7" name="Google Shape;18647;p55"/>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8" name="Google Shape;18648;p55"/>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49" name="Google Shape;18649;p55"/>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0" name="Google Shape;18650;p55"/>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1" name="Google Shape;18651;p55"/>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2" name="Google Shape;18652;p55"/>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3" name="Google Shape;18653;p55"/>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4" name="Google Shape;18654;p55"/>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5" name="Google Shape;18655;p55"/>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6" name="Google Shape;18656;p55"/>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7" name="Google Shape;18657;p55"/>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8" name="Google Shape;18658;p55"/>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59" name="Google Shape;18659;p55"/>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0" name="Google Shape;18660;p55"/>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1" name="Google Shape;18661;p55"/>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2" name="Google Shape;18662;p55"/>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3" name="Google Shape;18663;p55"/>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4" name="Google Shape;18664;p55"/>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5" name="Google Shape;18665;p55"/>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6" name="Google Shape;18666;p55"/>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7" name="Google Shape;18667;p55"/>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8" name="Google Shape;18668;p55"/>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69" name="Google Shape;18669;p55"/>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0" name="Google Shape;18670;p55"/>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1" name="Google Shape;18671;p55"/>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2" name="Google Shape;18672;p55"/>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3" name="Google Shape;18673;p55"/>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4" name="Google Shape;18674;p55"/>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5" name="Google Shape;18675;p55"/>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6" name="Google Shape;18676;p55"/>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7" name="Google Shape;18677;p55"/>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8" name="Google Shape;18678;p55"/>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79" name="Google Shape;18679;p55"/>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0" name="Google Shape;18680;p55"/>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1" name="Google Shape;18681;p55"/>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2" name="Google Shape;18682;p55"/>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3" name="Google Shape;18683;p55"/>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4" name="Google Shape;18684;p55"/>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5" name="Google Shape;18685;p55"/>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6" name="Google Shape;18686;p55"/>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7" name="Google Shape;18687;p55"/>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88" name="Google Shape;18688;p55"/>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689" name="Google Shape;18689;p55"/>
          <p:cNvGrpSpPr/>
          <p:nvPr/>
        </p:nvGrpSpPr>
        <p:grpSpPr>
          <a:xfrm>
            <a:off x="5172817" y="2438370"/>
            <a:ext cx="289519" cy="357651"/>
            <a:chOff x="5172817" y="2438370"/>
            <a:chExt cx="289519" cy="357651"/>
          </a:xfrm>
        </p:grpSpPr>
        <p:sp>
          <p:nvSpPr>
            <p:cNvPr id="18690" name="Google Shape;18690;p55"/>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1" name="Google Shape;18691;p55"/>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2" name="Google Shape;18692;p55"/>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3" name="Google Shape;18693;p55"/>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4" name="Google Shape;18694;p55"/>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5" name="Google Shape;18695;p55"/>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6" name="Google Shape;18696;p55"/>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7" name="Google Shape;18697;p55"/>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8" name="Google Shape;18698;p55"/>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699" name="Google Shape;18699;p55"/>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0" name="Google Shape;18700;p55"/>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01" name="Google Shape;18701;p55"/>
          <p:cNvGrpSpPr/>
          <p:nvPr/>
        </p:nvGrpSpPr>
        <p:grpSpPr>
          <a:xfrm>
            <a:off x="3234506" y="2484534"/>
            <a:ext cx="388297" cy="293320"/>
            <a:chOff x="3234506" y="2484534"/>
            <a:chExt cx="388297" cy="293320"/>
          </a:xfrm>
        </p:grpSpPr>
        <p:sp>
          <p:nvSpPr>
            <p:cNvPr id="18702" name="Google Shape;18702;p55"/>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3" name="Google Shape;18703;p55"/>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4" name="Google Shape;18704;p55"/>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5" name="Google Shape;18705;p55"/>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6" name="Google Shape;18706;p55"/>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7" name="Google Shape;18707;p55"/>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8" name="Google Shape;18708;p55"/>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09" name="Google Shape;18709;p55"/>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0" name="Google Shape;18710;p55"/>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1" name="Google Shape;18711;p55"/>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2" name="Google Shape;18712;p55"/>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3" name="Google Shape;18713;p55"/>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4" name="Google Shape;18714;p55"/>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5" name="Google Shape;18715;p55"/>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6" name="Google Shape;18716;p55"/>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17" name="Google Shape;18717;p55"/>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18" name="Google Shape;18718;p55"/>
          <p:cNvGrpSpPr/>
          <p:nvPr/>
        </p:nvGrpSpPr>
        <p:grpSpPr>
          <a:xfrm>
            <a:off x="6065149" y="3367036"/>
            <a:ext cx="362554" cy="356498"/>
            <a:chOff x="6065149" y="3367036"/>
            <a:chExt cx="362554" cy="356498"/>
          </a:xfrm>
        </p:grpSpPr>
        <p:sp>
          <p:nvSpPr>
            <p:cNvPr id="18719" name="Google Shape;18719;p55"/>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0" name="Google Shape;18720;p55"/>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1" name="Google Shape;18721;p55"/>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2" name="Google Shape;18722;p55"/>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3" name="Google Shape;18723;p55"/>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24" name="Google Shape;18724;p55"/>
          <p:cNvGrpSpPr/>
          <p:nvPr/>
        </p:nvGrpSpPr>
        <p:grpSpPr>
          <a:xfrm>
            <a:off x="6540821" y="3367036"/>
            <a:ext cx="362553" cy="356498"/>
            <a:chOff x="6540821" y="3367036"/>
            <a:chExt cx="362553" cy="356498"/>
          </a:xfrm>
        </p:grpSpPr>
        <p:sp>
          <p:nvSpPr>
            <p:cNvPr id="18725" name="Google Shape;18725;p55"/>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6" name="Google Shape;18726;p55"/>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7" name="Google Shape;18727;p55"/>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8" name="Google Shape;18728;p55"/>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29" name="Google Shape;18729;p55"/>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0" name="Google Shape;18730;p55"/>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1" name="Google Shape;18731;p55"/>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32" name="Google Shape;18732;p55"/>
          <p:cNvGrpSpPr/>
          <p:nvPr/>
        </p:nvGrpSpPr>
        <p:grpSpPr>
          <a:xfrm>
            <a:off x="2302458" y="2474704"/>
            <a:ext cx="354479" cy="312561"/>
            <a:chOff x="2302458" y="2474704"/>
            <a:chExt cx="354479" cy="312561"/>
          </a:xfrm>
        </p:grpSpPr>
        <p:sp>
          <p:nvSpPr>
            <p:cNvPr id="18733" name="Google Shape;18733;p55"/>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4" name="Google Shape;18734;p55"/>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5" name="Google Shape;18735;p55"/>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6" name="Google Shape;18736;p55"/>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7" name="Google Shape;18737;p55"/>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8" name="Google Shape;18738;p55"/>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39" name="Google Shape;18739;p55"/>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0" name="Google Shape;18740;p55"/>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1" name="Google Shape;18741;p55"/>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2" name="Google Shape;18742;p55"/>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3" name="Google Shape;18743;p55"/>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4" name="Google Shape;18744;p55"/>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45" name="Google Shape;18745;p55"/>
          <p:cNvGrpSpPr/>
          <p:nvPr/>
        </p:nvGrpSpPr>
        <p:grpSpPr>
          <a:xfrm>
            <a:off x="2831110" y="2442538"/>
            <a:ext cx="246001" cy="348922"/>
            <a:chOff x="2831110" y="2442538"/>
            <a:chExt cx="246001" cy="348922"/>
          </a:xfrm>
        </p:grpSpPr>
        <p:sp>
          <p:nvSpPr>
            <p:cNvPr id="18746" name="Google Shape;18746;p55"/>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7" name="Google Shape;18747;p55"/>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8" name="Google Shape;18748;p55"/>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49" name="Google Shape;18749;p55"/>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0" name="Google Shape;18750;p55"/>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1" name="Google Shape;18751;p55"/>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2" name="Google Shape;18752;p55"/>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3" name="Google Shape;18753;p55"/>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4" name="Google Shape;18754;p55"/>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5" name="Google Shape;18755;p55"/>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6" name="Google Shape;18756;p55"/>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7" name="Google Shape;18757;p55"/>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8" name="Google Shape;18758;p55"/>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59" name="Google Shape;18759;p55"/>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60" name="Google Shape;18760;p55"/>
          <p:cNvGrpSpPr/>
          <p:nvPr/>
        </p:nvGrpSpPr>
        <p:grpSpPr>
          <a:xfrm>
            <a:off x="7016492" y="3367036"/>
            <a:ext cx="362946" cy="356498"/>
            <a:chOff x="7016492" y="3367036"/>
            <a:chExt cx="362946" cy="356498"/>
          </a:xfrm>
        </p:grpSpPr>
        <p:sp>
          <p:nvSpPr>
            <p:cNvPr id="18761" name="Google Shape;18761;p55"/>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2" name="Google Shape;18762;p55"/>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3" name="Google Shape;18763;p55"/>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4" name="Google Shape;18764;p55"/>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5" name="Google Shape;18765;p55"/>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6" name="Google Shape;18766;p55"/>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67" name="Google Shape;18767;p55"/>
          <p:cNvGrpSpPr/>
          <p:nvPr/>
        </p:nvGrpSpPr>
        <p:grpSpPr>
          <a:xfrm>
            <a:off x="3486106" y="3817357"/>
            <a:ext cx="363313" cy="356576"/>
            <a:chOff x="3763184" y="3817357"/>
            <a:chExt cx="363313" cy="356576"/>
          </a:xfrm>
        </p:grpSpPr>
        <p:sp>
          <p:nvSpPr>
            <p:cNvPr id="18768" name="Google Shape;18768;p5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69" name="Google Shape;18769;p5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0" name="Google Shape;18770;p5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1" name="Google Shape;18771;p5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2" name="Google Shape;18772;p5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73" name="Google Shape;18773;p55"/>
          <p:cNvGrpSpPr/>
          <p:nvPr/>
        </p:nvGrpSpPr>
        <p:grpSpPr>
          <a:xfrm>
            <a:off x="4831774" y="3817357"/>
            <a:ext cx="362947" cy="356576"/>
            <a:chOff x="5108852" y="3817357"/>
            <a:chExt cx="362947" cy="356576"/>
          </a:xfrm>
        </p:grpSpPr>
        <p:sp>
          <p:nvSpPr>
            <p:cNvPr id="18774" name="Google Shape;18774;p55"/>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5" name="Google Shape;18775;p55"/>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6" name="Google Shape;18776;p55"/>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77" name="Google Shape;18777;p55"/>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78" name="Google Shape;18778;p55"/>
          <p:cNvGrpSpPr/>
          <p:nvPr/>
        </p:nvGrpSpPr>
        <p:grpSpPr>
          <a:xfrm>
            <a:off x="5728642" y="3817357"/>
            <a:ext cx="362947" cy="356576"/>
            <a:chOff x="6005720" y="3817357"/>
            <a:chExt cx="362947" cy="356576"/>
          </a:xfrm>
        </p:grpSpPr>
        <p:sp>
          <p:nvSpPr>
            <p:cNvPr id="18779" name="Google Shape;18779;p55"/>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0" name="Google Shape;18780;p55"/>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1" name="Google Shape;18781;p55"/>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2" name="Google Shape;18782;p55"/>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83" name="Google Shape;18783;p55"/>
          <p:cNvGrpSpPr/>
          <p:nvPr/>
        </p:nvGrpSpPr>
        <p:grpSpPr>
          <a:xfrm>
            <a:off x="5589452" y="3367036"/>
            <a:ext cx="362579" cy="356498"/>
            <a:chOff x="5589452" y="3367036"/>
            <a:chExt cx="362579" cy="356498"/>
          </a:xfrm>
        </p:grpSpPr>
        <p:sp>
          <p:nvSpPr>
            <p:cNvPr id="18784" name="Google Shape;18784;p55"/>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5" name="Google Shape;18785;p55"/>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6" name="Google Shape;18786;p55"/>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87" name="Google Shape;18787;p55"/>
          <p:cNvGrpSpPr/>
          <p:nvPr/>
        </p:nvGrpSpPr>
        <p:grpSpPr>
          <a:xfrm>
            <a:off x="3934907" y="3817357"/>
            <a:ext cx="362946" cy="356576"/>
            <a:chOff x="4211985" y="3817357"/>
            <a:chExt cx="362946" cy="356576"/>
          </a:xfrm>
        </p:grpSpPr>
        <p:sp>
          <p:nvSpPr>
            <p:cNvPr id="18788" name="Google Shape;18788;p5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89" name="Google Shape;18789;p5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0" name="Google Shape;18790;p5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791" name="Google Shape;18791;p55"/>
          <p:cNvGrpSpPr/>
          <p:nvPr/>
        </p:nvGrpSpPr>
        <p:grpSpPr>
          <a:xfrm>
            <a:off x="7488021" y="3362475"/>
            <a:ext cx="372018" cy="365621"/>
            <a:chOff x="7488021" y="3362475"/>
            <a:chExt cx="372018" cy="365621"/>
          </a:xfrm>
        </p:grpSpPr>
        <p:sp>
          <p:nvSpPr>
            <p:cNvPr id="18792" name="Google Shape;18792;p55"/>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3" name="Google Shape;18793;p55"/>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4" name="Google Shape;18794;p55"/>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5" name="Google Shape;18795;p55"/>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6" name="Google Shape;18796;p55"/>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7" name="Google Shape;18797;p55"/>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8" name="Google Shape;18798;p55"/>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799" name="Google Shape;18799;p55"/>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0" name="Google Shape;18800;p55"/>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1" name="Google Shape;18801;p55"/>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02" name="Google Shape;18802;p55"/>
          <p:cNvGrpSpPr/>
          <p:nvPr/>
        </p:nvGrpSpPr>
        <p:grpSpPr>
          <a:xfrm>
            <a:off x="5113781" y="3367036"/>
            <a:ext cx="362553" cy="356498"/>
            <a:chOff x="5113781" y="3367036"/>
            <a:chExt cx="362553" cy="356498"/>
          </a:xfrm>
        </p:grpSpPr>
        <p:sp>
          <p:nvSpPr>
            <p:cNvPr id="18803" name="Google Shape;18803;p55"/>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4" name="Google Shape;18804;p55"/>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05" name="Google Shape;18805;p55"/>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8806" name="Google Shape;18806;p55"/>
          <p:cNvGrpSpPr/>
          <p:nvPr/>
        </p:nvGrpSpPr>
        <p:grpSpPr>
          <a:xfrm>
            <a:off x="7968621" y="3365489"/>
            <a:ext cx="375818" cy="357652"/>
            <a:chOff x="7968621" y="3365489"/>
            <a:chExt cx="375818" cy="357652"/>
          </a:xfrm>
        </p:grpSpPr>
        <p:sp>
          <p:nvSpPr>
            <p:cNvPr id="18807" name="Google Shape;18807;p55"/>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8" name="Google Shape;18808;p55"/>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09" name="Google Shape;18809;p55"/>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0" name="Google Shape;18810;p55"/>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1" name="Google Shape;18811;p55"/>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2" name="Google Shape;18812;p55"/>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3" name="Google Shape;18813;p55"/>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4" name="Google Shape;18814;p55"/>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5" name="Google Shape;18815;p55"/>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6" name="Google Shape;18816;p55"/>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7" name="Google Shape;18817;p55"/>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18" name="Google Shape;18818;p55"/>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19" name="Google Shape;18819;p55"/>
          <p:cNvGrpSpPr/>
          <p:nvPr/>
        </p:nvGrpSpPr>
        <p:grpSpPr>
          <a:xfrm>
            <a:off x="3037672" y="3817357"/>
            <a:ext cx="362921" cy="356865"/>
            <a:chOff x="3314750" y="3817357"/>
            <a:chExt cx="362921" cy="356865"/>
          </a:xfrm>
        </p:grpSpPr>
        <p:grpSp>
          <p:nvGrpSpPr>
            <p:cNvPr id="18820" name="Google Shape;18820;p55"/>
            <p:cNvGrpSpPr/>
            <p:nvPr/>
          </p:nvGrpSpPr>
          <p:grpSpPr>
            <a:xfrm>
              <a:off x="3314750" y="3817357"/>
              <a:ext cx="362921" cy="356865"/>
              <a:chOff x="3314750" y="3817357"/>
              <a:chExt cx="362921" cy="356865"/>
            </a:xfrm>
          </p:grpSpPr>
          <p:sp>
            <p:nvSpPr>
              <p:cNvPr id="18821" name="Google Shape;18821;p5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2" name="Google Shape;18822;p5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23" name="Google Shape;18823;p55"/>
            <p:cNvGrpSpPr/>
            <p:nvPr/>
          </p:nvGrpSpPr>
          <p:grpSpPr>
            <a:xfrm>
              <a:off x="3394986" y="3894612"/>
              <a:ext cx="202339" cy="202323"/>
              <a:chOff x="935197" y="1793977"/>
              <a:chExt cx="256451" cy="256430"/>
            </a:xfrm>
          </p:grpSpPr>
          <p:sp>
            <p:nvSpPr>
              <p:cNvPr id="18824" name="Google Shape;18824;p5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5" name="Google Shape;18825;p5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826" name="Google Shape;18826;p55"/>
          <p:cNvGrpSpPr/>
          <p:nvPr/>
        </p:nvGrpSpPr>
        <p:grpSpPr>
          <a:xfrm>
            <a:off x="5280208" y="3817357"/>
            <a:ext cx="362947" cy="356576"/>
            <a:chOff x="5557286" y="3817357"/>
            <a:chExt cx="362947" cy="356576"/>
          </a:xfrm>
        </p:grpSpPr>
        <p:grpSp>
          <p:nvGrpSpPr>
            <p:cNvPr id="18827" name="Google Shape;18827;p55"/>
            <p:cNvGrpSpPr/>
            <p:nvPr/>
          </p:nvGrpSpPr>
          <p:grpSpPr>
            <a:xfrm>
              <a:off x="5557286" y="3817357"/>
              <a:ext cx="362947" cy="356576"/>
              <a:chOff x="5557286" y="3817357"/>
              <a:chExt cx="362947" cy="356576"/>
            </a:xfrm>
          </p:grpSpPr>
          <p:sp>
            <p:nvSpPr>
              <p:cNvPr id="18828" name="Google Shape;18828;p55"/>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29" name="Google Shape;18829;p55"/>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0" name="Google Shape;18830;p55"/>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31" name="Google Shape;18831;p55"/>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32" name="Google Shape;18832;p55"/>
          <p:cNvGrpSpPr/>
          <p:nvPr/>
        </p:nvGrpSpPr>
        <p:grpSpPr>
          <a:xfrm>
            <a:off x="2589238" y="3817357"/>
            <a:ext cx="362920" cy="356866"/>
            <a:chOff x="2866317" y="3817357"/>
            <a:chExt cx="362920" cy="356866"/>
          </a:xfrm>
        </p:grpSpPr>
        <p:sp>
          <p:nvSpPr>
            <p:cNvPr id="18833" name="Google Shape;18833;p5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4" name="Google Shape;18834;p5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5" name="Google Shape;18835;p5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36" name="Google Shape;18836;p55"/>
          <p:cNvGrpSpPr/>
          <p:nvPr/>
        </p:nvGrpSpPr>
        <p:grpSpPr>
          <a:xfrm>
            <a:off x="4383341" y="3817357"/>
            <a:ext cx="362946" cy="356576"/>
            <a:chOff x="4660419" y="3817357"/>
            <a:chExt cx="362946" cy="356576"/>
          </a:xfrm>
        </p:grpSpPr>
        <p:grpSp>
          <p:nvGrpSpPr>
            <p:cNvPr id="18837" name="Google Shape;18837;p55"/>
            <p:cNvGrpSpPr/>
            <p:nvPr/>
          </p:nvGrpSpPr>
          <p:grpSpPr>
            <a:xfrm>
              <a:off x="4660419" y="3817357"/>
              <a:ext cx="362946" cy="356576"/>
              <a:chOff x="4660419" y="3817357"/>
              <a:chExt cx="362946" cy="356576"/>
            </a:xfrm>
          </p:grpSpPr>
          <p:sp>
            <p:nvSpPr>
              <p:cNvPr id="18838" name="Google Shape;18838;p55"/>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39" name="Google Shape;18839;p55"/>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8840" name="Google Shape;18840;p55"/>
            <p:cNvGrpSpPr/>
            <p:nvPr/>
          </p:nvGrpSpPr>
          <p:grpSpPr>
            <a:xfrm>
              <a:off x="4694459" y="3856408"/>
              <a:ext cx="282308" cy="265356"/>
              <a:chOff x="4690600" y="3853050"/>
              <a:chExt cx="289488" cy="272132"/>
            </a:xfrm>
          </p:grpSpPr>
          <p:sp>
            <p:nvSpPr>
              <p:cNvPr id="18841" name="Google Shape;18841;p55"/>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2" name="Google Shape;18842;p55"/>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8843" name="Google Shape;18843;p55"/>
          <p:cNvGrpSpPr/>
          <p:nvPr/>
        </p:nvGrpSpPr>
        <p:grpSpPr>
          <a:xfrm>
            <a:off x="6184880" y="3813323"/>
            <a:ext cx="369882" cy="364325"/>
            <a:chOff x="1190200" y="238125"/>
            <a:chExt cx="5306766" cy="5212083"/>
          </a:xfrm>
        </p:grpSpPr>
        <p:grpSp>
          <p:nvGrpSpPr>
            <p:cNvPr id="18844" name="Google Shape;18844;p55"/>
            <p:cNvGrpSpPr/>
            <p:nvPr/>
          </p:nvGrpSpPr>
          <p:grpSpPr>
            <a:xfrm>
              <a:off x="1190200" y="238125"/>
              <a:ext cx="5212075" cy="5212075"/>
              <a:chOff x="1190200" y="238125"/>
              <a:chExt cx="5212075" cy="5212075"/>
            </a:xfrm>
          </p:grpSpPr>
          <p:sp>
            <p:nvSpPr>
              <p:cNvPr id="18845" name="Google Shape;18845;p55"/>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8846" name="Google Shape;18846;p55"/>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47" name="Google Shape;18847;p55"/>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8848" name="Google Shape;18848;p5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marR="0" rtl="0" algn="ctr">
              <a:lnSpc>
                <a:spcPct val="100000"/>
              </a:lnSpc>
              <a:spcBef>
                <a:spcPts val="0"/>
              </a:spcBef>
              <a:spcAft>
                <a:spcPts val="0"/>
              </a:spcAft>
              <a:buClr>
                <a:srgbClr val="000000"/>
              </a:buClr>
              <a:buSzPts val="2400"/>
              <a:buFont typeface="Arial"/>
              <a:buNone/>
            </a:pPr>
            <a:r>
              <a:rPr b="0" i="0" lang="en" sz="2400" u="none" cap="none" strike="noStrike">
                <a:solidFill>
                  <a:srgbClr val="FFFFFF"/>
                </a:solidFill>
                <a:latin typeface="Arial"/>
                <a:ea typeface="Arial"/>
                <a:cs typeface="Arial"/>
                <a:sym typeface="Arial"/>
              </a:rPr>
              <a:t>SEO &amp; Marketing Icons</a:t>
            </a:r>
            <a:endParaRPr b="0" i="0" sz="2400" u="none" cap="none" strike="noStrike">
              <a:solidFill>
                <a:srgbClr val="FFFFFF"/>
              </a:solidFill>
              <a:latin typeface="Arial"/>
              <a:ea typeface="Arial"/>
              <a:cs typeface="Arial"/>
              <a:sym typeface="Aria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8852" name="Shape 18852"/>
        <p:cNvGrpSpPr/>
        <p:nvPr/>
      </p:nvGrpSpPr>
      <p:grpSpPr>
        <a:xfrm>
          <a:off x="0" y="0"/>
          <a:ext cx="0" cy="0"/>
          <a:chOff x="0" y="0"/>
          <a:chExt cx="0" cy="0"/>
        </a:xfrm>
      </p:grpSpPr>
      <p:pic>
        <p:nvPicPr>
          <p:cNvPr id="18853" name="Google Shape;18853;p56">
            <a:hlinkClick r:id="rId3"/>
          </p:cNvPr>
          <p:cNvPicPr preferRelativeResize="0"/>
          <p:nvPr/>
        </p:nvPicPr>
        <p:blipFill rotWithShape="1">
          <a:blip r:embed="rId4">
            <a:alphaModFix/>
          </a:blip>
          <a:srcRect b="0" l="0" r="0" t="0"/>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6" name="Shape 1136"/>
        <p:cNvGrpSpPr/>
        <p:nvPr/>
      </p:nvGrpSpPr>
      <p:grpSpPr>
        <a:xfrm>
          <a:off x="0" y="0"/>
          <a:ext cx="0" cy="0"/>
          <a:chOff x="0" y="0"/>
          <a:chExt cx="0" cy="0"/>
        </a:xfrm>
      </p:grpSpPr>
      <p:sp>
        <p:nvSpPr>
          <p:cNvPr id="1137" name="Google Shape;1137;p6"/>
          <p:cNvSpPr txBox="1"/>
          <p:nvPr>
            <p:ph type="title"/>
          </p:nvPr>
        </p:nvSpPr>
        <p:spPr>
          <a:xfrm flipH="1">
            <a:off x="160921" y="0"/>
            <a:ext cx="9101469" cy="3979125"/>
          </a:xfrm>
          <a:prstGeom prst="rect">
            <a:avLst/>
          </a:prstGeom>
          <a:noFill/>
          <a:ln>
            <a:noFill/>
          </a:ln>
        </p:spPr>
        <p:txBody>
          <a:bodyPr anchorCtr="0" anchor="ctr" bIns="91425" lIns="91425" spcFirstLastPara="1" rIns="91425" wrap="square" tIns="91425">
            <a:noAutofit/>
          </a:bodyPr>
          <a:lstStyle/>
          <a:p>
            <a:pPr indent="0" lvl="0" marL="0" rtl="0" algn="l">
              <a:lnSpc>
                <a:spcPct val="100000"/>
              </a:lnSpc>
              <a:spcBef>
                <a:spcPts val="0"/>
              </a:spcBef>
              <a:spcAft>
                <a:spcPts val="0"/>
              </a:spcAft>
              <a:buSzPts val="3000"/>
              <a:buNone/>
            </a:pPr>
            <a:br>
              <a:rPr lang="en" sz="2400"/>
            </a:br>
            <a:r>
              <a:rPr lang="en" sz="2400">
                <a:solidFill>
                  <a:srgbClr val="006C7B"/>
                </a:solidFill>
              </a:rPr>
              <a:t>6. Create the voting  page for the mascot</a:t>
            </a:r>
            <a:br>
              <a:rPr lang="en" sz="2400"/>
            </a:br>
            <a:br>
              <a:rPr lang="en" sz="2400"/>
            </a:br>
            <a:r>
              <a:rPr lang="en" sz="2400"/>
              <a:t>7. Creating a joint video presentation of students and teachers</a:t>
            </a:r>
            <a:br>
              <a:rPr lang="en" sz="2400"/>
            </a:br>
            <a:br>
              <a:rPr lang="en" sz="2400"/>
            </a:br>
            <a:r>
              <a:rPr lang="en" sz="2400">
                <a:solidFill>
                  <a:srgbClr val="006C7B"/>
                </a:solidFill>
              </a:rPr>
              <a:t>8. Writing November activities plan</a:t>
            </a:r>
            <a:br>
              <a:rPr lang="en" sz="2400"/>
            </a:br>
            <a:br>
              <a:rPr lang="en" sz="2400"/>
            </a:br>
            <a:r>
              <a:rPr lang="en" sz="2400"/>
              <a:t>9. Writing the messages  of earth  in English </a:t>
            </a:r>
            <a:br>
              <a:rPr lang="en" sz="2400"/>
            </a:br>
            <a:br>
              <a:rPr lang="en" sz="2400"/>
            </a:br>
            <a:r>
              <a:rPr lang="en" sz="2400"/>
              <a:t>                         </a:t>
            </a:r>
            <a:r>
              <a:rPr lang="en" sz="2400">
                <a:solidFill>
                  <a:srgbClr val="006C7B"/>
                </a:solidFill>
              </a:rPr>
              <a:t>    Please visit the twinspace platform</a:t>
            </a:r>
            <a:br>
              <a:rPr lang="en" sz="2400"/>
            </a:br>
            <a:r>
              <a:rPr lang="en" sz="2400"/>
              <a:t>                  If I have forgotten something, please remind me</a:t>
            </a:r>
            <a:br>
              <a:rPr lang="en" sz="2400"/>
            </a:br>
            <a:endParaRPr sz="2400"/>
          </a:p>
        </p:txBody>
      </p:sp>
      <p:grpSp>
        <p:nvGrpSpPr>
          <p:cNvPr id="1138" name="Google Shape;1138;p6"/>
          <p:cNvGrpSpPr/>
          <p:nvPr/>
        </p:nvGrpSpPr>
        <p:grpSpPr>
          <a:xfrm flipH="1">
            <a:off x="3579627" y="3856074"/>
            <a:ext cx="2255117" cy="1285332"/>
            <a:chOff x="3912840" y="2173023"/>
            <a:chExt cx="855553" cy="721253"/>
          </a:xfrm>
        </p:grpSpPr>
        <p:sp>
          <p:nvSpPr>
            <p:cNvPr id="1139" name="Google Shape;1139;p6"/>
            <p:cNvSpPr/>
            <p:nvPr/>
          </p:nvSpPr>
          <p:spPr>
            <a:xfrm>
              <a:off x="3919719" y="2715578"/>
              <a:ext cx="454419" cy="160987"/>
            </a:xfrm>
            <a:custGeom>
              <a:rect b="b" l="l" r="r" t="t"/>
              <a:pathLst>
                <a:path extrusionOk="0" h="4845" w="13676">
                  <a:moveTo>
                    <a:pt x="5403" y="1"/>
                  </a:moveTo>
                  <a:cubicBezTo>
                    <a:pt x="3335" y="104"/>
                    <a:pt x="1396" y="854"/>
                    <a:pt x="0" y="2250"/>
                  </a:cubicBezTo>
                  <a:cubicBezTo>
                    <a:pt x="100" y="2242"/>
                    <a:pt x="199" y="2239"/>
                    <a:pt x="298" y="2239"/>
                  </a:cubicBezTo>
                  <a:cubicBezTo>
                    <a:pt x="1581" y="2239"/>
                    <a:pt x="2781" y="2839"/>
                    <a:pt x="3981" y="3439"/>
                  </a:cubicBezTo>
                  <a:cubicBezTo>
                    <a:pt x="5274" y="3982"/>
                    <a:pt x="6566" y="4732"/>
                    <a:pt x="8091" y="4835"/>
                  </a:cubicBezTo>
                  <a:cubicBezTo>
                    <a:pt x="8199" y="4841"/>
                    <a:pt x="8309" y="4845"/>
                    <a:pt x="8421" y="4845"/>
                  </a:cubicBezTo>
                  <a:cubicBezTo>
                    <a:pt x="10071" y="4845"/>
                    <a:pt x="12077" y="4161"/>
                    <a:pt x="13675" y="3749"/>
                  </a:cubicBezTo>
                  <a:cubicBezTo>
                    <a:pt x="13572" y="3103"/>
                    <a:pt x="13262" y="2586"/>
                    <a:pt x="12822" y="2146"/>
                  </a:cubicBezTo>
                  <a:cubicBezTo>
                    <a:pt x="12279" y="1810"/>
                    <a:pt x="11736" y="1500"/>
                    <a:pt x="11219" y="1293"/>
                  </a:cubicBezTo>
                  <a:cubicBezTo>
                    <a:pt x="9384" y="518"/>
                    <a:pt x="7445" y="1"/>
                    <a:pt x="5403" y="1"/>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0" name="Google Shape;1140;p6"/>
            <p:cNvSpPr/>
            <p:nvPr/>
          </p:nvSpPr>
          <p:spPr>
            <a:xfrm>
              <a:off x="3912840" y="2732757"/>
              <a:ext cx="465584" cy="107425"/>
            </a:xfrm>
            <a:custGeom>
              <a:rect b="b" l="l" r="r" t="t"/>
              <a:pathLst>
                <a:path extrusionOk="0" h="3233" w="14012">
                  <a:moveTo>
                    <a:pt x="5067" y="1"/>
                  </a:moveTo>
                  <a:cubicBezTo>
                    <a:pt x="4524" y="1"/>
                    <a:pt x="4085" y="1"/>
                    <a:pt x="3542" y="130"/>
                  </a:cubicBezTo>
                  <a:cubicBezTo>
                    <a:pt x="2249" y="337"/>
                    <a:pt x="957" y="776"/>
                    <a:pt x="0" y="1629"/>
                  </a:cubicBezTo>
                  <a:lnTo>
                    <a:pt x="311" y="1940"/>
                  </a:lnTo>
                  <a:cubicBezTo>
                    <a:pt x="1190" y="1087"/>
                    <a:pt x="2379" y="647"/>
                    <a:pt x="3671" y="440"/>
                  </a:cubicBezTo>
                  <a:cubicBezTo>
                    <a:pt x="4085" y="440"/>
                    <a:pt x="4524" y="337"/>
                    <a:pt x="5067" y="337"/>
                  </a:cubicBezTo>
                  <a:cubicBezTo>
                    <a:pt x="5817" y="337"/>
                    <a:pt x="6566" y="440"/>
                    <a:pt x="7316" y="544"/>
                  </a:cubicBezTo>
                  <a:cubicBezTo>
                    <a:pt x="9694" y="880"/>
                    <a:pt x="12176" y="1526"/>
                    <a:pt x="13779" y="3232"/>
                  </a:cubicBezTo>
                  <a:lnTo>
                    <a:pt x="14011" y="3025"/>
                  </a:lnTo>
                  <a:cubicBezTo>
                    <a:pt x="12279" y="1190"/>
                    <a:pt x="9798" y="544"/>
                    <a:pt x="7316" y="234"/>
                  </a:cubicBezTo>
                  <a:cubicBezTo>
                    <a:pt x="6566" y="130"/>
                    <a:pt x="5817" y="1"/>
                    <a:pt x="506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1" name="Google Shape;1141;p6"/>
            <p:cNvSpPr/>
            <p:nvPr/>
          </p:nvSpPr>
          <p:spPr>
            <a:xfrm>
              <a:off x="4073466" y="2663143"/>
              <a:ext cx="265454" cy="120350"/>
            </a:xfrm>
            <a:custGeom>
              <a:rect b="b" l="l" r="r" t="t"/>
              <a:pathLst>
                <a:path extrusionOk="0" h="3622" w="7989">
                  <a:moveTo>
                    <a:pt x="635" y="0"/>
                  </a:moveTo>
                  <a:cubicBezTo>
                    <a:pt x="489" y="0"/>
                    <a:pt x="346" y="45"/>
                    <a:pt x="233" y="157"/>
                  </a:cubicBezTo>
                  <a:cubicBezTo>
                    <a:pt x="0" y="390"/>
                    <a:pt x="0" y="803"/>
                    <a:pt x="130" y="1139"/>
                  </a:cubicBezTo>
                  <a:cubicBezTo>
                    <a:pt x="337" y="1450"/>
                    <a:pt x="543" y="1682"/>
                    <a:pt x="879" y="1889"/>
                  </a:cubicBezTo>
                  <a:cubicBezTo>
                    <a:pt x="1086" y="2096"/>
                    <a:pt x="1422" y="2225"/>
                    <a:pt x="1732" y="2225"/>
                  </a:cubicBezTo>
                  <a:lnTo>
                    <a:pt x="2586" y="2225"/>
                  </a:lnTo>
                  <a:cubicBezTo>
                    <a:pt x="2818" y="2096"/>
                    <a:pt x="3025" y="2096"/>
                    <a:pt x="3232" y="2096"/>
                  </a:cubicBezTo>
                  <a:cubicBezTo>
                    <a:pt x="3361" y="1993"/>
                    <a:pt x="3464" y="1993"/>
                    <a:pt x="3464" y="1993"/>
                  </a:cubicBezTo>
                  <a:cubicBezTo>
                    <a:pt x="3775" y="1993"/>
                    <a:pt x="4007" y="1889"/>
                    <a:pt x="4317" y="1889"/>
                  </a:cubicBezTo>
                  <a:lnTo>
                    <a:pt x="4757" y="1889"/>
                  </a:lnTo>
                  <a:cubicBezTo>
                    <a:pt x="5171" y="1889"/>
                    <a:pt x="5507" y="1993"/>
                    <a:pt x="5817" y="2225"/>
                  </a:cubicBezTo>
                  <a:cubicBezTo>
                    <a:pt x="5817" y="2225"/>
                    <a:pt x="5946" y="2225"/>
                    <a:pt x="5946" y="2329"/>
                  </a:cubicBezTo>
                  <a:lnTo>
                    <a:pt x="6049" y="2329"/>
                  </a:lnTo>
                  <a:cubicBezTo>
                    <a:pt x="6360" y="2639"/>
                    <a:pt x="6592" y="3182"/>
                    <a:pt x="7006" y="3518"/>
                  </a:cubicBezTo>
                  <a:cubicBezTo>
                    <a:pt x="7239" y="3621"/>
                    <a:pt x="7445" y="3621"/>
                    <a:pt x="7652" y="3621"/>
                  </a:cubicBezTo>
                  <a:cubicBezTo>
                    <a:pt x="7756" y="3621"/>
                    <a:pt x="7885" y="3621"/>
                    <a:pt x="7885" y="3518"/>
                  </a:cubicBezTo>
                  <a:cubicBezTo>
                    <a:pt x="7988" y="3388"/>
                    <a:pt x="7885" y="3285"/>
                    <a:pt x="7756" y="3182"/>
                  </a:cubicBezTo>
                  <a:cubicBezTo>
                    <a:pt x="7342" y="2742"/>
                    <a:pt x="7109" y="2225"/>
                    <a:pt x="6799" y="1786"/>
                  </a:cubicBezTo>
                  <a:lnTo>
                    <a:pt x="6463" y="1450"/>
                  </a:lnTo>
                  <a:cubicBezTo>
                    <a:pt x="6463" y="1450"/>
                    <a:pt x="6360" y="1346"/>
                    <a:pt x="6256" y="1346"/>
                  </a:cubicBezTo>
                  <a:cubicBezTo>
                    <a:pt x="5817" y="1036"/>
                    <a:pt x="5403" y="803"/>
                    <a:pt x="4860" y="803"/>
                  </a:cubicBezTo>
                  <a:cubicBezTo>
                    <a:pt x="4757" y="700"/>
                    <a:pt x="4654" y="700"/>
                    <a:pt x="4524" y="700"/>
                  </a:cubicBezTo>
                  <a:lnTo>
                    <a:pt x="4214" y="700"/>
                  </a:lnTo>
                  <a:cubicBezTo>
                    <a:pt x="3878" y="700"/>
                    <a:pt x="3464" y="803"/>
                    <a:pt x="3128" y="933"/>
                  </a:cubicBezTo>
                  <a:lnTo>
                    <a:pt x="2922" y="933"/>
                  </a:lnTo>
                  <a:cubicBezTo>
                    <a:pt x="2754" y="984"/>
                    <a:pt x="2592" y="1010"/>
                    <a:pt x="2430" y="1010"/>
                  </a:cubicBezTo>
                  <a:cubicBezTo>
                    <a:pt x="2269" y="1010"/>
                    <a:pt x="2107" y="984"/>
                    <a:pt x="1939" y="933"/>
                  </a:cubicBezTo>
                  <a:cubicBezTo>
                    <a:pt x="1732" y="803"/>
                    <a:pt x="1526" y="493"/>
                    <a:pt x="1293" y="286"/>
                  </a:cubicBezTo>
                  <a:cubicBezTo>
                    <a:pt x="1161" y="138"/>
                    <a:pt x="893" y="0"/>
                    <a:pt x="635"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2" name="Google Shape;1142;p6"/>
            <p:cNvSpPr/>
            <p:nvPr/>
          </p:nvSpPr>
          <p:spPr>
            <a:xfrm>
              <a:off x="4170526" y="2694112"/>
              <a:ext cx="18076" cy="38677"/>
            </a:xfrm>
            <a:custGeom>
              <a:rect b="b" l="l" r="r" t="t"/>
              <a:pathLst>
                <a:path extrusionOk="0" h="1164" w="544">
                  <a:moveTo>
                    <a:pt x="1" y="1"/>
                  </a:moveTo>
                  <a:cubicBezTo>
                    <a:pt x="207" y="311"/>
                    <a:pt x="311" y="750"/>
                    <a:pt x="311" y="1164"/>
                  </a:cubicBezTo>
                  <a:cubicBezTo>
                    <a:pt x="440" y="1061"/>
                    <a:pt x="543" y="1061"/>
                    <a:pt x="543" y="1061"/>
                  </a:cubicBezTo>
                  <a:cubicBezTo>
                    <a:pt x="543" y="647"/>
                    <a:pt x="440" y="311"/>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3" name="Google Shape;1143;p6"/>
            <p:cNvSpPr/>
            <p:nvPr/>
          </p:nvSpPr>
          <p:spPr>
            <a:xfrm>
              <a:off x="4223792" y="2686403"/>
              <a:ext cx="11198" cy="39541"/>
            </a:xfrm>
            <a:custGeom>
              <a:rect b="b" l="l" r="r" t="t"/>
              <a:pathLst>
                <a:path extrusionOk="0" h="1190" w="337">
                  <a:moveTo>
                    <a:pt x="0" y="0"/>
                  </a:moveTo>
                  <a:cubicBezTo>
                    <a:pt x="130" y="439"/>
                    <a:pt x="0" y="750"/>
                    <a:pt x="0" y="1189"/>
                  </a:cubicBezTo>
                  <a:lnTo>
                    <a:pt x="233" y="1189"/>
                  </a:lnTo>
                  <a:cubicBezTo>
                    <a:pt x="233" y="750"/>
                    <a:pt x="336" y="439"/>
                    <a:pt x="336" y="103"/>
                  </a:cubicBezTo>
                  <a:cubicBezTo>
                    <a:pt x="233" y="0"/>
                    <a:pt x="13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4" name="Google Shape;1144;p6"/>
            <p:cNvSpPr/>
            <p:nvPr/>
          </p:nvSpPr>
          <p:spPr>
            <a:xfrm>
              <a:off x="4266723" y="2707869"/>
              <a:ext cx="21531" cy="32663"/>
            </a:xfrm>
            <a:custGeom>
              <a:rect b="b" l="l" r="r" t="t"/>
              <a:pathLst>
                <a:path extrusionOk="0" h="983" w="648">
                  <a:moveTo>
                    <a:pt x="440" y="0"/>
                  </a:moveTo>
                  <a:cubicBezTo>
                    <a:pt x="337" y="336"/>
                    <a:pt x="130" y="543"/>
                    <a:pt x="1" y="879"/>
                  </a:cubicBezTo>
                  <a:cubicBezTo>
                    <a:pt x="1" y="879"/>
                    <a:pt x="130" y="879"/>
                    <a:pt x="130" y="983"/>
                  </a:cubicBezTo>
                  <a:lnTo>
                    <a:pt x="233" y="983"/>
                  </a:lnTo>
                  <a:cubicBezTo>
                    <a:pt x="337" y="750"/>
                    <a:pt x="544" y="440"/>
                    <a:pt x="647" y="104"/>
                  </a:cubicBezTo>
                  <a:cubicBezTo>
                    <a:pt x="647" y="104"/>
                    <a:pt x="544" y="0"/>
                    <a:pt x="44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5" name="Google Shape;1145;p6"/>
            <p:cNvSpPr/>
            <p:nvPr/>
          </p:nvSpPr>
          <p:spPr>
            <a:xfrm>
              <a:off x="4094932" y="2682947"/>
              <a:ext cx="11198" cy="8706"/>
            </a:xfrm>
            <a:custGeom>
              <a:rect b="b" l="l" r="r" t="t"/>
              <a:pathLst>
                <a:path extrusionOk="0" h="262" w="337">
                  <a:moveTo>
                    <a:pt x="233" y="1"/>
                  </a:moveTo>
                  <a:cubicBezTo>
                    <a:pt x="130" y="1"/>
                    <a:pt x="130" y="1"/>
                    <a:pt x="130" y="104"/>
                  </a:cubicBezTo>
                  <a:cubicBezTo>
                    <a:pt x="1" y="207"/>
                    <a:pt x="130" y="207"/>
                    <a:pt x="233" y="207"/>
                  </a:cubicBezTo>
                  <a:cubicBezTo>
                    <a:pt x="233" y="246"/>
                    <a:pt x="243" y="262"/>
                    <a:pt x="256" y="262"/>
                  </a:cubicBezTo>
                  <a:cubicBezTo>
                    <a:pt x="286" y="262"/>
                    <a:pt x="337" y="176"/>
                    <a:pt x="337" y="104"/>
                  </a:cubicBezTo>
                  <a:cubicBezTo>
                    <a:pt x="337" y="104"/>
                    <a:pt x="337" y="1"/>
                    <a:pt x="233"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6" name="Google Shape;1146;p6"/>
            <p:cNvSpPr/>
            <p:nvPr/>
          </p:nvSpPr>
          <p:spPr>
            <a:xfrm>
              <a:off x="4388704" y="2677464"/>
              <a:ext cx="307521" cy="173880"/>
            </a:xfrm>
            <a:custGeom>
              <a:rect b="b" l="l" r="r" t="t"/>
              <a:pathLst>
                <a:path extrusionOk="0" h="5233" w="9255">
                  <a:moveTo>
                    <a:pt x="8235" y="0"/>
                  </a:moveTo>
                  <a:cubicBezTo>
                    <a:pt x="6869" y="0"/>
                    <a:pt x="5519" y="335"/>
                    <a:pt x="4318" y="1019"/>
                  </a:cubicBezTo>
                  <a:cubicBezTo>
                    <a:pt x="2792" y="1898"/>
                    <a:pt x="1500" y="3087"/>
                    <a:pt x="543" y="4483"/>
                  </a:cubicBezTo>
                  <a:cubicBezTo>
                    <a:pt x="337" y="4689"/>
                    <a:pt x="104" y="5025"/>
                    <a:pt x="1" y="5232"/>
                  </a:cubicBezTo>
                  <a:cubicBezTo>
                    <a:pt x="750" y="4896"/>
                    <a:pt x="1733" y="4586"/>
                    <a:pt x="2586" y="4250"/>
                  </a:cubicBezTo>
                  <a:cubicBezTo>
                    <a:pt x="5067" y="3397"/>
                    <a:pt x="7213" y="1665"/>
                    <a:pt x="9255" y="62"/>
                  </a:cubicBezTo>
                  <a:cubicBezTo>
                    <a:pt x="8915" y="21"/>
                    <a:pt x="8575" y="0"/>
                    <a:pt x="8235" y="0"/>
                  </a:cubicBezTo>
                  <a:close/>
                </a:path>
              </a:pathLst>
            </a:custGeom>
            <a:solidFill>
              <a:schemeClr val="accent3"/>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7" name="Google Shape;1147;p6"/>
            <p:cNvSpPr/>
            <p:nvPr/>
          </p:nvSpPr>
          <p:spPr>
            <a:xfrm>
              <a:off x="4385281" y="2676069"/>
              <a:ext cx="315263" cy="180226"/>
            </a:xfrm>
            <a:custGeom>
              <a:rect b="b" l="l" r="r" t="t"/>
              <a:pathLst>
                <a:path extrusionOk="0" h="5424" w="9488">
                  <a:moveTo>
                    <a:pt x="9255" y="1"/>
                  </a:moveTo>
                  <a:cubicBezTo>
                    <a:pt x="8944" y="1"/>
                    <a:pt x="8505" y="104"/>
                    <a:pt x="8195" y="208"/>
                  </a:cubicBezTo>
                  <a:cubicBezTo>
                    <a:pt x="6670" y="750"/>
                    <a:pt x="5170" y="1293"/>
                    <a:pt x="3774" y="2043"/>
                  </a:cubicBezTo>
                  <a:cubicBezTo>
                    <a:pt x="2378" y="2896"/>
                    <a:pt x="1086" y="3878"/>
                    <a:pt x="104" y="5171"/>
                  </a:cubicBezTo>
                  <a:cubicBezTo>
                    <a:pt x="0" y="5274"/>
                    <a:pt x="0" y="5378"/>
                    <a:pt x="104" y="5378"/>
                  </a:cubicBezTo>
                  <a:cubicBezTo>
                    <a:pt x="138" y="5412"/>
                    <a:pt x="161" y="5424"/>
                    <a:pt x="180" y="5424"/>
                  </a:cubicBezTo>
                  <a:cubicBezTo>
                    <a:pt x="218" y="5424"/>
                    <a:pt x="241" y="5378"/>
                    <a:pt x="310" y="5378"/>
                  </a:cubicBezTo>
                  <a:cubicBezTo>
                    <a:pt x="1189" y="4085"/>
                    <a:pt x="2482" y="3129"/>
                    <a:pt x="3878" y="2250"/>
                  </a:cubicBezTo>
                  <a:cubicBezTo>
                    <a:pt x="5274" y="1500"/>
                    <a:pt x="6773" y="957"/>
                    <a:pt x="8298" y="544"/>
                  </a:cubicBezTo>
                  <a:cubicBezTo>
                    <a:pt x="8608" y="414"/>
                    <a:pt x="8944" y="311"/>
                    <a:pt x="9255" y="208"/>
                  </a:cubicBezTo>
                  <a:cubicBezTo>
                    <a:pt x="9358" y="208"/>
                    <a:pt x="9487" y="208"/>
                    <a:pt x="9358" y="104"/>
                  </a:cubicBezTo>
                  <a:cubicBezTo>
                    <a:pt x="9358" y="1"/>
                    <a:pt x="9358" y="1"/>
                    <a:pt x="9255"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8" name="Google Shape;1148;p6"/>
            <p:cNvSpPr/>
            <p:nvPr/>
          </p:nvSpPr>
          <p:spPr>
            <a:xfrm>
              <a:off x="4327730" y="2200204"/>
              <a:ext cx="440663" cy="622783"/>
            </a:xfrm>
            <a:custGeom>
              <a:rect b="b" l="l" r="r" t="t"/>
              <a:pathLst>
                <a:path extrusionOk="0" h="18743" w="13262">
                  <a:moveTo>
                    <a:pt x="12072" y="1"/>
                  </a:moveTo>
                  <a:cubicBezTo>
                    <a:pt x="10573" y="414"/>
                    <a:pt x="9151" y="957"/>
                    <a:pt x="7755" y="1603"/>
                  </a:cubicBezTo>
                  <a:cubicBezTo>
                    <a:pt x="6695" y="2043"/>
                    <a:pt x="5610" y="2456"/>
                    <a:pt x="4757" y="3232"/>
                  </a:cubicBezTo>
                  <a:cubicBezTo>
                    <a:pt x="2378" y="4835"/>
                    <a:pt x="983" y="7523"/>
                    <a:pt x="543" y="10341"/>
                  </a:cubicBezTo>
                  <a:cubicBezTo>
                    <a:pt x="0" y="13133"/>
                    <a:pt x="336" y="16028"/>
                    <a:pt x="983" y="18742"/>
                  </a:cubicBezTo>
                  <a:cubicBezTo>
                    <a:pt x="1293" y="18199"/>
                    <a:pt x="1939" y="17656"/>
                    <a:pt x="2482" y="17217"/>
                  </a:cubicBezTo>
                  <a:cubicBezTo>
                    <a:pt x="4214" y="15718"/>
                    <a:pt x="6359" y="14632"/>
                    <a:pt x="8298" y="13339"/>
                  </a:cubicBezTo>
                  <a:cubicBezTo>
                    <a:pt x="10237" y="11944"/>
                    <a:pt x="11969" y="10108"/>
                    <a:pt x="12615" y="7859"/>
                  </a:cubicBezTo>
                  <a:cubicBezTo>
                    <a:pt x="13261" y="5274"/>
                    <a:pt x="12072" y="2586"/>
                    <a:pt x="1207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49" name="Google Shape;1149;p6"/>
            <p:cNvSpPr/>
            <p:nvPr/>
          </p:nvSpPr>
          <p:spPr>
            <a:xfrm>
              <a:off x="4356938" y="2189040"/>
              <a:ext cx="375371" cy="637370"/>
            </a:xfrm>
            <a:custGeom>
              <a:rect b="b" l="l" r="r" t="t"/>
              <a:pathLst>
                <a:path extrusionOk="0" h="19182" w="11297">
                  <a:moveTo>
                    <a:pt x="11090" y="1"/>
                  </a:moveTo>
                  <a:cubicBezTo>
                    <a:pt x="8401" y="1629"/>
                    <a:pt x="6023" y="3671"/>
                    <a:pt x="4084" y="6024"/>
                  </a:cubicBezTo>
                  <a:cubicBezTo>
                    <a:pt x="3231" y="7109"/>
                    <a:pt x="2456" y="8299"/>
                    <a:pt x="1810" y="9591"/>
                  </a:cubicBezTo>
                  <a:cubicBezTo>
                    <a:pt x="517" y="12616"/>
                    <a:pt x="207" y="15950"/>
                    <a:pt x="0" y="19078"/>
                  </a:cubicBezTo>
                  <a:lnTo>
                    <a:pt x="414" y="19182"/>
                  </a:lnTo>
                  <a:cubicBezTo>
                    <a:pt x="646" y="15950"/>
                    <a:pt x="853" y="12719"/>
                    <a:pt x="2146" y="9798"/>
                  </a:cubicBezTo>
                  <a:cubicBezTo>
                    <a:pt x="2792" y="8505"/>
                    <a:pt x="3542" y="7316"/>
                    <a:pt x="4395" y="6256"/>
                  </a:cubicBezTo>
                  <a:cubicBezTo>
                    <a:pt x="6230" y="3878"/>
                    <a:pt x="8608" y="1836"/>
                    <a:pt x="11297" y="337"/>
                  </a:cubicBezTo>
                  <a:lnTo>
                    <a:pt x="1109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0" name="Google Shape;1150;p6"/>
            <p:cNvSpPr/>
            <p:nvPr/>
          </p:nvSpPr>
          <p:spPr>
            <a:xfrm>
              <a:off x="4145605" y="2353952"/>
              <a:ext cx="239703" cy="518847"/>
            </a:xfrm>
            <a:custGeom>
              <a:rect b="b" l="l" r="r" t="t"/>
              <a:pathLst>
                <a:path extrusionOk="0" h="15615" w="7214">
                  <a:moveTo>
                    <a:pt x="311" y="1"/>
                  </a:moveTo>
                  <a:lnTo>
                    <a:pt x="1" y="104"/>
                  </a:lnTo>
                  <a:cubicBezTo>
                    <a:pt x="2793" y="5068"/>
                    <a:pt x="5068" y="10238"/>
                    <a:pt x="6877" y="15615"/>
                  </a:cubicBezTo>
                  <a:lnTo>
                    <a:pt x="7213" y="15511"/>
                  </a:lnTo>
                  <a:cubicBezTo>
                    <a:pt x="5378" y="10108"/>
                    <a:pt x="3129" y="4835"/>
                    <a:pt x="31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1" name="Google Shape;1151;p6"/>
            <p:cNvSpPr/>
            <p:nvPr/>
          </p:nvSpPr>
          <p:spPr>
            <a:xfrm>
              <a:off x="3984148" y="2400339"/>
              <a:ext cx="118556" cy="203618"/>
            </a:xfrm>
            <a:custGeom>
              <a:rect b="b" l="l" r="r" t="t"/>
              <a:pathLst>
                <a:path extrusionOk="0" h="6128" w="3568">
                  <a:moveTo>
                    <a:pt x="3567" y="1"/>
                  </a:moveTo>
                  <a:lnTo>
                    <a:pt x="3567" y="1"/>
                  </a:lnTo>
                  <a:cubicBezTo>
                    <a:pt x="3565" y="9"/>
                    <a:pt x="3563" y="17"/>
                    <a:pt x="3561" y="25"/>
                  </a:cubicBezTo>
                  <a:lnTo>
                    <a:pt x="3561" y="25"/>
                  </a:lnTo>
                  <a:cubicBezTo>
                    <a:pt x="3565" y="17"/>
                    <a:pt x="3567" y="9"/>
                    <a:pt x="3567" y="1"/>
                  </a:cubicBezTo>
                  <a:close/>
                  <a:moveTo>
                    <a:pt x="3561" y="25"/>
                  </a:moveTo>
                  <a:cubicBezTo>
                    <a:pt x="3513" y="104"/>
                    <a:pt x="3223" y="104"/>
                    <a:pt x="3128" y="104"/>
                  </a:cubicBezTo>
                  <a:cubicBezTo>
                    <a:pt x="1835" y="1087"/>
                    <a:pt x="879" y="2482"/>
                    <a:pt x="233" y="3982"/>
                  </a:cubicBezTo>
                  <a:cubicBezTo>
                    <a:pt x="103" y="4421"/>
                    <a:pt x="0" y="4731"/>
                    <a:pt x="0" y="5171"/>
                  </a:cubicBezTo>
                  <a:cubicBezTo>
                    <a:pt x="0" y="5610"/>
                    <a:pt x="0" y="5921"/>
                    <a:pt x="336" y="6127"/>
                  </a:cubicBezTo>
                  <a:cubicBezTo>
                    <a:pt x="543" y="6127"/>
                    <a:pt x="750" y="6127"/>
                    <a:pt x="982" y="6024"/>
                  </a:cubicBezTo>
                  <a:cubicBezTo>
                    <a:pt x="1189" y="5817"/>
                    <a:pt x="1293" y="5714"/>
                    <a:pt x="1396" y="5481"/>
                  </a:cubicBezTo>
                  <a:cubicBezTo>
                    <a:pt x="2477" y="3885"/>
                    <a:pt x="3020" y="1955"/>
                    <a:pt x="3561" y="25"/>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2" name="Google Shape;1152;p6"/>
            <p:cNvSpPr/>
            <p:nvPr/>
          </p:nvSpPr>
          <p:spPr>
            <a:xfrm>
              <a:off x="4077753" y="2385752"/>
              <a:ext cx="71339" cy="243956"/>
            </a:xfrm>
            <a:custGeom>
              <a:rect b="b" l="l" r="r" t="t"/>
              <a:pathLst>
                <a:path extrusionOk="0" h="7342" w="2147">
                  <a:moveTo>
                    <a:pt x="1603" y="0"/>
                  </a:moveTo>
                  <a:cubicBezTo>
                    <a:pt x="1397" y="104"/>
                    <a:pt x="1164" y="233"/>
                    <a:pt x="957" y="233"/>
                  </a:cubicBezTo>
                  <a:cubicBezTo>
                    <a:pt x="311" y="2275"/>
                    <a:pt x="1" y="4421"/>
                    <a:pt x="414" y="6463"/>
                  </a:cubicBezTo>
                  <a:cubicBezTo>
                    <a:pt x="414" y="6799"/>
                    <a:pt x="647" y="7213"/>
                    <a:pt x="957" y="7342"/>
                  </a:cubicBezTo>
                  <a:cubicBezTo>
                    <a:pt x="1164" y="7342"/>
                    <a:pt x="1500" y="7213"/>
                    <a:pt x="1603" y="7006"/>
                  </a:cubicBezTo>
                  <a:cubicBezTo>
                    <a:pt x="1707" y="6799"/>
                    <a:pt x="1810" y="6463"/>
                    <a:pt x="1810" y="6256"/>
                  </a:cubicBezTo>
                  <a:cubicBezTo>
                    <a:pt x="2146" y="4214"/>
                    <a:pt x="2043" y="2043"/>
                    <a:pt x="160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3" name="Google Shape;1153;p6"/>
            <p:cNvSpPr/>
            <p:nvPr/>
          </p:nvSpPr>
          <p:spPr>
            <a:xfrm>
              <a:off x="4177405" y="2251941"/>
              <a:ext cx="196740" cy="94333"/>
            </a:xfrm>
            <a:custGeom>
              <a:rect b="b" l="l" r="r" t="t"/>
              <a:pathLst>
                <a:path extrusionOk="0" h="2839" w="5921">
                  <a:moveTo>
                    <a:pt x="5066" y="0"/>
                  </a:moveTo>
                  <a:cubicBezTo>
                    <a:pt x="4926" y="0"/>
                    <a:pt x="4783" y="46"/>
                    <a:pt x="4628" y="46"/>
                  </a:cubicBezTo>
                  <a:cubicBezTo>
                    <a:pt x="3025" y="486"/>
                    <a:pt x="1396" y="1236"/>
                    <a:pt x="0" y="2321"/>
                  </a:cubicBezTo>
                  <a:cubicBezTo>
                    <a:pt x="104" y="2528"/>
                    <a:pt x="336" y="2631"/>
                    <a:pt x="440" y="2838"/>
                  </a:cubicBezTo>
                  <a:cubicBezTo>
                    <a:pt x="2172" y="2631"/>
                    <a:pt x="3981" y="2321"/>
                    <a:pt x="5403" y="1236"/>
                  </a:cubicBezTo>
                  <a:cubicBezTo>
                    <a:pt x="5610" y="1029"/>
                    <a:pt x="5920" y="796"/>
                    <a:pt x="5817" y="486"/>
                  </a:cubicBezTo>
                  <a:cubicBezTo>
                    <a:pt x="5713" y="253"/>
                    <a:pt x="5507" y="46"/>
                    <a:pt x="5274" y="46"/>
                  </a:cubicBezTo>
                  <a:cubicBezTo>
                    <a:pt x="5205" y="12"/>
                    <a:pt x="5136" y="0"/>
                    <a:pt x="5066"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4" name="Google Shape;1154;p6"/>
            <p:cNvSpPr/>
            <p:nvPr/>
          </p:nvSpPr>
          <p:spPr>
            <a:xfrm>
              <a:off x="4137896" y="2378874"/>
              <a:ext cx="100513" cy="219135"/>
            </a:xfrm>
            <a:custGeom>
              <a:rect b="b" l="l" r="r" t="t"/>
              <a:pathLst>
                <a:path extrusionOk="0" h="6595" w="3025">
                  <a:moveTo>
                    <a:pt x="336" y="1"/>
                  </a:moveTo>
                  <a:cubicBezTo>
                    <a:pt x="130" y="1"/>
                    <a:pt x="0" y="104"/>
                    <a:pt x="0" y="207"/>
                  </a:cubicBezTo>
                  <a:cubicBezTo>
                    <a:pt x="0" y="1939"/>
                    <a:pt x="440" y="3671"/>
                    <a:pt x="1086" y="5274"/>
                  </a:cubicBezTo>
                  <a:cubicBezTo>
                    <a:pt x="1293" y="5610"/>
                    <a:pt x="1422" y="5920"/>
                    <a:pt x="1629" y="6256"/>
                  </a:cubicBezTo>
                  <a:cubicBezTo>
                    <a:pt x="1798" y="6425"/>
                    <a:pt x="2122" y="6594"/>
                    <a:pt x="2404" y="6594"/>
                  </a:cubicBezTo>
                  <a:cubicBezTo>
                    <a:pt x="2467" y="6594"/>
                    <a:pt x="2528" y="6586"/>
                    <a:pt x="2585" y="6567"/>
                  </a:cubicBezTo>
                  <a:cubicBezTo>
                    <a:pt x="2818" y="6567"/>
                    <a:pt x="2921" y="6256"/>
                    <a:pt x="3025" y="6024"/>
                  </a:cubicBezTo>
                  <a:cubicBezTo>
                    <a:pt x="3025" y="5817"/>
                    <a:pt x="3025" y="5481"/>
                    <a:pt x="2921" y="5274"/>
                  </a:cubicBezTo>
                  <a:cubicBezTo>
                    <a:pt x="2482" y="3335"/>
                    <a:pt x="1525" y="1500"/>
                    <a:pt x="336"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5" name="Google Shape;1155;p6"/>
            <p:cNvSpPr/>
            <p:nvPr/>
          </p:nvSpPr>
          <p:spPr>
            <a:xfrm>
              <a:off x="4145605" y="2363223"/>
              <a:ext cx="171819" cy="185310"/>
            </a:xfrm>
            <a:custGeom>
              <a:rect b="b" l="l" r="r" t="t"/>
              <a:pathLst>
                <a:path extrusionOk="0" h="5577" w="5171">
                  <a:moveTo>
                    <a:pt x="787" y="0"/>
                  </a:moveTo>
                  <a:cubicBezTo>
                    <a:pt x="738" y="0"/>
                    <a:pt x="691" y="10"/>
                    <a:pt x="647" y="32"/>
                  </a:cubicBezTo>
                  <a:cubicBezTo>
                    <a:pt x="1" y="265"/>
                    <a:pt x="647" y="1118"/>
                    <a:pt x="854" y="1428"/>
                  </a:cubicBezTo>
                  <a:cubicBezTo>
                    <a:pt x="1190" y="2074"/>
                    <a:pt x="1604" y="2850"/>
                    <a:pt x="2043" y="3496"/>
                  </a:cubicBezTo>
                  <a:cubicBezTo>
                    <a:pt x="2586" y="4349"/>
                    <a:pt x="3232" y="5202"/>
                    <a:pt x="4189" y="5538"/>
                  </a:cubicBezTo>
                  <a:cubicBezTo>
                    <a:pt x="4271" y="5564"/>
                    <a:pt x="4359" y="5577"/>
                    <a:pt x="4446" y="5577"/>
                  </a:cubicBezTo>
                  <a:cubicBezTo>
                    <a:pt x="4711" y="5577"/>
                    <a:pt x="4970" y="5456"/>
                    <a:pt x="5068" y="5202"/>
                  </a:cubicBezTo>
                  <a:cubicBezTo>
                    <a:pt x="5171" y="5202"/>
                    <a:pt x="5171" y="4995"/>
                    <a:pt x="5171" y="4892"/>
                  </a:cubicBezTo>
                  <a:cubicBezTo>
                    <a:pt x="5068" y="4453"/>
                    <a:pt x="4835" y="4142"/>
                    <a:pt x="4628" y="3703"/>
                  </a:cubicBezTo>
                  <a:cubicBezTo>
                    <a:pt x="3775" y="2721"/>
                    <a:pt x="2896" y="1764"/>
                    <a:pt x="2043" y="911"/>
                  </a:cubicBezTo>
                  <a:cubicBezTo>
                    <a:pt x="1743" y="703"/>
                    <a:pt x="1195" y="0"/>
                    <a:pt x="78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6" name="Google Shape;1156;p6"/>
            <p:cNvSpPr/>
            <p:nvPr/>
          </p:nvSpPr>
          <p:spPr>
            <a:xfrm>
              <a:off x="4167104" y="2341857"/>
              <a:ext cx="203585" cy="131249"/>
            </a:xfrm>
            <a:custGeom>
              <a:rect b="b" l="l" r="r" t="t"/>
              <a:pathLst>
                <a:path extrusionOk="0" h="3950" w="6127">
                  <a:moveTo>
                    <a:pt x="228" y="1"/>
                  </a:moveTo>
                  <a:cubicBezTo>
                    <a:pt x="154" y="1"/>
                    <a:pt x="78" y="9"/>
                    <a:pt x="0" y="29"/>
                  </a:cubicBezTo>
                  <a:cubicBezTo>
                    <a:pt x="104" y="132"/>
                    <a:pt x="104" y="262"/>
                    <a:pt x="207" y="365"/>
                  </a:cubicBezTo>
                  <a:cubicBezTo>
                    <a:pt x="1060" y="1554"/>
                    <a:pt x="2146" y="2407"/>
                    <a:pt x="3335" y="3053"/>
                  </a:cubicBezTo>
                  <a:cubicBezTo>
                    <a:pt x="3981" y="3493"/>
                    <a:pt x="4627" y="3906"/>
                    <a:pt x="5377" y="3906"/>
                  </a:cubicBezTo>
                  <a:cubicBezTo>
                    <a:pt x="5438" y="3937"/>
                    <a:pt x="5492" y="3949"/>
                    <a:pt x="5543" y="3949"/>
                  </a:cubicBezTo>
                  <a:cubicBezTo>
                    <a:pt x="5666" y="3949"/>
                    <a:pt x="5774" y="3876"/>
                    <a:pt x="5920" y="3803"/>
                  </a:cubicBezTo>
                  <a:cubicBezTo>
                    <a:pt x="6023" y="3803"/>
                    <a:pt x="6127" y="3596"/>
                    <a:pt x="6127" y="3364"/>
                  </a:cubicBezTo>
                  <a:cubicBezTo>
                    <a:pt x="6127" y="3157"/>
                    <a:pt x="6127" y="2950"/>
                    <a:pt x="6023" y="2847"/>
                  </a:cubicBezTo>
                  <a:cubicBezTo>
                    <a:pt x="5713" y="1968"/>
                    <a:pt x="4938" y="1761"/>
                    <a:pt x="4291" y="1425"/>
                  </a:cubicBezTo>
                  <a:cubicBezTo>
                    <a:pt x="3231" y="1115"/>
                    <a:pt x="2146" y="675"/>
                    <a:pt x="1189" y="262"/>
                  </a:cubicBezTo>
                  <a:cubicBezTo>
                    <a:pt x="833" y="157"/>
                    <a:pt x="544" y="1"/>
                    <a:pt x="228"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7" name="Google Shape;1157;p6"/>
            <p:cNvSpPr/>
            <p:nvPr/>
          </p:nvSpPr>
          <p:spPr>
            <a:xfrm>
              <a:off x="4170526" y="2317899"/>
              <a:ext cx="221627" cy="52499"/>
            </a:xfrm>
            <a:custGeom>
              <a:rect b="b" l="l" r="r" t="t"/>
              <a:pathLst>
                <a:path extrusionOk="0" h="1580" w="6670">
                  <a:moveTo>
                    <a:pt x="5339" y="0"/>
                  </a:moveTo>
                  <a:cubicBezTo>
                    <a:pt x="4990" y="0"/>
                    <a:pt x="4641" y="52"/>
                    <a:pt x="4318" y="104"/>
                  </a:cubicBezTo>
                  <a:cubicBezTo>
                    <a:pt x="3232" y="336"/>
                    <a:pt x="2146" y="543"/>
                    <a:pt x="1086" y="750"/>
                  </a:cubicBezTo>
                  <a:cubicBezTo>
                    <a:pt x="647" y="853"/>
                    <a:pt x="311" y="983"/>
                    <a:pt x="1" y="1189"/>
                  </a:cubicBezTo>
                  <a:cubicBezTo>
                    <a:pt x="104" y="1189"/>
                    <a:pt x="104" y="1189"/>
                    <a:pt x="311" y="1293"/>
                  </a:cubicBezTo>
                  <a:cubicBezTo>
                    <a:pt x="981" y="1500"/>
                    <a:pt x="1730" y="1580"/>
                    <a:pt x="2485" y="1580"/>
                  </a:cubicBezTo>
                  <a:cubicBezTo>
                    <a:pt x="2953" y="1580"/>
                    <a:pt x="3423" y="1549"/>
                    <a:pt x="3878" y="1500"/>
                  </a:cubicBezTo>
                  <a:cubicBezTo>
                    <a:pt x="4628" y="1500"/>
                    <a:pt x="5377" y="1500"/>
                    <a:pt x="6127" y="1189"/>
                  </a:cubicBezTo>
                  <a:cubicBezTo>
                    <a:pt x="6256" y="1086"/>
                    <a:pt x="6360" y="1086"/>
                    <a:pt x="6463" y="853"/>
                  </a:cubicBezTo>
                  <a:cubicBezTo>
                    <a:pt x="6567" y="750"/>
                    <a:pt x="6670" y="646"/>
                    <a:pt x="6567" y="440"/>
                  </a:cubicBezTo>
                  <a:cubicBezTo>
                    <a:pt x="6463" y="336"/>
                    <a:pt x="6463" y="336"/>
                    <a:pt x="6360" y="207"/>
                  </a:cubicBezTo>
                  <a:cubicBezTo>
                    <a:pt x="6037" y="52"/>
                    <a:pt x="5688" y="0"/>
                    <a:pt x="533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8" name="Google Shape;1158;p6"/>
            <p:cNvSpPr/>
            <p:nvPr/>
          </p:nvSpPr>
          <p:spPr>
            <a:xfrm>
              <a:off x="4081208" y="2306336"/>
              <a:ext cx="139157" cy="107557"/>
            </a:xfrm>
            <a:custGeom>
              <a:rect b="b" l="l" r="r" t="t"/>
              <a:pathLst>
                <a:path extrusionOk="0" h="3237" w="4188">
                  <a:moveTo>
                    <a:pt x="3372" y="1"/>
                  </a:moveTo>
                  <a:cubicBezTo>
                    <a:pt x="2981" y="1"/>
                    <a:pt x="2497" y="183"/>
                    <a:pt x="2146" y="348"/>
                  </a:cubicBezTo>
                  <a:cubicBezTo>
                    <a:pt x="1189" y="684"/>
                    <a:pt x="414" y="1537"/>
                    <a:pt x="104" y="2494"/>
                  </a:cubicBezTo>
                  <a:cubicBezTo>
                    <a:pt x="104" y="2726"/>
                    <a:pt x="0" y="3037"/>
                    <a:pt x="207" y="3140"/>
                  </a:cubicBezTo>
                  <a:cubicBezTo>
                    <a:pt x="310" y="3205"/>
                    <a:pt x="420" y="3237"/>
                    <a:pt x="530" y="3237"/>
                  </a:cubicBezTo>
                  <a:cubicBezTo>
                    <a:pt x="640" y="3237"/>
                    <a:pt x="750" y="3205"/>
                    <a:pt x="853" y="3140"/>
                  </a:cubicBezTo>
                  <a:cubicBezTo>
                    <a:pt x="1939" y="2623"/>
                    <a:pt x="2999" y="1848"/>
                    <a:pt x="3774" y="994"/>
                  </a:cubicBezTo>
                  <a:cubicBezTo>
                    <a:pt x="4084" y="555"/>
                    <a:pt x="4188" y="141"/>
                    <a:pt x="3645" y="38"/>
                  </a:cubicBezTo>
                  <a:cubicBezTo>
                    <a:pt x="3562" y="12"/>
                    <a:pt x="3470" y="1"/>
                    <a:pt x="3372"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59" name="Google Shape;1159;p6"/>
            <p:cNvSpPr/>
            <p:nvPr/>
          </p:nvSpPr>
          <p:spPr>
            <a:xfrm>
              <a:off x="4378403" y="2593629"/>
              <a:ext cx="207041" cy="300642"/>
            </a:xfrm>
            <a:custGeom>
              <a:rect b="b" l="l" r="r" t="t"/>
              <a:pathLst>
                <a:path extrusionOk="0" h="9048" w="6231">
                  <a:moveTo>
                    <a:pt x="6023" y="0"/>
                  </a:moveTo>
                  <a:cubicBezTo>
                    <a:pt x="3542" y="2585"/>
                    <a:pt x="1396" y="5610"/>
                    <a:pt x="0" y="8841"/>
                  </a:cubicBezTo>
                  <a:lnTo>
                    <a:pt x="311" y="9048"/>
                  </a:lnTo>
                  <a:cubicBezTo>
                    <a:pt x="1706" y="5816"/>
                    <a:pt x="3749" y="2792"/>
                    <a:pt x="6230" y="310"/>
                  </a:cubicBezTo>
                  <a:lnTo>
                    <a:pt x="6023"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0" name="Google Shape;1160;p6"/>
            <p:cNvSpPr/>
            <p:nvPr/>
          </p:nvSpPr>
          <p:spPr>
            <a:xfrm>
              <a:off x="4410170" y="2522321"/>
              <a:ext cx="150354" cy="44990"/>
            </a:xfrm>
            <a:custGeom>
              <a:rect b="b" l="l" r="r" t="t"/>
              <a:pathLst>
                <a:path extrusionOk="0" h="1354" w="4525">
                  <a:moveTo>
                    <a:pt x="1293" y="1"/>
                  </a:moveTo>
                  <a:cubicBezTo>
                    <a:pt x="983" y="1"/>
                    <a:pt x="750" y="1"/>
                    <a:pt x="440" y="104"/>
                  </a:cubicBezTo>
                  <a:cubicBezTo>
                    <a:pt x="208" y="104"/>
                    <a:pt x="1" y="207"/>
                    <a:pt x="1" y="518"/>
                  </a:cubicBezTo>
                  <a:cubicBezTo>
                    <a:pt x="1" y="647"/>
                    <a:pt x="1" y="750"/>
                    <a:pt x="104" y="854"/>
                  </a:cubicBezTo>
                  <a:cubicBezTo>
                    <a:pt x="337" y="957"/>
                    <a:pt x="440" y="957"/>
                    <a:pt x="544" y="1060"/>
                  </a:cubicBezTo>
                  <a:cubicBezTo>
                    <a:pt x="1375" y="1277"/>
                    <a:pt x="2249" y="1354"/>
                    <a:pt x="3111" y="1354"/>
                  </a:cubicBezTo>
                  <a:cubicBezTo>
                    <a:pt x="3589" y="1354"/>
                    <a:pt x="4063" y="1330"/>
                    <a:pt x="4525" y="1293"/>
                  </a:cubicBezTo>
                  <a:lnTo>
                    <a:pt x="4421" y="1060"/>
                  </a:lnTo>
                  <a:cubicBezTo>
                    <a:pt x="3439" y="414"/>
                    <a:pt x="2379" y="1"/>
                    <a:pt x="1293"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1" name="Google Shape;1161;p6"/>
            <p:cNvSpPr/>
            <p:nvPr/>
          </p:nvSpPr>
          <p:spPr>
            <a:xfrm>
              <a:off x="4413625" y="2568708"/>
              <a:ext cx="161519" cy="61006"/>
            </a:xfrm>
            <a:custGeom>
              <a:rect b="b" l="l" r="r" t="t"/>
              <a:pathLst>
                <a:path extrusionOk="0" h="1836" w="4861">
                  <a:moveTo>
                    <a:pt x="4627" y="1"/>
                  </a:moveTo>
                  <a:cubicBezTo>
                    <a:pt x="3232" y="1"/>
                    <a:pt x="1732" y="207"/>
                    <a:pt x="543" y="854"/>
                  </a:cubicBezTo>
                  <a:cubicBezTo>
                    <a:pt x="336" y="957"/>
                    <a:pt x="0" y="1190"/>
                    <a:pt x="104" y="1396"/>
                  </a:cubicBezTo>
                  <a:cubicBezTo>
                    <a:pt x="104" y="1603"/>
                    <a:pt x="233" y="1707"/>
                    <a:pt x="440" y="1836"/>
                  </a:cubicBezTo>
                  <a:lnTo>
                    <a:pt x="983" y="1836"/>
                  </a:lnTo>
                  <a:cubicBezTo>
                    <a:pt x="2378" y="1603"/>
                    <a:pt x="3671" y="1060"/>
                    <a:pt x="4860" y="311"/>
                  </a:cubicBezTo>
                  <a:cubicBezTo>
                    <a:pt x="4757" y="207"/>
                    <a:pt x="4757" y="104"/>
                    <a:pt x="4627"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2" name="Google Shape;1162;p6"/>
            <p:cNvSpPr/>
            <p:nvPr/>
          </p:nvSpPr>
          <p:spPr>
            <a:xfrm>
              <a:off x="4614624" y="2597052"/>
              <a:ext cx="96227" cy="115997"/>
            </a:xfrm>
            <a:custGeom>
              <a:rect b="b" l="l" r="r" t="t"/>
              <a:pathLst>
                <a:path extrusionOk="0" h="3491" w="2896">
                  <a:moveTo>
                    <a:pt x="310" y="1"/>
                  </a:moveTo>
                  <a:cubicBezTo>
                    <a:pt x="207" y="207"/>
                    <a:pt x="104" y="337"/>
                    <a:pt x="0" y="440"/>
                  </a:cubicBezTo>
                  <a:cubicBezTo>
                    <a:pt x="517" y="1500"/>
                    <a:pt x="1060" y="2586"/>
                    <a:pt x="2042" y="3232"/>
                  </a:cubicBezTo>
                  <a:cubicBezTo>
                    <a:pt x="2192" y="3381"/>
                    <a:pt x="2342" y="3490"/>
                    <a:pt x="2501" y="3490"/>
                  </a:cubicBezTo>
                  <a:cubicBezTo>
                    <a:pt x="2562" y="3490"/>
                    <a:pt x="2624" y="3474"/>
                    <a:pt x="2689" y="3439"/>
                  </a:cubicBezTo>
                  <a:cubicBezTo>
                    <a:pt x="2792" y="3335"/>
                    <a:pt x="2895" y="3128"/>
                    <a:pt x="2895" y="3025"/>
                  </a:cubicBezTo>
                  <a:cubicBezTo>
                    <a:pt x="2792" y="2792"/>
                    <a:pt x="2792" y="2689"/>
                    <a:pt x="2689" y="2586"/>
                  </a:cubicBezTo>
                  <a:cubicBezTo>
                    <a:pt x="2042" y="1629"/>
                    <a:pt x="1293" y="750"/>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3" name="Google Shape;1163;p6"/>
            <p:cNvSpPr/>
            <p:nvPr/>
          </p:nvSpPr>
          <p:spPr>
            <a:xfrm>
              <a:off x="4453134" y="2582464"/>
              <a:ext cx="132312" cy="107391"/>
            </a:xfrm>
            <a:custGeom>
              <a:rect b="b" l="l" r="r" t="t"/>
              <a:pathLst>
                <a:path extrusionOk="0" h="3232" w="3982">
                  <a:moveTo>
                    <a:pt x="3774" y="0"/>
                  </a:moveTo>
                  <a:cubicBezTo>
                    <a:pt x="2585" y="440"/>
                    <a:pt x="1629" y="1086"/>
                    <a:pt x="750" y="1835"/>
                  </a:cubicBezTo>
                  <a:cubicBezTo>
                    <a:pt x="543" y="1939"/>
                    <a:pt x="336" y="2172"/>
                    <a:pt x="207" y="2378"/>
                  </a:cubicBezTo>
                  <a:cubicBezTo>
                    <a:pt x="104" y="2585"/>
                    <a:pt x="0" y="2818"/>
                    <a:pt x="207" y="3025"/>
                  </a:cubicBezTo>
                  <a:cubicBezTo>
                    <a:pt x="207" y="3128"/>
                    <a:pt x="440" y="3231"/>
                    <a:pt x="647" y="3231"/>
                  </a:cubicBezTo>
                  <a:cubicBezTo>
                    <a:pt x="750" y="3231"/>
                    <a:pt x="983" y="3128"/>
                    <a:pt x="1086" y="3025"/>
                  </a:cubicBezTo>
                  <a:cubicBezTo>
                    <a:pt x="2275" y="2275"/>
                    <a:pt x="3232" y="1293"/>
                    <a:pt x="3981" y="233"/>
                  </a:cubicBezTo>
                  <a:lnTo>
                    <a:pt x="3774"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4" name="Google Shape;1164;p6"/>
            <p:cNvSpPr/>
            <p:nvPr/>
          </p:nvSpPr>
          <p:spPr>
            <a:xfrm>
              <a:off x="4502943" y="2594294"/>
              <a:ext cx="100546" cy="135070"/>
            </a:xfrm>
            <a:custGeom>
              <a:rect b="b" l="l" r="r" t="t"/>
              <a:pathLst>
                <a:path extrusionOk="0" h="4065" w="3026">
                  <a:moveTo>
                    <a:pt x="2724" y="0"/>
                  </a:moveTo>
                  <a:cubicBezTo>
                    <a:pt x="2439" y="0"/>
                    <a:pt x="2152" y="439"/>
                    <a:pt x="2069" y="523"/>
                  </a:cubicBezTo>
                  <a:cubicBezTo>
                    <a:pt x="1629" y="937"/>
                    <a:pt x="1293" y="1273"/>
                    <a:pt x="983" y="1712"/>
                  </a:cubicBezTo>
                  <a:cubicBezTo>
                    <a:pt x="440" y="2229"/>
                    <a:pt x="1" y="2875"/>
                    <a:pt x="130" y="3522"/>
                  </a:cubicBezTo>
                  <a:cubicBezTo>
                    <a:pt x="130" y="3754"/>
                    <a:pt x="233" y="4065"/>
                    <a:pt x="440" y="4065"/>
                  </a:cubicBezTo>
                  <a:lnTo>
                    <a:pt x="647" y="4065"/>
                  </a:lnTo>
                  <a:cubicBezTo>
                    <a:pt x="880" y="3961"/>
                    <a:pt x="1086" y="3651"/>
                    <a:pt x="1293" y="3418"/>
                  </a:cubicBezTo>
                  <a:cubicBezTo>
                    <a:pt x="1733" y="2772"/>
                    <a:pt x="2172" y="2022"/>
                    <a:pt x="2586" y="1169"/>
                  </a:cubicBezTo>
                  <a:cubicBezTo>
                    <a:pt x="2715" y="937"/>
                    <a:pt x="3025" y="290"/>
                    <a:pt x="2922" y="84"/>
                  </a:cubicBezTo>
                  <a:cubicBezTo>
                    <a:pt x="2858" y="24"/>
                    <a:pt x="2791" y="0"/>
                    <a:pt x="2724"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5" name="Google Shape;1165;p6"/>
            <p:cNvSpPr/>
            <p:nvPr/>
          </p:nvSpPr>
          <p:spPr>
            <a:xfrm>
              <a:off x="4560495" y="2593629"/>
              <a:ext cx="54161" cy="157199"/>
            </a:xfrm>
            <a:custGeom>
              <a:rect b="b" l="l" r="r" t="t"/>
              <a:pathLst>
                <a:path extrusionOk="0" h="4731" w="1630">
                  <a:moveTo>
                    <a:pt x="1629" y="0"/>
                  </a:moveTo>
                  <a:cubicBezTo>
                    <a:pt x="1500" y="104"/>
                    <a:pt x="1397" y="207"/>
                    <a:pt x="1397" y="207"/>
                  </a:cubicBezTo>
                  <a:cubicBezTo>
                    <a:pt x="750" y="1086"/>
                    <a:pt x="543" y="1939"/>
                    <a:pt x="337" y="2792"/>
                  </a:cubicBezTo>
                  <a:cubicBezTo>
                    <a:pt x="104" y="3335"/>
                    <a:pt x="1" y="3878"/>
                    <a:pt x="104" y="4317"/>
                  </a:cubicBezTo>
                  <a:cubicBezTo>
                    <a:pt x="207" y="4421"/>
                    <a:pt x="207" y="4524"/>
                    <a:pt x="337" y="4627"/>
                  </a:cubicBezTo>
                  <a:cubicBezTo>
                    <a:pt x="440" y="4731"/>
                    <a:pt x="543" y="4731"/>
                    <a:pt x="750" y="4731"/>
                  </a:cubicBezTo>
                  <a:cubicBezTo>
                    <a:pt x="854" y="4627"/>
                    <a:pt x="983" y="4627"/>
                    <a:pt x="983" y="4524"/>
                  </a:cubicBezTo>
                  <a:cubicBezTo>
                    <a:pt x="1397" y="4085"/>
                    <a:pt x="1500" y="3542"/>
                    <a:pt x="1500" y="3128"/>
                  </a:cubicBezTo>
                  <a:cubicBezTo>
                    <a:pt x="1500" y="2378"/>
                    <a:pt x="1629" y="1603"/>
                    <a:pt x="1629" y="853"/>
                  </a:cubicBezTo>
                  <a:lnTo>
                    <a:pt x="1629"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6" name="Google Shape;1166;p6"/>
            <p:cNvSpPr/>
            <p:nvPr/>
          </p:nvSpPr>
          <p:spPr>
            <a:xfrm>
              <a:off x="4603459" y="2597052"/>
              <a:ext cx="67884" cy="140054"/>
            </a:xfrm>
            <a:custGeom>
              <a:rect b="b" l="l" r="r" t="t"/>
              <a:pathLst>
                <a:path extrusionOk="0" h="4215" w="2043">
                  <a:moveTo>
                    <a:pt x="0" y="1"/>
                  </a:moveTo>
                  <a:lnTo>
                    <a:pt x="0" y="337"/>
                  </a:lnTo>
                  <a:cubicBezTo>
                    <a:pt x="0" y="1086"/>
                    <a:pt x="336" y="1939"/>
                    <a:pt x="543" y="2689"/>
                  </a:cubicBezTo>
                  <a:cubicBezTo>
                    <a:pt x="750" y="3128"/>
                    <a:pt x="982" y="3671"/>
                    <a:pt x="1293" y="3982"/>
                  </a:cubicBezTo>
                  <a:cubicBezTo>
                    <a:pt x="1293" y="4085"/>
                    <a:pt x="1396" y="4214"/>
                    <a:pt x="1499" y="4214"/>
                  </a:cubicBezTo>
                  <a:lnTo>
                    <a:pt x="1836" y="4214"/>
                  </a:lnTo>
                  <a:cubicBezTo>
                    <a:pt x="1939" y="4085"/>
                    <a:pt x="1939" y="3982"/>
                    <a:pt x="1939" y="3982"/>
                  </a:cubicBezTo>
                  <a:cubicBezTo>
                    <a:pt x="2042" y="3439"/>
                    <a:pt x="1836" y="3025"/>
                    <a:pt x="1499" y="2586"/>
                  </a:cubicBezTo>
                  <a:cubicBezTo>
                    <a:pt x="1189" y="1939"/>
                    <a:pt x="853" y="1293"/>
                    <a:pt x="440" y="647"/>
                  </a:cubicBezTo>
                  <a:cubicBezTo>
                    <a:pt x="336" y="440"/>
                    <a:pt x="207" y="20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7" name="Google Shape;1167;p6"/>
            <p:cNvSpPr/>
            <p:nvPr/>
          </p:nvSpPr>
          <p:spPr>
            <a:xfrm>
              <a:off x="4550194" y="2550665"/>
              <a:ext cx="92804" cy="69811"/>
            </a:xfrm>
            <a:custGeom>
              <a:rect b="b" l="l" r="r" t="t"/>
              <a:pathLst>
                <a:path extrusionOk="0" h="2101" w="2793">
                  <a:moveTo>
                    <a:pt x="414" y="1"/>
                  </a:moveTo>
                  <a:cubicBezTo>
                    <a:pt x="311" y="1"/>
                    <a:pt x="104" y="104"/>
                    <a:pt x="0" y="207"/>
                  </a:cubicBezTo>
                  <a:cubicBezTo>
                    <a:pt x="0" y="311"/>
                    <a:pt x="104" y="544"/>
                    <a:pt x="207" y="647"/>
                  </a:cubicBezTo>
                  <a:cubicBezTo>
                    <a:pt x="750" y="1190"/>
                    <a:pt x="1396" y="1733"/>
                    <a:pt x="2249" y="2043"/>
                  </a:cubicBezTo>
                  <a:cubicBezTo>
                    <a:pt x="2318" y="2077"/>
                    <a:pt x="2402" y="2100"/>
                    <a:pt x="2482" y="2100"/>
                  </a:cubicBezTo>
                  <a:cubicBezTo>
                    <a:pt x="2643" y="2100"/>
                    <a:pt x="2792" y="2008"/>
                    <a:pt x="2792" y="1733"/>
                  </a:cubicBezTo>
                  <a:cubicBezTo>
                    <a:pt x="2689" y="1500"/>
                    <a:pt x="2456" y="1086"/>
                    <a:pt x="2249" y="854"/>
                  </a:cubicBezTo>
                  <a:cubicBezTo>
                    <a:pt x="1810" y="311"/>
                    <a:pt x="1164"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8" name="Google Shape;1168;p6"/>
            <p:cNvSpPr/>
            <p:nvPr/>
          </p:nvSpPr>
          <p:spPr>
            <a:xfrm>
              <a:off x="4438513" y="2353952"/>
              <a:ext cx="25818" cy="33261"/>
            </a:xfrm>
            <a:custGeom>
              <a:rect b="b" l="l" r="r" t="t"/>
              <a:pathLst>
                <a:path extrusionOk="0" h="1001" w="777">
                  <a:moveTo>
                    <a:pt x="234" y="1"/>
                  </a:moveTo>
                  <a:cubicBezTo>
                    <a:pt x="130" y="1"/>
                    <a:pt x="1" y="104"/>
                    <a:pt x="130" y="208"/>
                  </a:cubicBezTo>
                  <a:cubicBezTo>
                    <a:pt x="234" y="415"/>
                    <a:pt x="234" y="647"/>
                    <a:pt x="337" y="854"/>
                  </a:cubicBezTo>
                  <a:cubicBezTo>
                    <a:pt x="337" y="927"/>
                    <a:pt x="389" y="1000"/>
                    <a:pt x="455" y="1000"/>
                  </a:cubicBezTo>
                  <a:cubicBezTo>
                    <a:pt x="483" y="1000"/>
                    <a:pt x="513" y="988"/>
                    <a:pt x="544" y="957"/>
                  </a:cubicBezTo>
                  <a:cubicBezTo>
                    <a:pt x="647" y="957"/>
                    <a:pt x="776" y="854"/>
                    <a:pt x="647" y="751"/>
                  </a:cubicBezTo>
                  <a:cubicBezTo>
                    <a:pt x="544" y="544"/>
                    <a:pt x="544" y="311"/>
                    <a:pt x="440" y="104"/>
                  </a:cubicBezTo>
                  <a:cubicBezTo>
                    <a:pt x="440" y="1"/>
                    <a:pt x="337"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69" name="Google Shape;1169;p6"/>
            <p:cNvSpPr/>
            <p:nvPr/>
          </p:nvSpPr>
          <p:spPr>
            <a:xfrm>
              <a:off x="4557072" y="2271513"/>
              <a:ext cx="31799" cy="28376"/>
            </a:xfrm>
            <a:custGeom>
              <a:rect b="b" l="l" r="r" t="t"/>
              <a:pathLst>
                <a:path extrusionOk="0" h="854" w="957">
                  <a:moveTo>
                    <a:pt x="310" y="0"/>
                  </a:moveTo>
                  <a:cubicBezTo>
                    <a:pt x="207" y="0"/>
                    <a:pt x="104" y="0"/>
                    <a:pt x="104" y="104"/>
                  </a:cubicBezTo>
                  <a:cubicBezTo>
                    <a:pt x="0" y="104"/>
                    <a:pt x="0" y="207"/>
                    <a:pt x="104" y="310"/>
                  </a:cubicBezTo>
                  <a:cubicBezTo>
                    <a:pt x="310" y="440"/>
                    <a:pt x="440" y="647"/>
                    <a:pt x="543" y="853"/>
                  </a:cubicBezTo>
                  <a:lnTo>
                    <a:pt x="853" y="853"/>
                  </a:lnTo>
                  <a:cubicBezTo>
                    <a:pt x="853" y="750"/>
                    <a:pt x="957" y="647"/>
                    <a:pt x="853" y="543"/>
                  </a:cubicBezTo>
                  <a:cubicBezTo>
                    <a:pt x="750" y="440"/>
                    <a:pt x="543" y="207"/>
                    <a:pt x="310"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0" name="Google Shape;1170;p6"/>
            <p:cNvSpPr/>
            <p:nvPr/>
          </p:nvSpPr>
          <p:spPr>
            <a:xfrm>
              <a:off x="4406747" y="2182161"/>
              <a:ext cx="225083" cy="196740"/>
            </a:xfrm>
            <a:custGeom>
              <a:rect b="b" l="l" r="r" t="t"/>
              <a:pathLst>
                <a:path extrusionOk="0" h="5921" w="6774">
                  <a:moveTo>
                    <a:pt x="3128" y="1"/>
                  </a:moveTo>
                  <a:cubicBezTo>
                    <a:pt x="2379" y="104"/>
                    <a:pt x="1732" y="414"/>
                    <a:pt x="1190" y="854"/>
                  </a:cubicBezTo>
                  <a:cubicBezTo>
                    <a:pt x="750" y="1293"/>
                    <a:pt x="440" y="1707"/>
                    <a:pt x="311" y="2146"/>
                  </a:cubicBezTo>
                  <a:cubicBezTo>
                    <a:pt x="207" y="2586"/>
                    <a:pt x="104" y="2896"/>
                    <a:pt x="104" y="3232"/>
                  </a:cubicBezTo>
                  <a:cubicBezTo>
                    <a:pt x="0" y="3439"/>
                    <a:pt x="0" y="3646"/>
                    <a:pt x="0" y="3878"/>
                  </a:cubicBezTo>
                  <a:cubicBezTo>
                    <a:pt x="104" y="4525"/>
                    <a:pt x="207" y="5274"/>
                    <a:pt x="440" y="5921"/>
                  </a:cubicBezTo>
                  <a:cubicBezTo>
                    <a:pt x="543" y="5921"/>
                    <a:pt x="647" y="5817"/>
                    <a:pt x="750" y="5714"/>
                  </a:cubicBezTo>
                  <a:cubicBezTo>
                    <a:pt x="1190" y="5481"/>
                    <a:pt x="1603" y="5274"/>
                    <a:pt x="2043" y="4938"/>
                  </a:cubicBezTo>
                  <a:cubicBezTo>
                    <a:pt x="3025" y="4292"/>
                    <a:pt x="4085" y="3646"/>
                    <a:pt x="5067" y="2999"/>
                  </a:cubicBezTo>
                  <a:cubicBezTo>
                    <a:pt x="5610" y="2586"/>
                    <a:pt x="6256" y="2146"/>
                    <a:pt x="6773" y="1707"/>
                  </a:cubicBezTo>
                  <a:cubicBezTo>
                    <a:pt x="6256" y="1061"/>
                    <a:pt x="5377" y="544"/>
                    <a:pt x="4524" y="208"/>
                  </a:cubicBezTo>
                  <a:cubicBezTo>
                    <a:pt x="4421" y="208"/>
                    <a:pt x="4317" y="104"/>
                    <a:pt x="4188" y="104"/>
                  </a:cubicBezTo>
                  <a:lnTo>
                    <a:pt x="4085" y="104"/>
                  </a:lnTo>
                  <a:cubicBezTo>
                    <a:pt x="3775" y="1"/>
                    <a:pt x="3439" y="1"/>
                    <a:pt x="312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1" name="Google Shape;1171;p6"/>
            <p:cNvSpPr/>
            <p:nvPr/>
          </p:nvSpPr>
          <p:spPr>
            <a:xfrm>
              <a:off x="4406747" y="2182161"/>
              <a:ext cx="168397" cy="196740"/>
            </a:xfrm>
            <a:custGeom>
              <a:rect b="b" l="l" r="r" t="t"/>
              <a:pathLst>
                <a:path extrusionOk="0" h="5921" w="5068">
                  <a:moveTo>
                    <a:pt x="3128" y="1"/>
                  </a:moveTo>
                  <a:cubicBezTo>
                    <a:pt x="2379" y="104"/>
                    <a:pt x="1732" y="414"/>
                    <a:pt x="1190" y="854"/>
                  </a:cubicBezTo>
                  <a:cubicBezTo>
                    <a:pt x="750" y="1293"/>
                    <a:pt x="440" y="1707"/>
                    <a:pt x="311" y="2146"/>
                  </a:cubicBezTo>
                  <a:cubicBezTo>
                    <a:pt x="207" y="2586"/>
                    <a:pt x="104" y="2896"/>
                    <a:pt x="104" y="3232"/>
                  </a:cubicBezTo>
                  <a:cubicBezTo>
                    <a:pt x="0" y="3439"/>
                    <a:pt x="0" y="3646"/>
                    <a:pt x="0" y="3878"/>
                  </a:cubicBezTo>
                  <a:cubicBezTo>
                    <a:pt x="104" y="4525"/>
                    <a:pt x="207" y="5274"/>
                    <a:pt x="440" y="5921"/>
                  </a:cubicBezTo>
                  <a:cubicBezTo>
                    <a:pt x="543" y="5921"/>
                    <a:pt x="647" y="5817"/>
                    <a:pt x="750" y="5714"/>
                  </a:cubicBezTo>
                  <a:cubicBezTo>
                    <a:pt x="1190" y="5481"/>
                    <a:pt x="1603" y="5274"/>
                    <a:pt x="2043" y="4938"/>
                  </a:cubicBezTo>
                  <a:cubicBezTo>
                    <a:pt x="3025" y="4292"/>
                    <a:pt x="4085" y="3646"/>
                    <a:pt x="5067" y="2999"/>
                  </a:cubicBezTo>
                  <a:cubicBezTo>
                    <a:pt x="4731" y="2586"/>
                    <a:pt x="4524" y="2146"/>
                    <a:pt x="4421" y="1707"/>
                  </a:cubicBezTo>
                  <a:cubicBezTo>
                    <a:pt x="4317" y="1397"/>
                    <a:pt x="4188" y="1061"/>
                    <a:pt x="4188" y="751"/>
                  </a:cubicBezTo>
                  <a:lnTo>
                    <a:pt x="4188" y="104"/>
                  </a:lnTo>
                  <a:lnTo>
                    <a:pt x="4085" y="104"/>
                  </a:lnTo>
                  <a:cubicBezTo>
                    <a:pt x="3775" y="1"/>
                    <a:pt x="3439" y="1"/>
                    <a:pt x="3128"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2" name="Google Shape;1172;p6"/>
            <p:cNvSpPr/>
            <p:nvPr/>
          </p:nvSpPr>
          <p:spPr>
            <a:xfrm>
              <a:off x="4510685" y="2182161"/>
              <a:ext cx="35254" cy="24954"/>
            </a:xfrm>
            <a:custGeom>
              <a:rect b="b" l="l" r="r" t="t"/>
              <a:pathLst>
                <a:path extrusionOk="0" h="751" w="1061">
                  <a:moveTo>
                    <a:pt x="0" y="1"/>
                  </a:moveTo>
                  <a:cubicBezTo>
                    <a:pt x="104" y="311"/>
                    <a:pt x="414" y="647"/>
                    <a:pt x="750" y="647"/>
                  </a:cubicBezTo>
                  <a:cubicBezTo>
                    <a:pt x="853" y="751"/>
                    <a:pt x="957" y="751"/>
                    <a:pt x="1060" y="751"/>
                  </a:cubicBezTo>
                  <a:lnTo>
                    <a:pt x="1060" y="104"/>
                  </a:lnTo>
                  <a:lnTo>
                    <a:pt x="957" y="104"/>
                  </a:lnTo>
                  <a:cubicBezTo>
                    <a:pt x="647" y="1"/>
                    <a:pt x="31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3" name="Google Shape;1173;p6"/>
            <p:cNvSpPr/>
            <p:nvPr/>
          </p:nvSpPr>
          <p:spPr>
            <a:xfrm>
              <a:off x="4446754" y="2206717"/>
              <a:ext cx="49343" cy="39906"/>
            </a:xfrm>
            <a:custGeom>
              <a:rect b="b" l="l" r="r" t="t"/>
              <a:pathLst>
                <a:path extrusionOk="0" h="1201" w="1485">
                  <a:moveTo>
                    <a:pt x="850" y="0"/>
                  </a:moveTo>
                  <a:cubicBezTo>
                    <a:pt x="454" y="0"/>
                    <a:pt x="1" y="584"/>
                    <a:pt x="192" y="968"/>
                  </a:cubicBezTo>
                  <a:cubicBezTo>
                    <a:pt x="296" y="1097"/>
                    <a:pt x="399" y="1201"/>
                    <a:pt x="632" y="1201"/>
                  </a:cubicBezTo>
                  <a:cubicBezTo>
                    <a:pt x="735" y="1201"/>
                    <a:pt x="942" y="1201"/>
                    <a:pt x="1175" y="968"/>
                  </a:cubicBezTo>
                  <a:cubicBezTo>
                    <a:pt x="1485" y="761"/>
                    <a:pt x="1485" y="115"/>
                    <a:pt x="942" y="12"/>
                  </a:cubicBezTo>
                  <a:cubicBezTo>
                    <a:pt x="912" y="4"/>
                    <a:pt x="881" y="0"/>
                    <a:pt x="85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4" name="Google Shape;1174;p6"/>
            <p:cNvSpPr/>
            <p:nvPr/>
          </p:nvSpPr>
          <p:spPr>
            <a:xfrm>
              <a:off x="4406747" y="2253470"/>
              <a:ext cx="31799" cy="59012"/>
            </a:xfrm>
            <a:custGeom>
              <a:rect b="b" l="l" r="r" t="t"/>
              <a:pathLst>
                <a:path extrusionOk="0" h="1776" w="957">
                  <a:moveTo>
                    <a:pt x="311" y="0"/>
                  </a:moveTo>
                  <a:cubicBezTo>
                    <a:pt x="207" y="440"/>
                    <a:pt x="104" y="750"/>
                    <a:pt x="104" y="1086"/>
                  </a:cubicBezTo>
                  <a:cubicBezTo>
                    <a:pt x="0" y="1293"/>
                    <a:pt x="0" y="1500"/>
                    <a:pt x="0" y="1732"/>
                  </a:cubicBezTo>
                  <a:lnTo>
                    <a:pt x="207" y="1732"/>
                  </a:lnTo>
                  <a:cubicBezTo>
                    <a:pt x="238" y="1763"/>
                    <a:pt x="279" y="1775"/>
                    <a:pt x="325" y="1775"/>
                  </a:cubicBezTo>
                  <a:cubicBezTo>
                    <a:pt x="436" y="1775"/>
                    <a:pt x="574" y="1702"/>
                    <a:pt x="647" y="1629"/>
                  </a:cubicBezTo>
                  <a:cubicBezTo>
                    <a:pt x="647" y="1629"/>
                    <a:pt x="750" y="1500"/>
                    <a:pt x="853" y="1293"/>
                  </a:cubicBezTo>
                  <a:cubicBezTo>
                    <a:pt x="853" y="1086"/>
                    <a:pt x="957" y="853"/>
                    <a:pt x="853" y="647"/>
                  </a:cubicBezTo>
                  <a:cubicBezTo>
                    <a:pt x="750" y="440"/>
                    <a:pt x="543" y="104"/>
                    <a:pt x="3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5" name="Google Shape;1175;p6"/>
            <p:cNvSpPr/>
            <p:nvPr/>
          </p:nvSpPr>
          <p:spPr>
            <a:xfrm>
              <a:off x="4467721" y="2251310"/>
              <a:ext cx="67884" cy="61172"/>
            </a:xfrm>
            <a:custGeom>
              <a:rect b="b" l="l" r="r" t="t"/>
              <a:pathLst>
                <a:path extrusionOk="0" h="1841" w="2043">
                  <a:moveTo>
                    <a:pt x="1268" y="0"/>
                  </a:moveTo>
                  <a:cubicBezTo>
                    <a:pt x="726" y="0"/>
                    <a:pt x="185" y="667"/>
                    <a:pt x="104" y="1255"/>
                  </a:cubicBezTo>
                  <a:cubicBezTo>
                    <a:pt x="104" y="1255"/>
                    <a:pt x="1" y="1358"/>
                    <a:pt x="104" y="1461"/>
                  </a:cubicBezTo>
                  <a:cubicBezTo>
                    <a:pt x="104" y="1461"/>
                    <a:pt x="104" y="1565"/>
                    <a:pt x="208" y="1694"/>
                  </a:cubicBezTo>
                  <a:cubicBezTo>
                    <a:pt x="354" y="1767"/>
                    <a:pt x="616" y="1840"/>
                    <a:pt x="831" y="1840"/>
                  </a:cubicBezTo>
                  <a:cubicBezTo>
                    <a:pt x="920" y="1840"/>
                    <a:pt x="1000" y="1828"/>
                    <a:pt x="1061" y="1797"/>
                  </a:cubicBezTo>
                  <a:cubicBezTo>
                    <a:pt x="1397" y="1694"/>
                    <a:pt x="1604" y="1461"/>
                    <a:pt x="1836" y="1255"/>
                  </a:cubicBezTo>
                  <a:cubicBezTo>
                    <a:pt x="1836" y="1151"/>
                    <a:pt x="1940" y="918"/>
                    <a:pt x="1940" y="815"/>
                  </a:cubicBezTo>
                  <a:cubicBezTo>
                    <a:pt x="2043" y="608"/>
                    <a:pt x="1940" y="272"/>
                    <a:pt x="1707" y="169"/>
                  </a:cubicBezTo>
                  <a:cubicBezTo>
                    <a:pt x="1567" y="51"/>
                    <a:pt x="1417" y="0"/>
                    <a:pt x="1268"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6" name="Google Shape;1176;p6"/>
            <p:cNvSpPr/>
            <p:nvPr/>
          </p:nvSpPr>
          <p:spPr>
            <a:xfrm>
              <a:off x="4428213" y="2334547"/>
              <a:ext cx="46419" cy="37481"/>
            </a:xfrm>
            <a:custGeom>
              <a:rect b="b" l="l" r="r" t="t"/>
              <a:pathLst>
                <a:path extrusionOk="0" h="1128" w="1397">
                  <a:moveTo>
                    <a:pt x="860" y="0"/>
                  </a:moveTo>
                  <a:cubicBezTo>
                    <a:pt x="480" y="0"/>
                    <a:pt x="80" y="478"/>
                    <a:pt x="1" y="895"/>
                  </a:cubicBezTo>
                  <a:lnTo>
                    <a:pt x="1" y="999"/>
                  </a:lnTo>
                  <a:lnTo>
                    <a:pt x="104" y="1128"/>
                  </a:lnTo>
                  <a:cubicBezTo>
                    <a:pt x="544" y="895"/>
                    <a:pt x="957" y="688"/>
                    <a:pt x="1397" y="352"/>
                  </a:cubicBezTo>
                  <a:cubicBezTo>
                    <a:pt x="1397" y="249"/>
                    <a:pt x="1293" y="249"/>
                    <a:pt x="1190" y="145"/>
                  </a:cubicBezTo>
                  <a:cubicBezTo>
                    <a:pt x="1088" y="44"/>
                    <a:pt x="975" y="0"/>
                    <a:pt x="86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7" name="Google Shape;1177;p6"/>
            <p:cNvSpPr/>
            <p:nvPr/>
          </p:nvSpPr>
          <p:spPr>
            <a:xfrm>
              <a:off x="4593125" y="2173023"/>
              <a:ext cx="13789" cy="55556"/>
            </a:xfrm>
            <a:custGeom>
              <a:rect b="b" l="l" r="r" t="t"/>
              <a:pathLst>
                <a:path extrusionOk="0" h="1672" w="415">
                  <a:moveTo>
                    <a:pt x="225" y="1"/>
                  </a:moveTo>
                  <a:cubicBezTo>
                    <a:pt x="157" y="1"/>
                    <a:pt x="104" y="80"/>
                    <a:pt x="104" y="172"/>
                  </a:cubicBezTo>
                  <a:cubicBezTo>
                    <a:pt x="1" y="586"/>
                    <a:pt x="1" y="1026"/>
                    <a:pt x="1" y="1465"/>
                  </a:cubicBezTo>
                  <a:cubicBezTo>
                    <a:pt x="1" y="1568"/>
                    <a:pt x="104" y="1672"/>
                    <a:pt x="104" y="1672"/>
                  </a:cubicBezTo>
                  <a:cubicBezTo>
                    <a:pt x="208" y="1672"/>
                    <a:pt x="311" y="1568"/>
                    <a:pt x="311" y="1465"/>
                  </a:cubicBezTo>
                  <a:cubicBezTo>
                    <a:pt x="311" y="1026"/>
                    <a:pt x="311" y="586"/>
                    <a:pt x="415" y="172"/>
                  </a:cubicBezTo>
                  <a:cubicBezTo>
                    <a:pt x="415" y="172"/>
                    <a:pt x="415" y="43"/>
                    <a:pt x="311" y="43"/>
                  </a:cubicBezTo>
                  <a:cubicBezTo>
                    <a:pt x="282" y="14"/>
                    <a:pt x="252"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8" name="Google Shape;1178;p6"/>
            <p:cNvSpPr/>
            <p:nvPr/>
          </p:nvSpPr>
          <p:spPr>
            <a:xfrm>
              <a:off x="4603459" y="2193326"/>
              <a:ext cx="39541" cy="37846"/>
            </a:xfrm>
            <a:custGeom>
              <a:rect b="b" l="l" r="r" t="t"/>
              <a:pathLst>
                <a:path extrusionOk="0" h="1139" w="1190">
                  <a:moveTo>
                    <a:pt x="1018" y="1"/>
                  </a:moveTo>
                  <a:cubicBezTo>
                    <a:pt x="976" y="1"/>
                    <a:pt x="918" y="27"/>
                    <a:pt x="853" y="78"/>
                  </a:cubicBezTo>
                  <a:cubicBezTo>
                    <a:pt x="543" y="311"/>
                    <a:pt x="336" y="621"/>
                    <a:pt x="104" y="854"/>
                  </a:cubicBezTo>
                  <a:cubicBezTo>
                    <a:pt x="0" y="957"/>
                    <a:pt x="0" y="1061"/>
                    <a:pt x="104" y="1061"/>
                  </a:cubicBezTo>
                  <a:cubicBezTo>
                    <a:pt x="104" y="1112"/>
                    <a:pt x="129" y="1138"/>
                    <a:pt x="171" y="1138"/>
                  </a:cubicBezTo>
                  <a:cubicBezTo>
                    <a:pt x="213" y="1138"/>
                    <a:pt x="272" y="1112"/>
                    <a:pt x="336" y="1061"/>
                  </a:cubicBezTo>
                  <a:cubicBezTo>
                    <a:pt x="543" y="854"/>
                    <a:pt x="853" y="518"/>
                    <a:pt x="1086" y="311"/>
                  </a:cubicBezTo>
                  <a:cubicBezTo>
                    <a:pt x="1189" y="311"/>
                    <a:pt x="1189" y="78"/>
                    <a:pt x="1086" y="78"/>
                  </a:cubicBezTo>
                  <a:cubicBezTo>
                    <a:pt x="1086" y="27"/>
                    <a:pt x="1060" y="1"/>
                    <a:pt x="1018" y="1"/>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79" name="Google Shape;1179;p6"/>
            <p:cNvSpPr/>
            <p:nvPr/>
          </p:nvSpPr>
          <p:spPr>
            <a:xfrm>
              <a:off x="4206612" y="2776950"/>
              <a:ext cx="454419" cy="117326"/>
            </a:xfrm>
            <a:custGeom>
              <a:rect b="b" l="l" r="r" t="t"/>
              <a:pathLst>
                <a:path extrusionOk="0" h="3531" w="13676">
                  <a:moveTo>
                    <a:pt x="6634" y="0"/>
                  </a:moveTo>
                  <a:cubicBezTo>
                    <a:pt x="6042" y="0"/>
                    <a:pt x="5483" y="205"/>
                    <a:pt x="4938" y="506"/>
                  </a:cubicBezTo>
                  <a:cubicBezTo>
                    <a:pt x="4291" y="1049"/>
                    <a:pt x="3878" y="1592"/>
                    <a:pt x="3438" y="2342"/>
                  </a:cubicBezTo>
                  <a:cubicBezTo>
                    <a:pt x="3158" y="2151"/>
                    <a:pt x="2815" y="2068"/>
                    <a:pt x="2455" y="2068"/>
                  </a:cubicBezTo>
                  <a:cubicBezTo>
                    <a:pt x="1985" y="2068"/>
                    <a:pt x="1485" y="2211"/>
                    <a:pt x="1060" y="2445"/>
                  </a:cubicBezTo>
                  <a:cubicBezTo>
                    <a:pt x="647" y="2781"/>
                    <a:pt x="310" y="3091"/>
                    <a:pt x="0" y="3531"/>
                  </a:cubicBezTo>
                  <a:lnTo>
                    <a:pt x="13675" y="3531"/>
                  </a:lnTo>
                  <a:cubicBezTo>
                    <a:pt x="13572" y="2885"/>
                    <a:pt x="13339" y="2135"/>
                    <a:pt x="12925" y="1695"/>
                  </a:cubicBezTo>
                  <a:cubicBezTo>
                    <a:pt x="12589" y="1385"/>
                    <a:pt x="12279" y="1256"/>
                    <a:pt x="11840" y="1153"/>
                  </a:cubicBezTo>
                  <a:cubicBezTo>
                    <a:pt x="11494" y="1069"/>
                    <a:pt x="11093" y="1002"/>
                    <a:pt x="10696" y="1002"/>
                  </a:cubicBezTo>
                  <a:cubicBezTo>
                    <a:pt x="10112" y="1002"/>
                    <a:pt x="9536" y="1146"/>
                    <a:pt x="9151" y="1592"/>
                  </a:cubicBezTo>
                  <a:cubicBezTo>
                    <a:pt x="8815" y="842"/>
                    <a:pt x="8066" y="196"/>
                    <a:pt x="7316" y="93"/>
                  </a:cubicBezTo>
                  <a:cubicBezTo>
                    <a:pt x="7083" y="29"/>
                    <a:pt x="6856" y="0"/>
                    <a:pt x="66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3" name="Shape 1183"/>
        <p:cNvGrpSpPr/>
        <p:nvPr/>
      </p:nvGrpSpPr>
      <p:grpSpPr>
        <a:xfrm>
          <a:off x="0" y="0"/>
          <a:ext cx="0" cy="0"/>
          <a:chOff x="0" y="0"/>
          <a:chExt cx="0" cy="0"/>
        </a:xfrm>
      </p:grpSpPr>
      <p:sp>
        <p:nvSpPr>
          <p:cNvPr id="1184" name="Google Shape;1184;p7"/>
          <p:cNvSpPr txBox="1"/>
          <p:nvPr>
            <p:ph type="title"/>
          </p:nvPr>
        </p:nvSpPr>
        <p:spPr>
          <a:xfrm>
            <a:off x="720000" y="409217"/>
            <a:ext cx="7704000" cy="10269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HOW DO WAVES CARRY ENERGY FROM ONE PLACE TO </a:t>
            </a:r>
            <a:r>
              <a:rPr lang="en">
                <a:solidFill>
                  <a:schemeClr val="lt2"/>
                </a:solidFill>
              </a:rPr>
              <a:t>ANOTHER?</a:t>
            </a:r>
            <a:endParaRPr>
              <a:solidFill>
                <a:schemeClr val="lt2"/>
              </a:solidFill>
            </a:endParaRPr>
          </a:p>
        </p:txBody>
      </p:sp>
      <p:sp>
        <p:nvSpPr>
          <p:cNvPr id="1185" name="Google Shape;1185;p7"/>
          <p:cNvSpPr txBox="1"/>
          <p:nvPr>
            <p:ph idx="1" type="body"/>
          </p:nvPr>
        </p:nvSpPr>
        <p:spPr>
          <a:xfrm>
            <a:off x="720000" y="1668900"/>
            <a:ext cx="4528200" cy="2415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SzPts val="1400"/>
              <a:buNone/>
            </a:pPr>
            <a:r>
              <a:rPr lang="en">
                <a:solidFill>
                  <a:schemeClr val="dk1"/>
                </a:solidFill>
              </a:rPr>
              <a:t>Do you know what helps you make your point clear? Lists like this one:</a:t>
            </a:r>
            <a:endParaRPr>
              <a:solidFill>
                <a:schemeClr val="dk1"/>
              </a:solidFill>
            </a:endParaRPr>
          </a:p>
          <a:p>
            <a:pPr indent="0" lvl="0" marL="0" rtl="0" algn="l">
              <a:lnSpc>
                <a:spcPct val="115000"/>
              </a:lnSpc>
              <a:spcBef>
                <a:spcPts val="0"/>
              </a:spcBef>
              <a:spcAft>
                <a:spcPts val="0"/>
              </a:spcAft>
              <a:buSzPts val="1400"/>
              <a:buNone/>
            </a:pPr>
            <a:r>
              <a:t/>
            </a:r>
            <a:endParaRPr>
              <a:solidFill>
                <a:schemeClr val="dk1"/>
              </a:solidFill>
            </a:endParaRPr>
          </a:p>
          <a:p>
            <a:pPr indent="-317500" lvl="0" marL="457200" rtl="0" algn="l">
              <a:lnSpc>
                <a:spcPct val="115000"/>
              </a:lnSpc>
              <a:spcBef>
                <a:spcPts val="0"/>
              </a:spcBef>
              <a:spcAft>
                <a:spcPts val="0"/>
              </a:spcAft>
              <a:buSzPts val="1400"/>
              <a:buChar char="●"/>
            </a:pPr>
            <a:r>
              <a:rPr lang="en">
                <a:solidFill>
                  <a:schemeClr val="dk1"/>
                </a:solidFill>
              </a:rPr>
              <a:t>They’re simple </a:t>
            </a:r>
            <a:endParaRPr>
              <a:solidFill>
                <a:schemeClr val="dk1"/>
              </a:solidFill>
            </a:endParaRPr>
          </a:p>
          <a:p>
            <a:pPr indent="-317500" lvl="0" marL="457200" rtl="0" algn="l">
              <a:lnSpc>
                <a:spcPct val="115000"/>
              </a:lnSpc>
              <a:spcBef>
                <a:spcPts val="0"/>
              </a:spcBef>
              <a:spcAft>
                <a:spcPts val="0"/>
              </a:spcAft>
              <a:buSzPts val="1400"/>
              <a:buChar char="●"/>
            </a:pPr>
            <a:r>
              <a:rPr lang="en">
                <a:solidFill>
                  <a:schemeClr val="dk1"/>
                </a:solidFill>
              </a:rPr>
              <a:t>You can organize your ideas clearly</a:t>
            </a:r>
            <a:endParaRPr>
              <a:solidFill>
                <a:schemeClr val="dk1"/>
              </a:solidFill>
            </a:endParaRPr>
          </a:p>
          <a:p>
            <a:pPr indent="-317500" lvl="0" marL="457200" rtl="0" algn="l">
              <a:lnSpc>
                <a:spcPct val="115000"/>
              </a:lnSpc>
              <a:spcBef>
                <a:spcPts val="0"/>
              </a:spcBef>
              <a:spcAft>
                <a:spcPts val="0"/>
              </a:spcAft>
              <a:buSzPts val="1400"/>
              <a:buChar char="●"/>
            </a:pPr>
            <a:r>
              <a:rPr lang="en">
                <a:solidFill>
                  <a:schemeClr val="dk1"/>
                </a:solidFill>
              </a:rPr>
              <a:t>You’ll never forget to buy milk!</a:t>
            </a:r>
            <a:endParaRPr>
              <a:solidFill>
                <a:schemeClr val="dk1"/>
              </a:solidFill>
            </a:endParaRPr>
          </a:p>
          <a:p>
            <a:pPr indent="0" lvl="0" marL="0" rtl="0" algn="l">
              <a:lnSpc>
                <a:spcPct val="115000"/>
              </a:lnSpc>
              <a:spcBef>
                <a:spcPts val="0"/>
              </a:spcBef>
              <a:spcAft>
                <a:spcPts val="0"/>
              </a:spcAft>
              <a:buSzPts val="1400"/>
              <a:buNone/>
            </a:pPr>
            <a:r>
              <a:t/>
            </a:r>
            <a:endParaRPr>
              <a:solidFill>
                <a:schemeClr val="dk1"/>
              </a:solidFill>
            </a:endParaRPr>
          </a:p>
          <a:p>
            <a:pPr indent="0" lvl="0" marL="0" rtl="0" algn="l">
              <a:lnSpc>
                <a:spcPct val="115000"/>
              </a:lnSpc>
              <a:spcBef>
                <a:spcPts val="0"/>
              </a:spcBef>
              <a:spcAft>
                <a:spcPts val="0"/>
              </a:spcAft>
              <a:buSzPts val="1400"/>
              <a:buNone/>
            </a:pPr>
            <a:r>
              <a:rPr lang="en">
                <a:solidFill>
                  <a:schemeClr val="dk1"/>
                </a:solidFill>
              </a:rPr>
              <a:t>And the most important thing: the audience won’t miss the point of your presentation</a:t>
            </a:r>
            <a:endParaRPr>
              <a:solidFill>
                <a:schemeClr val="dk1"/>
              </a:solidFill>
            </a:endParaRPr>
          </a:p>
        </p:txBody>
      </p:sp>
      <p:sp>
        <p:nvSpPr>
          <p:cNvPr id="1186" name="Google Shape;1186;p7"/>
          <p:cNvSpPr/>
          <p:nvPr/>
        </p:nvSpPr>
        <p:spPr>
          <a:xfrm>
            <a:off x="5898556" y="4417253"/>
            <a:ext cx="315847" cy="93386"/>
          </a:xfrm>
          <a:custGeom>
            <a:rect b="b" l="l" r="r" t="t"/>
            <a:pathLst>
              <a:path extrusionOk="0" h="887" w="3000">
                <a:moveTo>
                  <a:pt x="839" y="1"/>
                </a:moveTo>
                <a:cubicBezTo>
                  <a:pt x="616" y="1"/>
                  <a:pt x="390" y="51"/>
                  <a:pt x="208" y="172"/>
                </a:cubicBezTo>
                <a:cubicBezTo>
                  <a:pt x="104" y="172"/>
                  <a:pt x="1" y="275"/>
                  <a:pt x="1" y="404"/>
                </a:cubicBezTo>
                <a:cubicBezTo>
                  <a:pt x="1" y="508"/>
                  <a:pt x="104" y="611"/>
                  <a:pt x="104" y="715"/>
                </a:cubicBezTo>
                <a:cubicBezTo>
                  <a:pt x="422" y="836"/>
                  <a:pt x="732" y="886"/>
                  <a:pt x="1021" y="886"/>
                </a:cubicBezTo>
                <a:cubicBezTo>
                  <a:pt x="1226" y="886"/>
                  <a:pt x="1422" y="861"/>
                  <a:pt x="1604" y="818"/>
                </a:cubicBezTo>
                <a:lnTo>
                  <a:pt x="2353" y="818"/>
                </a:lnTo>
                <a:cubicBezTo>
                  <a:pt x="2586" y="715"/>
                  <a:pt x="3000" y="818"/>
                  <a:pt x="2793" y="611"/>
                </a:cubicBezTo>
                <a:cubicBezTo>
                  <a:pt x="2353" y="275"/>
                  <a:pt x="1707" y="68"/>
                  <a:pt x="1294" y="68"/>
                </a:cubicBezTo>
                <a:cubicBezTo>
                  <a:pt x="1154" y="26"/>
                  <a:pt x="997" y="1"/>
                  <a:pt x="839" y="1"/>
                </a:cubicBezTo>
                <a:close/>
              </a:path>
            </a:pathLst>
          </a:custGeom>
          <a:solidFill>
            <a:srgbClr val="FFFFFF"/>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187" name="Google Shape;1187;p7"/>
          <p:cNvGrpSpPr/>
          <p:nvPr/>
        </p:nvGrpSpPr>
        <p:grpSpPr>
          <a:xfrm>
            <a:off x="1805177" y="4083314"/>
            <a:ext cx="7337756" cy="1059690"/>
            <a:chOff x="1805177" y="4083314"/>
            <a:chExt cx="7337756" cy="1059690"/>
          </a:xfrm>
        </p:grpSpPr>
        <p:sp>
          <p:nvSpPr>
            <p:cNvPr id="1188" name="Google Shape;1188;p7"/>
            <p:cNvSpPr/>
            <p:nvPr/>
          </p:nvSpPr>
          <p:spPr>
            <a:xfrm>
              <a:off x="3710322" y="4083314"/>
              <a:ext cx="5432472" cy="1059668"/>
            </a:xfrm>
            <a:custGeom>
              <a:rect b="b" l="l" r="r" t="t"/>
              <a:pathLst>
                <a:path extrusionOk="0" h="10065" w="51599">
                  <a:moveTo>
                    <a:pt x="27355" y="1"/>
                  </a:moveTo>
                  <a:cubicBezTo>
                    <a:pt x="22959" y="1"/>
                    <a:pt x="18661" y="742"/>
                    <a:pt x="14425" y="2077"/>
                  </a:cubicBezTo>
                  <a:lnTo>
                    <a:pt x="14425" y="1663"/>
                  </a:lnTo>
                  <a:cubicBezTo>
                    <a:pt x="14322" y="1327"/>
                    <a:pt x="14219" y="1017"/>
                    <a:pt x="13908" y="914"/>
                  </a:cubicBezTo>
                  <a:cubicBezTo>
                    <a:pt x="13792" y="849"/>
                    <a:pt x="13682" y="817"/>
                    <a:pt x="13588" y="817"/>
                  </a:cubicBezTo>
                  <a:cubicBezTo>
                    <a:pt x="13495" y="817"/>
                    <a:pt x="13417" y="849"/>
                    <a:pt x="13366" y="914"/>
                  </a:cubicBezTo>
                  <a:cubicBezTo>
                    <a:pt x="13133" y="1017"/>
                    <a:pt x="12926" y="1224"/>
                    <a:pt x="12823" y="1327"/>
                  </a:cubicBezTo>
                  <a:cubicBezTo>
                    <a:pt x="12616" y="1767"/>
                    <a:pt x="12383" y="2206"/>
                    <a:pt x="12487" y="2516"/>
                  </a:cubicBezTo>
                  <a:cubicBezTo>
                    <a:pt x="12280" y="2413"/>
                    <a:pt x="12176" y="2310"/>
                    <a:pt x="11970" y="2310"/>
                  </a:cubicBezTo>
                  <a:cubicBezTo>
                    <a:pt x="11737" y="2310"/>
                    <a:pt x="11634" y="2413"/>
                    <a:pt x="11530" y="2516"/>
                  </a:cubicBezTo>
                  <a:cubicBezTo>
                    <a:pt x="11323" y="2723"/>
                    <a:pt x="11323" y="3059"/>
                    <a:pt x="11323" y="3266"/>
                  </a:cubicBezTo>
                  <a:cubicBezTo>
                    <a:pt x="8402" y="4455"/>
                    <a:pt x="5610" y="5955"/>
                    <a:pt x="2922" y="7790"/>
                  </a:cubicBezTo>
                  <a:cubicBezTo>
                    <a:pt x="2689" y="7480"/>
                    <a:pt x="2482" y="7144"/>
                    <a:pt x="2146" y="6937"/>
                  </a:cubicBezTo>
                  <a:cubicBezTo>
                    <a:pt x="2043" y="6833"/>
                    <a:pt x="1940" y="6833"/>
                    <a:pt x="1733" y="6833"/>
                  </a:cubicBezTo>
                  <a:cubicBezTo>
                    <a:pt x="1629" y="6937"/>
                    <a:pt x="1629" y="7247"/>
                    <a:pt x="1629" y="7480"/>
                  </a:cubicBezTo>
                  <a:cubicBezTo>
                    <a:pt x="1629" y="7687"/>
                    <a:pt x="1733" y="8023"/>
                    <a:pt x="1940" y="8229"/>
                  </a:cubicBezTo>
                  <a:cubicBezTo>
                    <a:pt x="1733" y="8126"/>
                    <a:pt x="1397" y="8126"/>
                    <a:pt x="1190" y="8126"/>
                  </a:cubicBezTo>
                  <a:cubicBezTo>
                    <a:pt x="1087" y="8229"/>
                    <a:pt x="854" y="8229"/>
                    <a:pt x="854" y="8436"/>
                  </a:cubicBezTo>
                  <a:cubicBezTo>
                    <a:pt x="854" y="8540"/>
                    <a:pt x="983" y="8669"/>
                    <a:pt x="1087" y="8772"/>
                  </a:cubicBezTo>
                  <a:cubicBezTo>
                    <a:pt x="1190" y="8772"/>
                    <a:pt x="1293" y="8876"/>
                    <a:pt x="1293" y="8876"/>
                  </a:cubicBezTo>
                  <a:cubicBezTo>
                    <a:pt x="854" y="9186"/>
                    <a:pt x="440" y="9625"/>
                    <a:pt x="1" y="10065"/>
                  </a:cubicBezTo>
                  <a:lnTo>
                    <a:pt x="51598" y="10065"/>
                  </a:lnTo>
                  <a:lnTo>
                    <a:pt x="51598" y="7687"/>
                  </a:lnTo>
                  <a:cubicBezTo>
                    <a:pt x="51262" y="7480"/>
                    <a:pt x="50849" y="7144"/>
                    <a:pt x="50409" y="6937"/>
                  </a:cubicBezTo>
                  <a:cubicBezTo>
                    <a:pt x="50745" y="6394"/>
                    <a:pt x="50849" y="5851"/>
                    <a:pt x="50745" y="5205"/>
                  </a:cubicBezTo>
                  <a:cubicBezTo>
                    <a:pt x="50616" y="4791"/>
                    <a:pt x="50409" y="4455"/>
                    <a:pt x="49970" y="4352"/>
                  </a:cubicBezTo>
                  <a:cubicBezTo>
                    <a:pt x="49763" y="4352"/>
                    <a:pt x="49556" y="4352"/>
                    <a:pt x="49453" y="4455"/>
                  </a:cubicBezTo>
                  <a:cubicBezTo>
                    <a:pt x="49220" y="4559"/>
                    <a:pt x="48910" y="4791"/>
                    <a:pt x="48806" y="4895"/>
                  </a:cubicBezTo>
                  <a:cubicBezTo>
                    <a:pt x="48677" y="4662"/>
                    <a:pt x="48367" y="4455"/>
                    <a:pt x="48031" y="4455"/>
                  </a:cubicBezTo>
                  <a:cubicBezTo>
                    <a:pt x="47976" y="4437"/>
                    <a:pt x="47921" y="4428"/>
                    <a:pt x="47866" y="4428"/>
                  </a:cubicBezTo>
                  <a:cubicBezTo>
                    <a:pt x="47610" y="4428"/>
                    <a:pt x="47366" y="4618"/>
                    <a:pt x="47281" y="4895"/>
                  </a:cubicBezTo>
                  <a:cubicBezTo>
                    <a:pt x="47178" y="4895"/>
                    <a:pt x="47178" y="4998"/>
                    <a:pt x="47178" y="4998"/>
                  </a:cubicBezTo>
                  <a:cubicBezTo>
                    <a:pt x="41361" y="1974"/>
                    <a:pt x="35235" y="371"/>
                    <a:pt x="28979" y="35"/>
                  </a:cubicBezTo>
                  <a:cubicBezTo>
                    <a:pt x="28436" y="12"/>
                    <a:pt x="27895" y="1"/>
                    <a:pt x="27355"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89" name="Google Shape;1189;p7"/>
            <p:cNvSpPr/>
            <p:nvPr/>
          </p:nvSpPr>
          <p:spPr>
            <a:xfrm flipH="1">
              <a:off x="1805177" y="4704922"/>
              <a:ext cx="1428999" cy="438080"/>
            </a:xfrm>
            <a:custGeom>
              <a:rect b="b" l="l" r="r" t="t"/>
              <a:pathLst>
                <a:path extrusionOk="0" h="4161" w="13573">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0" name="Google Shape;1190;p7"/>
            <p:cNvSpPr/>
            <p:nvPr/>
          </p:nvSpPr>
          <p:spPr>
            <a:xfrm>
              <a:off x="8236556" y="4776621"/>
              <a:ext cx="906377" cy="366383"/>
            </a:xfrm>
            <a:custGeom>
              <a:rect b="b" l="l" r="r" t="t"/>
              <a:pathLst>
                <a:path extrusionOk="0" h="3480" w="8609">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1" name="Google Shape;1191;p7"/>
            <p:cNvSpPr/>
            <p:nvPr/>
          </p:nvSpPr>
          <p:spPr>
            <a:xfrm>
              <a:off x="2804023" y="4710186"/>
              <a:ext cx="827520" cy="432816"/>
            </a:xfrm>
            <a:custGeom>
              <a:rect b="b" l="l" r="r" t="t"/>
              <a:pathLst>
                <a:path extrusionOk="0" h="4111" w="786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2" name="Google Shape;1192;p7"/>
            <p:cNvSpPr/>
            <p:nvPr/>
          </p:nvSpPr>
          <p:spPr>
            <a:xfrm>
              <a:off x="6034691" y="4514222"/>
              <a:ext cx="215092" cy="511778"/>
            </a:xfrm>
            <a:custGeom>
              <a:rect b="b" l="l" r="r" t="t"/>
              <a:pathLst>
                <a:path extrusionOk="0" h="4861" w="2043">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3" name="Google Shape;1193;p7"/>
            <p:cNvSpPr/>
            <p:nvPr/>
          </p:nvSpPr>
          <p:spPr>
            <a:xfrm>
              <a:off x="6271478" y="4527804"/>
              <a:ext cx="193299" cy="272261"/>
            </a:xfrm>
            <a:custGeom>
              <a:rect b="b" l="l" r="r" t="t"/>
              <a:pathLst>
                <a:path extrusionOk="0" h="2586" w="1836">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4" name="Google Shape;1194;p7"/>
            <p:cNvSpPr/>
            <p:nvPr/>
          </p:nvSpPr>
          <p:spPr>
            <a:xfrm>
              <a:off x="6238840" y="4527804"/>
              <a:ext cx="111705" cy="296897"/>
            </a:xfrm>
            <a:custGeom>
              <a:rect b="b" l="l" r="r" t="t"/>
              <a:pathLst>
                <a:path extrusionOk="0" h="2820" w="1061">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5" name="Google Shape;1195;p7"/>
            <p:cNvSpPr/>
            <p:nvPr/>
          </p:nvSpPr>
          <p:spPr>
            <a:xfrm>
              <a:off x="6135344" y="4514222"/>
              <a:ext cx="114442" cy="298476"/>
            </a:xfrm>
            <a:custGeom>
              <a:rect b="b" l="l" r="r" t="t"/>
              <a:pathLst>
                <a:path extrusionOk="0" h="2835" w="1087">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6" name="Google Shape;1196;p7"/>
            <p:cNvSpPr/>
            <p:nvPr/>
          </p:nvSpPr>
          <p:spPr>
            <a:xfrm>
              <a:off x="5999315" y="4503377"/>
              <a:ext cx="226042" cy="261311"/>
            </a:xfrm>
            <a:custGeom>
              <a:rect b="b" l="l" r="r" t="t"/>
              <a:pathLst>
                <a:path extrusionOk="0" h="2482" w="2147">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7" name="Google Shape;1197;p7"/>
            <p:cNvSpPr/>
            <p:nvPr/>
          </p:nvSpPr>
          <p:spPr>
            <a:xfrm>
              <a:off x="5909506" y="4500429"/>
              <a:ext cx="294054" cy="163609"/>
            </a:xfrm>
            <a:custGeom>
              <a:rect b="b" l="l" r="r" t="t"/>
              <a:pathLst>
                <a:path extrusionOk="0" h="1554" w="2793">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8" name="Google Shape;1198;p7"/>
            <p:cNvSpPr/>
            <p:nvPr/>
          </p:nvSpPr>
          <p:spPr>
            <a:xfrm>
              <a:off x="6124499" y="4439258"/>
              <a:ext cx="204248" cy="142447"/>
            </a:xfrm>
            <a:custGeom>
              <a:rect b="b" l="l" r="r" t="t"/>
              <a:pathLst>
                <a:path extrusionOk="0" h="1353" w="194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199" name="Google Shape;1199;p7"/>
            <p:cNvSpPr/>
            <p:nvPr/>
          </p:nvSpPr>
          <p:spPr>
            <a:xfrm>
              <a:off x="5931300" y="4764592"/>
              <a:ext cx="136130" cy="125286"/>
            </a:xfrm>
            <a:custGeom>
              <a:rect b="b" l="l" r="r" t="t"/>
              <a:pathLst>
                <a:path extrusionOk="0" h="1190" w="1293">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0" name="Google Shape;1200;p7"/>
            <p:cNvSpPr/>
            <p:nvPr/>
          </p:nvSpPr>
          <p:spPr>
            <a:xfrm>
              <a:off x="4861651" y="4647568"/>
              <a:ext cx="168873" cy="419235"/>
            </a:xfrm>
            <a:custGeom>
              <a:rect b="b" l="l" r="r" t="t"/>
              <a:pathLst>
                <a:path extrusionOk="0" h="3982" w="1604">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1" name="Google Shape;1201;p7"/>
            <p:cNvSpPr/>
            <p:nvPr/>
          </p:nvSpPr>
          <p:spPr>
            <a:xfrm>
              <a:off x="4872601" y="4537018"/>
              <a:ext cx="329324" cy="97070"/>
            </a:xfrm>
            <a:custGeom>
              <a:rect b="b" l="l" r="r" t="t"/>
              <a:pathLst>
                <a:path extrusionOk="0" h="922" w="3128">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2" name="Google Shape;1202;p7"/>
            <p:cNvSpPr/>
            <p:nvPr/>
          </p:nvSpPr>
          <p:spPr>
            <a:xfrm>
              <a:off x="4633076" y="4647568"/>
              <a:ext cx="182455" cy="272261"/>
            </a:xfrm>
            <a:custGeom>
              <a:rect b="b" l="l" r="r" t="t"/>
              <a:pathLst>
                <a:path extrusionOk="0" h="2586" w="1733">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3" name="Google Shape;1203;p7"/>
            <p:cNvSpPr/>
            <p:nvPr/>
          </p:nvSpPr>
          <p:spPr>
            <a:xfrm>
              <a:off x="4736466" y="4647568"/>
              <a:ext cx="111705" cy="296897"/>
            </a:xfrm>
            <a:custGeom>
              <a:rect b="b" l="l" r="r" t="t"/>
              <a:pathLst>
                <a:path extrusionOk="0" h="2820" w="1061">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4" name="Google Shape;1204;p7"/>
            <p:cNvSpPr/>
            <p:nvPr/>
          </p:nvSpPr>
          <p:spPr>
            <a:xfrm>
              <a:off x="4837119" y="4647568"/>
              <a:ext cx="125391" cy="288579"/>
            </a:xfrm>
            <a:custGeom>
              <a:rect b="b" l="l" r="r" t="t"/>
              <a:pathLst>
                <a:path extrusionOk="0" h="2741" w="1191">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5" name="Google Shape;1205;p7"/>
            <p:cNvSpPr/>
            <p:nvPr/>
          </p:nvSpPr>
          <p:spPr>
            <a:xfrm>
              <a:off x="4861651" y="4623141"/>
              <a:ext cx="226042" cy="261311"/>
            </a:xfrm>
            <a:custGeom>
              <a:rect b="b" l="l" r="r" t="t"/>
              <a:pathLst>
                <a:path extrusionOk="0" h="2482" w="2147">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6" name="Google Shape;1206;p7"/>
            <p:cNvSpPr/>
            <p:nvPr/>
          </p:nvSpPr>
          <p:spPr>
            <a:xfrm>
              <a:off x="4883445" y="4620193"/>
              <a:ext cx="304898" cy="171716"/>
            </a:xfrm>
            <a:custGeom>
              <a:rect b="b" l="l" r="r" t="t"/>
              <a:pathLst>
                <a:path extrusionOk="0" h="1631" w="2896">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7" name="Google Shape;1207;p7"/>
            <p:cNvSpPr/>
            <p:nvPr/>
          </p:nvSpPr>
          <p:spPr>
            <a:xfrm>
              <a:off x="4758260" y="4561549"/>
              <a:ext cx="215092" cy="139920"/>
            </a:xfrm>
            <a:custGeom>
              <a:rect b="b" l="l" r="r" t="t"/>
              <a:pathLst>
                <a:path extrusionOk="0" h="1329" w="2043">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8" name="Google Shape;1208;p7"/>
            <p:cNvSpPr/>
            <p:nvPr/>
          </p:nvSpPr>
          <p:spPr>
            <a:xfrm>
              <a:off x="5019474" y="4884356"/>
              <a:ext cx="136236" cy="125286"/>
            </a:xfrm>
            <a:custGeom>
              <a:rect b="b" l="l" r="r" t="t"/>
              <a:pathLst>
                <a:path extrusionOk="0" h="1190" w="1294">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09" name="Google Shape;1209;p7"/>
            <p:cNvSpPr/>
            <p:nvPr/>
          </p:nvSpPr>
          <p:spPr>
            <a:xfrm>
              <a:off x="7202229" y="4699341"/>
              <a:ext cx="68223" cy="443660"/>
            </a:xfrm>
            <a:custGeom>
              <a:rect b="b" l="l" r="r" t="t"/>
              <a:pathLst>
                <a:path extrusionOk="0" h="4214" w="648">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0" name="Google Shape;1210;p7"/>
            <p:cNvSpPr/>
            <p:nvPr/>
          </p:nvSpPr>
          <p:spPr>
            <a:xfrm>
              <a:off x="6919221" y="4646593"/>
              <a:ext cx="329429" cy="103598"/>
            </a:xfrm>
            <a:custGeom>
              <a:rect b="b" l="l" r="r" t="t"/>
              <a:pathLst>
                <a:path extrusionOk="0" h="984" w="3129">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1" name="Google Shape;1211;p7"/>
            <p:cNvSpPr/>
            <p:nvPr/>
          </p:nvSpPr>
          <p:spPr>
            <a:xfrm>
              <a:off x="7305725" y="4688392"/>
              <a:ext cx="236886" cy="239623"/>
            </a:xfrm>
            <a:custGeom>
              <a:rect b="b" l="l" r="r" t="t"/>
              <a:pathLst>
                <a:path extrusionOk="0" h="2276" w="225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2" name="Google Shape;1212;p7"/>
            <p:cNvSpPr/>
            <p:nvPr/>
          </p:nvSpPr>
          <p:spPr>
            <a:xfrm>
              <a:off x="7283931" y="4699341"/>
              <a:ext cx="157924" cy="275103"/>
            </a:xfrm>
            <a:custGeom>
              <a:rect b="b" l="l" r="r" t="t"/>
              <a:pathLst>
                <a:path extrusionOk="0" h="2613" w="150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3" name="Google Shape;1213;p7"/>
            <p:cNvSpPr/>
            <p:nvPr/>
          </p:nvSpPr>
          <p:spPr>
            <a:xfrm>
              <a:off x="7226760" y="4699341"/>
              <a:ext cx="100755" cy="300897"/>
            </a:xfrm>
            <a:custGeom>
              <a:rect b="b" l="l" r="r" t="t"/>
              <a:pathLst>
                <a:path extrusionOk="0" h="2858" w="957">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4" name="Google Shape;1214;p7"/>
            <p:cNvSpPr/>
            <p:nvPr/>
          </p:nvSpPr>
          <p:spPr>
            <a:xfrm>
              <a:off x="7090731" y="4688392"/>
              <a:ext cx="168768" cy="297107"/>
            </a:xfrm>
            <a:custGeom>
              <a:rect b="b" l="l" r="r" t="t"/>
              <a:pathLst>
                <a:path extrusionOk="0" h="2822" w="1603">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5" name="Google Shape;1215;p7"/>
            <p:cNvSpPr/>
            <p:nvPr/>
          </p:nvSpPr>
          <p:spPr>
            <a:xfrm>
              <a:off x="6976391" y="4688392"/>
              <a:ext cx="261311" cy="226042"/>
            </a:xfrm>
            <a:custGeom>
              <a:rect b="b" l="l" r="r" t="t"/>
              <a:pathLst>
                <a:path extrusionOk="0" h="2147" w="2482">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6" name="Google Shape;1216;p7"/>
            <p:cNvSpPr/>
            <p:nvPr/>
          </p:nvSpPr>
          <p:spPr>
            <a:xfrm>
              <a:off x="7134214" y="4635222"/>
              <a:ext cx="239623" cy="110441"/>
            </a:xfrm>
            <a:custGeom>
              <a:rect b="b" l="l" r="r" t="t"/>
              <a:pathLst>
                <a:path extrusionOk="0" h="1049" w="2276">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17" name="Google Shape;1217;p7"/>
            <p:cNvSpPr/>
            <p:nvPr/>
          </p:nvSpPr>
          <p:spPr>
            <a:xfrm>
              <a:off x="7033561" y="5006882"/>
              <a:ext cx="168768" cy="94017"/>
            </a:xfrm>
            <a:custGeom>
              <a:rect b="b" l="l" r="r" t="t"/>
              <a:pathLst>
                <a:path extrusionOk="0" h="893" w="1603">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218" name="Google Shape;1218;p7"/>
          <p:cNvGrpSpPr/>
          <p:nvPr/>
        </p:nvGrpSpPr>
        <p:grpSpPr>
          <a:xfrm>
            <a:off x="7531563" y="3178908"/>
            <a:ext cx="1554209" cy="1893320"/>
            <a:chOff x="7531563" y="3178908"/>
            <a:chExt cx="1554209" cy="1893320"/>
          </a:xfrm>
        </p:grpSpPr>
        <p:sp>
          <p:nvSpPr>
            <p:cNvPr id="1219" name="Google Shape;1219;p7"/>
            <p:cNvSpPr/>
            <p:nvPr/>
          </p:nvSpPr>
          <p:spPr>
            <a:xfrm>
              <a:off x="7746556" y="3950864"/>
              <a:ext cx="522728" cy="1121364"/>
            </a:xfrm>
            <a:custGeom>
              <a:rect b="b" l="l" r="r" t="t"/>
              <a:pathLst>
                <a:path extrusionOk="0" h="10651" w="4965">
                  <a:moveTo>
                    <a:pt x="4654" y="0"/>
                  </a:moveTo>
                  <a:cubicBezTo>
                    <a:pt x="4525" y="0"/>
                    <a:pt x="4421" y="104"/>
                    <a:pt x="4318" y="233"/>
                  </a:cubicBezTo>
                  <a:cubicBezTo>
                    <a:pt x="4318" y="1396"/>
                    <a:pt x="3775" y="2585"/>
                    <a:pt x="2922" y="3464"/>
                  </a:cubicBezTo>
                  <a:cubicBezTo>
                    <a:pt x="2586" y="3878"/>
                    <a:pt x="2069" y="4214"/>
                    <a:pt x="1630" y="4524"/>
                  </a:cubicBezTo>
                  <a:cubicBezTo>
                    <a:pt x="1190" y="4964"/>
                    <a:pt x="880" y="5274"/>
                    <a:pt x="544" y="5817"/>
                  </a:cubicBezTo>
                  <a:cubicBezTo>
                    <a:pt x="234" y="6359"/>
                    <a:pt x="1" y="7006"/>
                    <a:pt x="1" y="7652"/>
                  </a:cubicBezTo>
                  <a:cubicBezTo>
                    <a:pt x="1" y="7859"/>
                    <a:pt x="130" y="8091"/>
                    <a:pt x="130" y="8402"/>
                  </a:cubicBezTo>
                  <a:cubicBezTo>
                    <a:pt x="337" y="9281"/>
                    <a:pt x="776" y="10030"/>
                    <a:pt x="1423" y="10573"/>
                  </a:cubicBezTo>
                  <a:cubicBezTo>
                    <a:pt x="1474" y="10625"/>
                    <a:pt x="1526" y="10651"/>
                    <a:pt x="1578" y="10651"/>
                  </a:cubicBezTo>
                  <a:cubicBezTo>
                    <a:pt x="1630" y="10651"/>
                    <a:pt x="1681" y="10625"/>
                    <a:pt x="1733" y="10573"/>
                  </a:cubicBezTo>
                  <a:cubicBezTo>
                    <a:pt x="1836" y="10444"/>
                    <a:pt x="1836" y="10237"/>
                    <a:pt x="1733" y="10134"/>
                  </a:cubicBezTo>
                  <a:cubicBezTo>
                    <a:pt x="1190" y="9694"/>
                    <a:pt x="776" y="8945"/>
                    <a:pt x="647" y="8298"/>
                  </a:cubicBezTo>
                  <a:cubicBezTo>
                    <a:pt x="647" y="8091"/>
                    <a:pt x="544" y="7859"/>
                    <a:pt x="544" y="7652"/>
                  </a:cubicBezTo>
                  <a:cubicBezTo>
                    <a:pt x="544" y="7109"/>
                    <a:pt x="776" y="6566"/>
                    <a:pt x="983" y="6153"/>
                  </a:cubicBezTo>
                  <a:cubicBezTo>
                    <a:pt x="1190" y="5713"/>
                    <a:pt x="1630" y="5274"/>
                    <a:pt x="2069" y="4964"/>
                  </a:cubicBezTo>
                  <a:cubicBezTo>
                    <a:pt x="2483" y="4627"/>
                    <a:pt x="2922" y="4317"/>
                    <a:pt x="3362" y="3878"/>
                  </a:cubicBezTo>
                  <a:cubicBezTo>
                    <a:pt x="4215" y="2921"/>
                    <a:pt x="4861" y="1629"/>
                    <a:pt x="4964" y="233"/>
                  </a:cubicBezTo>
                  <a:cubicBezTo>
                    <a:pt x="4964" y="104"/>
                    <a:pt x="4861" y="0"/>
                    <a:pt x="465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0" name="Google Shape;1220;p7"/>
            <p:cNvSpPr/>
            <p:nvPr/>
          </p:nvSpPr>
          <p:spPr>
            <a:xfrm>
              <a:off x="7803726" y="3309673"/>
              <a:ext cx="454610" cy="551470"/>
            </a:xfrm>
            <a:custGeom>
              <a:rect b="b" l="l" r="r" t="t"/>
              <a:pathLst>
                <a:path extrusionOk="0" h="5238" w="4318">
                  <a:moveTo>
                    <a:pt x="1187" y="0"/>
                  </a:moveTo>
                  <a:cubicBezTo>
                    <a:pt x="1077" y="0"/>
                    <a:pt x="972" y="21"/>
                    <a:pt x="880" y="67"/>
                  </a:cubicBezTo>
                  <a:cubicBezTo>
                    <a:pt x="233" y="274"/>
                    <a:pt x="1" y="920"/>
                    <a:pt x="104" y="1566"/>
                  </a:cubicBezTo>
                  <a:cubicBezTo>
                    <a:pt x="233" y="2109"/>
                    <a:pt x="544" y="2652"/>
                    <a:pt x="880" y="3092"/>
                  </a:cubicBezTo>
                  <a:cubicBezTo>
                    <a:pt x="1629" y="3945"/>
                    <a:pt x="2379" y="4694"/>
                    <a:pt x="3336" y="5237"/>
                  </a:cubicBezTo>
                  <a:cubicBezTo>
                    <a:pt x="3672" y="5030"/>
                    <a:pt x="3878" y="4798"/>
                    <a:pt x="4318" y="4591"/>
                  </a:cubicBezTo>
                  <a:cubicBezTo>
                    <a:pt x="4214" y="4152"/>
                    <a:pt x="3982" y="3738"/>
                    <a:pt x="3878" y="3298"/>
                  </a:cubicBezTo>
                  <a:cubicBezTo>
                    <a:pt x="3568" y="2213"/>
                    <a:pt x="3129" y="1256"/>
                    <a:pt x="2379" y="507"/>
                  </a:cubicBezTo>
                  <a:cubicBezTo>
                    <a:pt x="2038" y="246"/>
                    <a:pt x="1572" y="0"/>
                    <a:pt x="1187"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1" name="Google Shape;1221;p7"/>
            <p:cNvSpPr/>
            <p:nvPr/>
          </p:nvSpPr>
          <p:spPr>
            <a:xfrm>
              <a:off x="7531563" y="3712391"/>
              <a:ext cx="623378" cy="302161"/>
            </a:xfrm>
            <a:custGeom>
              <a:rect b="b" l="l" r="r" t="t"/>
              <a:pathLst>
                <a:path extrusionOk="0" h="2870" w="5921">
                  <a:moveTo>
                    <a:pt x="1962" y="0"/>
                  </a:moveTo>
                  <a:cubicBezTo>
                    <a:pt x="1852" y="0"/>
                    <a:pt x="1741" y="5"/>
                    <a:pt x="1629" y="16"/>
                  </a:cubicBezTo>
                  <a:cubicBezTo>
                    <a:pt x="1087" y="120"/>
                    <a:pt x="440" y="327"/>
                    <a:pt x="233" y="869"/>
                  </a:cubicBezTo>
                  <a:cubicBezTo>
                    <a:pt x="1" y="1412"/>
                    <a:pt x="337" y="2058"/>
                    <a:pt x="750" y="2369"/>
                  </a:cubicBezTo>
                  <a:cubicBezTo>
                    <a:pt x="1293" y="2705"/>
                    <a:pt x="1836" y="2808"/>
                    <a:pt x="2482" y="2808"/>
                  </a:cubicBezTo>
                  <a:cubicBezTo>
                    <a:pt x="2880" y="2846"/>
                    <a:pt x="3274" y="2870"/>
                    <a:pt x="3667" y="2870"/>
                  </a:cubicBezTo>
                  <a:cubicBezTo>
                    <a:pt x="4347" y="2870"/>
                    <a:pt x="5025" y="2798"/>
                    <a:pt x="5714" y="2601"/>
                  </a:cubicBezTo>
                  <a:cubicBezTo>
                    <a:pt x="5714" y="2162"/>
                    <a:pt x="5817" y="1852"/>
                    <a:pt x="5921" y="1412"/>
                  </a:cubicBezTo>
                  <a:cubicBezTo>
                    <a:pt x="5507" y="1205"/>
                    <a:pt x="5067" y="973"/>
                    <a:pt x="4628" y="766"/>
                  </a:cubicBezTo>
                  <a:cubicBezTo>
                    <a:pt x="3772" y="373"/>
                    <a:pt x="2896" y="0"/>
                    <a:pt x="1962"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2" name="Google Shape;1222;p7"/>
            <p:cNvSpPr/>
            <p:nvPr/>
          </p:nvSpPr>
          <p:spPr>
            <a:xfrm>
              <a:off x="7692123" y="3986240"/>
              <a:ext cx="519990" cy="495565"/>
            </a:xfrm>
            <a:custGeom>
              <a:rect b="b" l="l" r="r" t="t"/>
              <a:pathLst>
                <a:path extrusionOk="0" h="4707" w="4939">
                  <a:moveTo>
                    <a:pt x="4189" y="0"/>
                  </a:moveTo>
                  <a:cubicBezTo>
                    <a:pt x="3749" y="207"/>
                    <a:pt x="3336" y="414"/>
                    <a:pt x="2896" y="647"/>
                  </a:cubicBezTo>
                  <a:cubicBezTo>
                    <a:pt x="2043" y="1060"/>
                    <a:pt x="1061" y="1603"/>
                    <a:pt x="415" y="2585"/>
                  </a:cubicBezTo>
                  <a:cubicBezTo>
                    <a:pt x="208" y="2999"/>
                    <a:pt x="1" y="3645"/>
                    <a:pt x="208" y="4085"/>
                  </a:cubicBezTo>
                  <a:cubicBezTo>
                    <a:pt x="439" y="4488"/>
                    <a:pt x="927" y="4706"/>
                    <a:pt x="1374" y="4706"/>
                  </a:cubicBezTo>
                  <a:cubicBezTo>
                    <a:pt x="1529" y="4706"/>
                    <a:pt x="1678" y="4681"/>
                    <a:pt x="1810" y="4628"/>
                  </a:cubicBezTo>
                  <a:cubicBezTo>
                    <a:pt x="2353" y="4421"/>
                    <a:pt x="2793" y="3981"/>
                    <a:pt x="3232" y="3542"/>
                  </a:cubicBezTo>
                  <a:cubicBezTo>
                    <a:pt x="3982" y="2792"/>
                    <a:pt x="4628" y="1836"/>
                    <a:pt x="4938" y="853"/>
                  </a:cubicBezTo>
                  <a:cubicBezTo>
                    <a:pt x="4732" y="543"/>
                    <a:pt x="4396" y="311"/>
                    <a:pt x="4189" y="0"/>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3" name="Google Shape;1223;p7"/>
            <p:cNvSpPr/>
            <p:nvPr/>
          </p:nvSpPr>
          <p:spPr>
            <a:xfrm>
              <a:off x="8168436" y="3178908"/>
              <a:ext cx="315848" cy="603269"/>
            </a:xfrm>
            <a:custGeom>
              <a:rect b="b" l="l" r="r" t="t"/>
              <a:pathLst>
                <a:path extrusionOk="0" h="5730" w="3000">
                  <a:moveTo>
                    <a:pt x="1431" y="1"/>
                  </a:moveTo>
                  <a:cubicBezTo>
                    <a:pt x="931" y="1"/>
                    <a:pt x="393" y="383"/>
                    <a:pt x="208" y="870"/>
                  </a:cubicBezTo>
                  <a:cubicBezTo>
                    <a:pt x="1" y="1413"/>
                    <a:pt x="1" y="2059"/>
                    <a:pt x="104" y="2602"/>
                  </a:cubicBezTo>
                  <a:cubicBezTo>
                    <a:pt x="208" y="3687"/>
                    <a:pt x="414" y="4747"/>
                    <a:pt x="957" y="5730"/>
                  </a:cubicBezTo>
                  <a:cubicBezTo>
                    <a:pt x="1250" y="5730"/>
                    <a:pt x="1532" y="5684"/>
                    <a:pt x="1786" y="5684"/>
                  </a:cubicBezTo>
                  <a:cubicBezTo>
                    <a:pt x="1914" y="5684"/>
                    <a:pt x="2034" y="5695"/>
                    <a:pt x="2146" y="5730"/>
                  </a:cubicBezTo>
                  <a:cubicBezTo>
                    <a:pt x="2353" y="5187"/>
                    <a:pt x="2457" y="4747"/>
                    <a:pt x="2586" y="4334"/>
                  </a:cubicBezTo>
                  <a:cubicBezTo>
                    <a:pt x="2793" y="3351"/>
                    <a:pt x="2999" y="2162"/>
                    <a:pt x="2689" y="1206"/>
                  </a:cubicBezTo>
                  <a:cubicBezTo>
                    <a:pt x="2586" y="663"/>
                    <a:pt x="2146" y="120"/>
                    <a:pt x="1603" y="17"/>
                  </a:cubicBezTo>
                  <a:cubicBezTo>
                    <a:pt x="1547" y="6"/>
                    <a:pt x="1489" y="1"/>
                    <a:pt x="143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4" name="Google Shape;1224;p7"/>
            <p:cNvSpPr/>
            <p:nvPr/>
          </p:nvSpPr>
          <p:spPr>
            <a:xfrm>
              <a:off x="8394379" y="3364106"/>
              <a:ext cx="509041" cy="507883"/>
            </a:xfrm>
            <a:custGeom>
              <a:rect b="b" l="l" r="r" t="t"/>
              <a:pathLst>
                <a:path extrusionOk="0" h="4824" w="4835">
                  <a:moveTo>
                    <a:pt x="3491" y="1"/>
                  </a:moveTo>
                  <a:cubicBezTo>
                    <a:pt x="3326" y="1"/>
                    <a:pt x="3166" y="30"/>
                    <a:pt x="3025" y="93"/>
                  </a:cubicBezTo>
                  <a:cubicBezTo>
                    <a:pt x="2482" y="300"/>
                    <a:pt x="2043" y="739"/>
                    <a:pt x="1603" y="1153"/>
                  </a:cubicBezTo>
                  <a:cubicBezTo>
                    <a:pt x="957" y="2032"/>
                    <a:pt x="311" y="2988"/>
                    <a:pt x="0" y="3971"/>
                  </a:cubicBezTo>
                  <a:cubicBezTo>
                    <a:pt x="311" y="4281"/>
                    <a:pt x="543" y="4513"/>
                    <a:pt x="853" y="4824"/>
                  </a:cubicBezTo>
                  <a:cubicBezTo>
                    <a:pt x="1189" y="4617"/>
                    <a:pt x="1603" y="4384"/>
                    <a:pt x="2043" y="4177"/>
                  </a:cubicBezTo>
                  <a:cubicBezTo>
                    <a:pt x="2896" y="3635"/>
                    <a:pt x="3878" y="2988"/>
                    <a:pt x="4421" y="2135"/>
                  </a:cubicBezTo>
                  <a:cubicBezTo>
                    <a:pt x="4731" y="1696"/>
                    <a:pt x="4834" y="1049"/>
                    <a:pt x="4628" y="507"/>
                  </a:cubicBezTo>
                  <a:cubicBezTo>
                    <a:pt x="4402" y="206"/>
                    <a:pt x="3930"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5" name="Google Shape;1225;p7"/>
            <p:cNvSpPr/>
            <p:nvPr/>
          </p:nvSpPr>
          <p:spPr>
            <a:xfrm>
              <a:off x="8473344" y="3756611"/>
              <a:ext cx="612428" cy="301634"/>
            </a:xfrm>
            <a:custGeom>
              <a:rect b="b" l="l" r="r" t="t"/>
              <a:pathLst>
                <a:path extrusionOk="0" h="2865" w="5817">
                  <a:moveTo>
                    <a:pt x="4006" y="1"/>
                  </a:moveTo>
                  <a:cubicBezTo>
                    <a:pt x="3674" y="1"/>
                    <a:pt x="3333" y="66"/>
                    <a:pt x="3025" y="139"/>
                  </a:cubicBezTo>
                  <a:cubicBezTo>
                    <a:pt x="1939" y="346"/>
                    <a:pt x="853" y="656"/>
                    <a:pt x="0" y="1199"/>
                  </a:cubicBezTo>
                  <a:cubicBezTo>
                    <a:pt x="0" y="1638"/>
                    <a:pt x="103" y="1949"/>
                    <a:pt x="103" y="2388"/>
                  </a:cubicBezTo>
                  <a:cubicBezTo>
                    <a:pt x="543" y="2492"/>
                    <a:pt x="982" y="2595"/>
                    <a:pt x="1396" y="2724"/>
                  </a:cubicBezTo>
                  <a:cubicBezTo>
                    <a:pt x="1976" y="2779"/>
                    <a:pt x="2556" y="2864"/>
                    <a:pt x="3132" y="2864"/>
                  </a:cubicBezTo>
                  <a:cubicBezTo>
                    <a:pt x="3634" y="2864"/>
                    <a:pt x="4133" y="2800"/>
                    <a:pt x="4627" y="2595"/>
                  </a:cubicBezTo>
                  <a:cubicBezTo>
                    <a:pt x="5067" y="2388"/>
                    <a:pt x="5610" y="2078"/>
                    <a:pt x="5713" y="1535"/>
                  </a:cubicBezTo>
                  <a:cubicBezTo>
                    <a:pt x="5816" y="889"/>
                    <a:pt x="5273" y="346"/>
                    <a:pt x="4731" y="139"/>
                  </a:cubicBezTo>
                  <a:cubicBezTo>
                    <a:pt x="4507" y="39"/>
                    <a:pt x="4259" y="1"/>
                    <a:pt x="400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6" name="Google Shape;1226;p7"/>
            <p:cNvSpPr/>
            <p:nvPr/>
          </p:nvSpPr>
          <p:spPr>
            <a:xfrm>
              <a:off x="8359003" y="3997084"/>
              <a:ext cx="533466" cy="486089"/>
            </a:xfrm>
            <a:custGeom>
              <a:rect b="b" l="l" r="r" t="t"/>
              <a:pathLst>
                <a:path extrusionOk="0" h="4617" w="5067">
                  <a:moveTo>
                    <a:pt x="879" y="1"/>
                  </a:moveTo>
                  <a:cubicBezTo>
                    <a:pt x="543" y="311"/>
                    <a:pt x="336" y="647"/>
                    <a:pt x="0" y="854"/>
                  </a:cubicBezTo>
                  <a:cubicBezTo>
                    <a:pt x="233" y="1293"/>
                    <a:pt x="543" y="1733"/>
                    <a:pt x="776" y="2043"/>
                  </a:cubicBezTo>
                  <a:cubicBezTo>
                    <a:pt x="1293" y="3025"/>
                    <a:pt x="1939" y="3878"/>
                    <a:pt x="2921" y="4421"/>
                  </a:cubicBezTo>
                  <a:cubicBezTo>
                    <a:pt x="3162" y="4535"/>
                    <a:pt x="3466" y="4617"/>
                    <a:pt x="3776" y="4617"/>
                  </a:cubicBezTo>
                  <a:cubicBezTo>
                    <a:pt x="4031" y="4617"/>
                    <a:pt x="4291" y="4561"/>
                    <a:pt x="4524" y="4421"/>
                  </a:cubicBezTo>
                  <a:cubicBezTo>
                    <a:pt x="4964" y="4085"/>
                    <a:pt x="5067" y="3439"/>
                    <a:pt x="4860" y="2896"/>
                  </a:cubicBezTo>
                  <a:cubicBezTo>
                    <a:pt x="4653" y="2250"/>
                    <a:pt x="4214" y="1940"/>
                    <a:pt x="3671" y="1500"/>
                  </a:cubicBezTo>
                  <a:cubicBezTo>
                    <a:pt x="2818" y="854"/>
                    <a:pt x="1836" y="31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7" name="Google Shape;1227;p7"/>
            <p:cNvSpPr/>
            <p:nvPr/>
          </p:nvSpPr>
          <p:spPr>
            <a:xfrm>
              <a:off x="8111266" y="4086893"/>
              <a:ext cx="305003" cy="603690"/>
            </a:xfrm>
            <a:custGeom>
              <a:rect b="b" l="l" r="r" t="t"/>
              <a:pathLst>
                <a:path extrusionOk="0" h="5734" w="2897">
                  <a:moveTo>
                    <a:pt x="1190" y="1"/>
                  </a:moveTo>
                  <a:cubicBezTo>
                    <a:pt x="957" y="440"/>
                    <a:pt x="854" y="880"/>
                    <a:pt x="647" y="1293"/>
                  </a:cubicBezTo>
                  <a:cubicBezTo>
                    <a:pt x="311" y="2276"/>
                    <a:pt x="1" y="3335"/>
                    <a:pt x="104" y="4318"/>
                  </a:cubicBezTo>
                  <a:cubicBezTo>
                    <a:pt x="208" y="4861"/>
                    <a:pt x="544" y="5507"/>
                    <a:pt x="1061" y="5714"/>
                  </a:cubicBezTo>
                  <a:cubicBezTo>
                    <a:pt x="1131" y="5727"/>
                    <a:pt x="1202" y="5733"/>
                    <a:pt x="1274" y="5733"/>
                  </a:cubicBezTo>
                  <a:cubicBezTo>
                    <a:pt x="1765" y="5733"/>
                    <a:pt x="2293" y="5437"/>
                    <a:pt x="2586" y="4964"/>
                  </a:cubicBezTo>
                  <a:cubicBezTo>
                    <a:pt x="2896" y="4421"/>
                    <a:pt x="2896" y="3878"/>
                    <a:pt x="2896" y="3232"/>
                  </a:cubicBezTo>
                  <a:cubicBezTo>
                    <a:pt x="2896" y="2172"/>
                    <a:pt x="2793" y="1087"/>
                    <a:pt x="2353"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8" name="Google Shape;1228;p7"/>
            <p:cNvSpPr/>
            <p:nvPr/>
          </p:nvSpPr>
          <p:spPr>
            <a:xfrm>
              <a:off x="8100422" y="3714076"/>
              <a:ext cx="419235" cy="408286"/>
            </a:xfrm>
            <a:custGeom>
              <a:rect b="b" l="l" r="r" t="t"/>
              <a:pathLst>
                <a:path extrusionOk="0" h="3878" w="3982">
                  <a:moveTo>
                    <a:pt x="2043" y="0"/>
                  </a:moveTo>
                  <a:cubicBezTo>
                    <a:pt x="854" y="0"/>
                    <a:pt x="1" y="853"/>
                    <a:pt x="1" y="1939"/>
                  </a:cubicBezTo>
                  <a:cubicBezTo>
                    <a:pt x="1" y="2999"/>
                    <a:pt x="854" y="3878"/>
                    <a:pt x="2043" y="3878"/>
                  </a:cubicBezTo>
                  <a:cubicBezTo>
                    <a:pt x="3103" y="3878"/>
                    <a:pt x="3981" y="2999"/>
                    <a:pt x="3981" y="1939"/>
                  </a:cubicBezTo>
                  <a:cubicBezTo>
                    <a:pt x="3981" y="853"/>
                    <a:pt x="3103" y="0"/>
                    <a:pt x="2043"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29" name="Google Shape;1229;p7"/>
            <p:cNvSpPr/>
            <p:nvPr/>
          </p:nvSpPr>
          <p:spPr>
            <a:xfrm>
              <a:off x="7803726" y="4695235"/>
              <a:ext cx="408391" cy="237517"/>
            </a:xfrm>
            <a:custGeom>
              <a:rect b="b" l="l" r="r" t="t"/>
              <a:pathLst>
                <a:path extrusionOk="0" h="2256" w="3879">
                  <a:moveTo>
                    <a:pt x="2902" y="1"/>
                  </a:moveTo>
                  <a:cubicBezTo>
                    <a:pt x="2174" y="1"/>
                    <a:pt x="1471" y="238"/>
                    <a:pt x="880" y="685"/>
                  </a:cubicBezTo>
                  <a:cubicBezTo>
                    <a:pt x="440" y="1021"/>
                    <a:pt x="1" y="1564"/>
                    <a:pt x="104" y="2081"/>
                  </a:cubicBezTo>
                  <a:cubicBezTo>
                    <a:pt x="427" y="2198"/>
                    <a:pt x="783" y="2256"/>
                    <a:pt x="1138" y="2256"/>
                  </a:cubicBezTo>
                  <a:cubicBezTo>
                    <a:pt x="1494" y="2256"/>
                    <a:pt x="1849" y="2198"/>
                    <a:pt x="2172" y="2081"/>
                  </a:cubicBezTo>
                  <a:cubicBezTo>
                    <a:pt x="2689" y="1771"/>
                    <a:pt x="3232" y="1228"/>
                    <a:pt x="3568" y="685"/>
                  </a:cubicBezTo>
                  <a:cubicBezTo>
                    <a:pt x="3672" y="479"/>
                    <a:pt x="3775" y="272"/>
                    <a:pt x="3878" y="143"/>
                  </a:cubicBezTo>
                  <a:cubicBezTo>
                    <a:pt x="3553" y="47"/>
                    <a:pt x="3225" y="1"/>
                    <a:pt x="2902"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0" name="Google Shape;1230;p7"/>
            <p:cNvSpPr/>
            <p:nvPr/>
          </p:nvSpPr>
          <p:spPr>
            <a:xfrm>
              <a:off x="7803726" y="4699341"/>
              <a:ext cx="419235" cy="225305"/>
            </a:xfrm>
            <a:custGeom>
              <a:rect b="b" l="l" r="r" t="t"/>
              <a:pathLst>
                <a:path extrusionOk="0" h="2140" w="3982">
                  <a:moveTo>
                    <a:pt x="3775" y="0"/>
                  </a:moveTo>
                  <a:cubicBezTo>
                    <a:pt x="2819" y="440"/>
                    <a:pt x="1629" y="982"/>
                    <a:pt x="647" y="1525"/>
                  </a:cubicBezTo>
                  <a:cubicBezTo>
                    <a:pt x="440" y="1629"/>
                    <a:pt x="233" y="1732"/>
                    <a:pt x="1" y="1939"/>
                  </a:cubicBezTo>
                  <a:lnTo>
                    <a:pt x="1" y="2042"/>
                  </a:lnTo>
                  <a:cubicBezTo>
                    <a:pt x="1" y="2107"/>
                    <a:pt x="27" y="2139"/>
                    <a:pt x="53" y="2139"/>
                  </a:cubicBezTo>
                  <a:cubicBezTo>
                    <a:pt x="78" y="2139"/>
                    <a:pt x="104" y="2107"/>
                    <a:pt x="104" y="2042"/>
                  </a:cubicBezTo>
                  <a:cubicBezTo>
                    <a:pt x="337" y="1939"/>
                    <a:pt x="544" y="1836"/>
                    <a:pt x="750" y="1732"/>
                  </a:cubicBezTo>
                  <a:cubicBezTo>
                    <a:pt x="1733" y="1086"/>
                    <a:pt x="2922" y="646"/>
                    <a:pt x="3878" y="233"/>
                  </a:cubicBezTo>
                  <a:cubicBezTo>
                    <a:pt x="3982" y="104"/>
                    <a:pt x="3982" y="104"/>
                    <a:pt x="398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1" name="Google Shape;1231;p7"/>
            <p:cNvSpPr/>
            <p:nvPr/>
          </p:nvSpPr>
          <p:spPr>
            <a:xfrm>
              <a:off x="7656747" y="4111425"/>
              <a:ext cx="250572" cy="408286"/>
            </a:xfrm>
            <a:custGeom>
              <a:rect b="b" l="l" r="r" t="t"/>
              <a:pathLst>
                <a:path extrusionOk="0" h="3878" w="2380">
                  <a:moveTo>
                    <a:pt x="337" y="0"/>
                  </a:moveTo>
                  <a:cubicBezTo>
                    <a:pt x="1" y="957"/>
                    <a:pt x="104" y="2146"/>
                    <a:pt x="647" y="2999"/>
                  </a:cubicBezTo>
                  <a:cubicBezTo>
                    <a:pt x="983" y="3439"/>
                    <a:pt x="1397" y="3878"/>
                    <a:pt x="1940" y="3878"/>
                  </a:cubicBezTo>
                  <a:cubicBezTo>
                    <a:pt x="2276" y="3232"/>
                    <a:pt x="2379" y="2456"/>
                    <a:pt x="2146" y="1810"/>
                  </a:cubicBezTo>
                  <a:cubicBezTo>
                    <a:pt x="1940" y="1164"/>
                    <a:pt x="1397" y="647"/>
                    <a:pt x="854" y="311"/>
                  </a:cubicBezTo>
                  <a:cubicBezTo>
                    <a:pt x="647" y="207"/>
                    <a:pt x="440" y="0"/>
                    <a:pt x="33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2" name="Google Shape;1232;p7"/>
            <p:cNvSpPr/>
            <p:nvPr/>
          </p:nvSpPr>
          <p:spPr>
            <a:xfrm>
              <a:off x="7678542" y="4097843"/>
              <a:ext cx="193404" cy="432816"/>
            </a:xfrm>
            <a:custGeom>
              <a:rect b="b" l="l" r="r" t="t"/>
              <a:pathLst>
                <a:path extrusionOk="0" h="4111" w="1837">
                  <a:moveTo>
                    <a:pt x="130" y="0"/>
                  </a:moveTo>
                  <a:cubicBezTo>
                    <a:pt x="1" y="0"/>
                    <a:pt x="1" y="129"/>
                    <a:pt x="1" y="129"/>
                  </a:cubicBezTo>
                  <a:cubicBezTo>
                    <a:pt x="337" y="1189"/>
                    <a:pt x="776" y="2378"/>
                    <a:pt x="1293" y="3361"/>
                  </a:cubicBezTo>
                  <a:cubicBezTo>
                    <a:pt x="1422" y="3568"/>
                    <a:pt x="1526" y="3878"/>
                    <a:pt x="1629" y="4110"/>
                  </a:cubicBezTo>
                  <a:lnTo>
                    <a:pt x="1836" y="4110"/>
                  </a:lnTo>
                  <a:lnTo>
                    <a:pt x="1836" y="4007"/>
                  </a:lnTo>
                  <a:cubicBezTo>
                    <a:pt x="1733" y="3774"/>
                    <a:pt x="1629" y="3568"/>
                    <a:pt x="1526" y="3231"/>
                  </a:cubicBezTo>
                  <a:cubicBezTo>
                    <a:pt x="983" y="2275"/>
                    <a:pt x="544" y="108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3" name="Google Shape;1233;p7"/>
            <p:cNvSpPr/>
            <p:nvPr/>
          </p:nvSpPr>
          <p:spPr>
            <a:xfrm>
              <a:off x="7760243" y="4956344"/>
              <a:ext cx="462717" cy="107809"/>
            </a:xfrm>
            <a:custGeom>
              <a:rect b="b" l="l" r="r" t="t"/>
              <a:pathLst>
                <a:path extrusionOk="0" h="1024" w="4395">
                  <a:moveTo>
                    <a:pt x="3075" y="0"/>
                  </a:moveTo>
                  <a:cubicBezTo>
                    <a:pt x="2841" y="0"/>
                    <a:pt x="2597" y="51"/>
                    <a:pt x="2353" y="144"/>
                  </a:cubicBezTo>
                  <a:cubicBezTo>
                    <a:pt x="1939" y="248"/>
                    <a:pt x="1500" y="480"/>
                    <a:pt x="1293" y="894"/>
                  </a:cubicBezTo>
                  <a:cubicBezTo>
                    <a:pt x="1055" y="821"/>
                    <a:pt x="830" y="748"/>
                    <a:pt x="637" y="748"/>
                  </a:cubicBezTo>
                  <a:cubicBezTo>
                    <a:pt x="557" y="748"/>
                    <a:pt x="482" y="760"/>
                    <a:pt x="414" y="790"/>
                  </a:cubicBezTo>
                  <a:cubicBezTo>
                    <a:pt x="207" y="790"/>
                    <a:pt x="104" y="894"/>
                    <a:pt x="0" y="1023"/>
                  </a:cubicBezTo>
                  <a:lnTo>
                    <a:pt x="4395" y="1023"/>
                  </a:lnTo>
                  <a:lnTo>
                    <a:pt x="4395" y="894"/>
                  </a:lnTo>
                  <a:cubicBezTo>
                    <a:pt x="4188" y="687"/>
                    <a:pt x="4085" y="480"/>
                    <a:pt x="3878" y="248"/>
                  </a:cubicBezTo>
                  <a:cubicBezTo>
                    <a:pt x="3636" y="77"/>
                    <a:pt x="3363" y="0"/>
                    <a:pt x="3075"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34" name="Google Shape;1234;p7"/>
            <p:cNvGrpSpPr/>
            <p:nvPr/>
          </p:nvGrpSpPr>
          <p:grpSpPr>
            <a:xfrm flipH="1" rot="837665">
              <a:off x="8133675" y="3878509"/>
              <a:ext cx="347511" cy="104515"/>
              <a:chOff x="6694163" y="903848"/>
              <a:chExt cx="368534" cy="110849"/>
            </a:xfrm>
          </p:grpSpPr>
          <p:sp>
            <p:nvSpPr>
              <p:cNvPr id="1235" name="Google Shape;1235;p7"/>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6" name="Google Shape;1236;p7"/>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37" name="Google Shape;1237;p7"/>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grpSp>
        <p:nvGrpSpPr>
          <p:cNvPr id="1238" name="Google Shape;1238;p7"/>
          <p:cNvGrpSpPr/>
          <p:nvPr/>
        </p:nvGrpSpPr>
        <p:grpSpPr>
          <a:xfrm>
            <a:off x="5688955" y="2816768"/>
            <a:ext cx="1426695" cy="1537276"/>
            <a:chOff x="5688955" y="2816768"/>
            <a:chExt cx="1426695" cy="1537276"/>
          </a:xfrm>
        </p:grpSpPr>
        <p:grpSp>
          <p:nvGrpSpPr>
            <p:cNvPr id="1239" name="Google Shape;1239;p7"/>
            <p:cNvGrpSpPr/>
            <p:nvPr/>
          </p:nvGrpSpPr>
          <p:grpSpPr>
            <a:xfrm rot="1509487">
              <a:off x="5902864" y="2970784"/>
              <a:ext cx="998876" cy="1229245"/>
              <a:chOff x="3631463" y="3739555"/>
              <a:chExt cx="998918" cy="1229296"/>
            </a:xfrm>
          </p:grpSpPr>
          <p:sp>
            <p:nvSpPr>
              <p:cNvPr id="1240" name="Google Shape;1240;p7"/>
              <p:cNvSpPr/>
              <p:nvPr/>
            </p:nvSpPr>
            <p:spPr>
              <a:xfrm>
                <a:off x="3631463" y="3739555"/>
                <a:ext cx="998918" cy="896268"/>
              </a:xfrm>
              <a:custGeom>
                <a:rect b="b" l="l" r="r" t="t"/>
                <a:pathLst>
                  <a:path extrusionOk="0" h="8513" w="9488">
                    <a:moveTo>
                      <a:pt x="4345" y="1"/>
                    </a:moveTo>
                    <a:cubicBezTo>
                      <a:pt x="4077" y="1"/>
                      <a:pt x="3809" y="26"/>
                      <a:pt x="3542" y="69"/>
                    </a:cubicBezTo>
                    <a:cubicBezTo>
                      <a:pt x="3335" y="69"/>
                      <a:pt x="3025" y="172"/>
                      <a:pt x="2792" y="172"/>
                    </a:cubicBezTo>
                    <a:cubicBezTo>
                      <a:pt x="2249" y="405"/>
                      <a:pt x="1732" y="715"/>
                      <a:pt x="1293" y="1154"/>
                    </a:cubicBezTo>
                    <a:cubicBezTo>
                      <a:pt x="1086" y="1361"/>
                      <a:pt x="853" y="1594"/>
                      <a:pt x="646" y="1904"/>
                    </a:cubicBezTo>
                    <a:cubicBezTo>
                      <a:pt x="440" y="2240"/>
                      <a:pt x="310" y="2550"/>
                      <a:pt x="207" y="2886"/>
                    </a:cubicBezTo>
                    <a:cubicBezTo>
                      <a:pt x="0" y="3739"/>
                      <a:pt x="0" y="4592"/>
                      <a:pt x="104" y="5342"/>
                    </a:cubicBezTo>
                    <a:lnTo>
                      <a:pt x="104" y="5471"/>
                    </a:lnTo>
                    <a:cubicBezTo>
                      <a:pt x="207" y="6428"/>
                      <a:pt x="310" y="7513"/>
                      <a:pt x="750" y="8470"/>
                    </a:cubicBezTo>
                    <a:cubicBezTo>
                      <a:pt x="848" y="8500"/>
                      <a:pt x="953" y="8513"/>
                      <a:pt x="1061" y="8513"/>
                    </a:cubicBezTo>
                    <a:cubicBezTo>
                      <a:pt x="1322" y="8513"/>
                      <a:pt x="1598" y="8440"/>
                      <a:pt x="1836" y="8366"/>
                    </a:cubicBezTo>
                    <a:cubicBezTo>
                      <a:pt x="2146" y="8366"/>
                      <a:pt x="2482" y="8263"/>
                      <a:pt x="2792" y="8160"/>
                    </a:cubicBezTo>
                    <a:cubicBezTo>
                      <a:pt x="3128" y="7927"/>
                      <a:pt x="3542" y="7824"/>
                      <a:pt x="3981" y="7617"/>
                    </a:cubicBezTo>
                    <a:cubicBezTo>
                      <a:pt x="6023" y="6634"/>
                      <a:pt x="7962" y="5135"/>
                      <a:pt x="9358" y="3532"/>
                    </a:cubicBezTo>
                    <a:lnTo>
                      <a:pt x="9487" y="3403"/>
                    </a:lnTo>
                    <a:cubicBezTo>
                      <a:pt x="9255" y="3093"/>
                      <a:pt x="8944" y="2654"/>
                      <a:pt x="8712" y="2343"/>
                    </a:cubicBezTo>
                    <a:cubicBezTo>
                      <a:pt x="8195" y="1800"/>
                      <a:pt x="7652" y="1258"/>
                      <a:pt x="7006" y="818"/>
                    </a:cubicBezTo>
                    <a:cubicBezTo>
                      <a:pt x="6566" y="508"/>
                      <a:pt x="6023" y="301"/>
                      <a:pt x="5480" y="172"/>
                    </a:cubicBezTo>
                    <a:cubicBezTo>
                      <a:pt x="5102" y="51"/>
                      <a:pt x="4723" y="1"/>
                      <a:pt x="4345"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1" name="Google Shape;1241;p7"/>
              <p:cNvSpPr/>
              <p:nvPr/>
            </p:nvSpPr>
            <p:spPr>
              <a:xfrm>
                <a:off x="3653257" y="3757559"/>
                <a:ext cx="296685" cy="296791"/>
              </a:xfrm>
              <a:custGeom>
                <a:rect b="b" l="l" r="r" t="t"/>
                <a:pathLst>
                  <a:path extrusionOk="0" h="2819" w="2818">
                    <a:moveTo>
                      <a:pt x="2585" y="1"/>
                    </a:moveTo>
                    <a:cubicBezTo>
                      <a:pt x="1732" y="337"/>
                      <a:pt x="879" y="983"/>
                      <a:pt x="439" y="1733"/>
                    </a:cubicBezTo>
                    <a:cubicBezTo>
                      <a:pt x="233" y="2069"/>
                      <a:pt x="103" y="2379"/>
                      <a:pt x="0" y="2715"/>
                    </a:cubicBezTo>
                    <a:cubicBezTo>
                      <a:pt x="233" y="2819"/>
                      <a:pt x="543" y="2819"/>
                      <a:pt x="750" y="2819"/>
                    </a:cubicBezTo>
                    <a:cubicBezTo>
                      <a:pt x="1835" y="2819"/>
                      <a:pt x="2818" y="1940"/>
                      <a:pt x="2818" y="880"/>
                    </a:cubicBezTo>
                    <a:cubicBezTo>
                      <a:pt x="2818" y="544"/>
                      <a:pt x="2688" y="337"/>
                      <a:pt x="2585"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2" name="Google Shape;1242;p7"/>
              <p:cNvSpPr/>
              <p:nvPr/>
            </p:nvSpPr>
            <p:spPr>
              <a:xfrm>
                <a:off x="3642308" y="4291043"/>
                <a:ext cx="307635" cy="344799"/>
              </a:xfrm>
              <a:custGeom>
                <a:rect b="b" l="l" r="r" t="t"/>
                <a:pathLst>
                  <a:path extrusionOk="0" h="3275" w="2922">
                    <a:moveTo>
                      <a:pt x="854" y="1"/>
                    </a:moveTo>
                    <a:cubicBezTo>
                      <a:pt x="543" y="1"/>
                      <a:pt x="207" y="104"/>
                      <a:pt x="1" y="233"/>
                    </a:cubicBezTo>
                    <a:cubicBezTo>
                      <a:pt x="104" y="1190"/>
                      <a:pt x="207" y="2275"/>
                      <a:pt x="647" y="3232"/>
                    </a:cubicBezTo>
                    <a:cubicBezTo>
                      <a:pt x="745" y="3262"/>
                      <a:pt x="850" y="3275"/>
                      <a:pt x="958" y="3275"/>
                    </a:cubicBezTo>
                    <a:cubicBezTo>
                      <a:pt x="1219" y="3275"/>
                      <a:pt x="1495" y="3202"/>
                      <a:pt x="1733" y="3128"/>
                    </a:cubicBezTo>
                    <a:cubicBezTo>
                      <a:pt x="2043" y="3128"/>
                      <a:pt x="2379" y="3025"/>
                      <a:pt x="2689" y="2922"/>
                    </a:cubicBezTo>
                    <a:cubicBezTo>
                      <a:pt x="2792" y="2586"/>
                      <a:pt x="2922" y="2275"/>
                      <a:pt x="2922" y="2043"/>
                    </a:cubicBezTo>
                    <a:cubicBezTo>
                      <a:pt x="2922" y="879"/>
                      <a:pt x="1939" y="1"/>
                      <a:pt x="854" y="1"/>
                    </a:cubicBezTo>
                    <a:close/>
                  </a:path>
                </a:pathLst>
              </a:custGeom>
              <a:solidFill>
                <a:srgbClr val="FEFEFE"/>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3" name="Google Shape;1243;p7"/>
              <p:cNvSpPr/>
              <p:nvPr/>
            </p:nvSpPr>
            <p:spPr>
              <a:xfrm>
                <a:off x="4140414" y="3757559"/>
                <a:ext cx="408285" cy="375752"/>
              </a:xfrm>
              <a:custGeom>
                <a:rect b="b" l="l" r="r" t="t"/>
                <a:pathLst>
                  <a:path extrusionOk="0" h="3569" w="3878">
                    <a:moveTo>
                      <a:pt x="646" y="1"/>
                    </a:moveTo>
                    <a:cubicBezTo>
                      <a:pt x="233" y="337"/>
                      <a:pt x="0" y="983"/>
                      <a:pt x="0" y="1629"/>
                    </a:cubicBezTo>
                    <a:cubicBezTo>
                      <a:pt x="0" y="2715"/>
                      <a:pt x="879" y="3568"/>
                      <a:pt x="1939" y="3568"/>
                    </a:cubicBezTo>
                    <a:cubicBezTo>
                      <a:pt x="2818" y="3568"/>
                      <a:pt x="3568" y="3025"/>
                      <a:pt x="3878" y="2172"/>
                    </a:cubicBezTo>
                    <a:cubicBezTo>
                      <a:pt x="3361" y="1629"/>
                      <a:pt x="2818" y="1087"/>
                      <a:pt x="2172" y="647"/>
                    </a:cubicBezTo>
                    <a:cubicBezTo>
                      <a:pt x="1732" y="337"/>
                      <a:pt x="1189" y="130"/>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4" name="Google Shape;1244;p7"/>
              <p:cNvSpPr/>
              <p:nvPr/>
            </p:nvSpPr>
            <p:spPr>
              <a:xfrm>
                <a:off x="3710322" y="4111425"/>
                <a:ext cx="906480" cy="528096"/>
              </a:xfrm>
              <a:custGeom>
                <a:rect b="b" l="l" r="r" t="t"/>
                <a:pathLst>
                  <a:path extrusionOk="0" h="5016" w="8610">
                    <a:moveTo>
                      <a:pt x="8506" y="0"/>
                    </a:moveTo>
                    <a:cubicBezTo>
                      <a:pt x="7549" y="207"/>
                      <a:pt x="6670" y="414"/>
                      <a:pt x="5817" y="750"/>
                    </a:cubicBezTo>
                    <a:cubicBezTo>
                      <a:pt x="5714" y="750"/>
                      <a:pt x="5714" y="854"/>
                      <a:pt x="5610" y="854"/>
                    </a:cubicBezTo>
                    <a:cubicBezTo>
                      <a:pt x="5274" y="957"/>
                      <a:pt x="4964" y="1060"/>
                      <a:pt x="4628" y="1293"/>
                    </a:cubicBezTo>
                    <a:cubicBezTo>
                      <a:pt x="4318" y="1396"/>
                      <a:pt x="4085" y="1500"/>
                      <a:pt x="3878" y="1603"/>
                    </a:cubicBezTo>
                    <a:lnTo>
                      <a:pt x="3775" y="1603"/>
                    </a:lnTo>
                    <a:lnTo>
                      <a:pt x="3775" y="1707"/>
                    </a:lnTo>
                    <a:cubicBezTo>
                      <a:pt x="3336" y="1939"/>
                      <a:pt x="2793" y="2146"/>
                      <a:pt x="2379" y="2456"/>
                    </a:cubicBezTo>
                    <a:cubicBezTo>
                      <a:pt x="2146" y="2585"/>
                      <a:pt x="1940" y="2792"/>
                      <a:pt x="1733" y="2896"/>
                    </a:cubicBezTo>
                    <a:cubicBezTo>
                      <a:pt x="1629" y="2999"/>
                      <a:pt x="1629" y="2999"/>
                      <a:pt x="1629" y="3102"/>
                    </a:cubicBezTo>
                    <a:cubicBezTo>
                      <a:pt x="1190" y="3439"/>
                      <a:pt x="751" y="3749"/>
                      <a:pt x="440" y="4188"/>
                    </a:cubicBezTo>
                    <a:cubicBezTo>
                      <a:pt x="337" y="4395"/>
                      <a:pt x="1" y="4731"/>
                      <a:pt x="1" y="4938"/>
                    </a:cubicBezTo>
                    <a:cubicBezTo>
                      <a:pt x="169" y="4990"/>
                      <a:pt x="330" y="5015"/>
                      <a:pt x="492" y="5015"/>
                    </a:cubicBezTo>
                    <a:cubicBezTo>
                      <a:pt x="654" y="5015"/>
                      <a:pt x="815" y="4990"/>
                      <a:pt x="983" y="4938"/>
                    </a:cubicBezTo>
                    <a:lnTo>
                      <a:pt x="1087" y="4834"/>
                    </a:lnTo>
                    <a:lnTo>
                      <a:pt x="1190" y="4834"/>
                    </a:lnTo>
                    <a:cubicBezTo>
                      <a:pt x="2146" y="4628"/>
                      <a:pt x="3129" y="4188"/>
                      <a:pt x="4085" y="3645"/>
                    </a:cubicBezTo>
                    <a:cubicBezTo>
                      <a:pt x="4964" y="3232"/>
                      <a:pt x="5714" y="2689"/>
                      <a:pt x="6463" y="2146"/>
                    </a:cubicBezTo>
                    <a:lnTo>
                      <a:pt x="6463" y="2043"/>
                    </a:lnTo>
                    <a:cubicBezTo>
                      <a:pt x="7317" y="1396"/>
                      <a:pt x="7963" y="750"/>
                      <a:pt x="8609" y="0"/>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5" name="Google Shape;1245;p7"/>
              <p:cNvSpPr/>
              <p:nvPr/>
            </p:nvSpPr>
            <p:spPr>
              <a:xfrm>
                <a:off x="4164841" y="4247454"/>
                <a:ext cx="32848" cy="100860"/>
              </a:xfrm>
              <a:custGeom>
                <a:rect b="b" l="l" r="r" t="t"/>
                <a:pathLst>
                  <a:path extrusionOk="0" h="958" w="312">
                    <a:moveTo>
                      <a:pt x="311" y="1"/>
                    </a:moveTo>
                    <a:lnTo>
                      <a:pt x="1" y="854"/>
                    </a:lnTo>
                    <a:lnTo>
                      <a:pt x="1" y="854"/>
                    </a:lnTo>
                    <a:lnTo>
                      <a:pt x="1" y="854"/>
                    </a:lnTo>
                    <a:lnTo>
                      <a:pt x="1" y="854"/>
                    </a:lnTo>
                    <a:lnTo>
                      <a:pt x="1" y="854"/>
                    </a:lnTo>
                    <a:lnTo>
                      <a:pt x="1" y="854"/>
                    </a:lnTo>
                    <a:lnTo>
                      <a:pt x="1" y="957"/>
                    </a:lnTo>
                    <a:lnTo>
                      <a:pt x="1" y="957"/>
                    </a:lnTo>
                    <a:lnTo>
                      <a:pt x="1" y="957"/>
                    </a:lnTo>
                    <a:lnTo>
                      <a:pt x="1" y="957"/>
                    </a:lnTo>
                    <a:lnTo>
                      <a:pt x="1" y="957"/>
                    </a:lnTo>
                    <a:lnTo>
                      <a:pt x="1" y="957"/>
                    </a:lnTo>
                    <a:lnTo>
                      <a:pt x="1" y="957"/>
                    </a:lnTo>
                    <a:lnTo>
                      <a:pt x="1" y="957"/>
                    </a:lnTo>
                    <a:lnTo>
                      <a:pt x="1" y="854"/>
                    </a:lnTo>
                    <a:lnTo>
                      <a:pt x="1" y="854"/>
                    </a:lnTo>
                    <a:lnTo>
                      <a:pt x="1" y="854"/>
                    </a:lnTo>
                    <a:lnTo>
                      <a:pt x="1" y="854"/>
                    </a:lnTo>
                    <a:lnTo>
                      <a:pt x="311" y="1"/>
                    </a:lnTo>
                    <a:close/>
                  </a:path>
                </a:pathLst>
              </a:custGeom>
              <a:solidFill>
                <a:srgbClr val="5A1D1D"/>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6" name="Google Shape;1246;p7"/>
              <p:cNvSpPr/>
              <p:nvPr/>
            </p:nvSpPr>
            <p:spPr>
              <a:xfrm>
                <a:off x="4107776" y="4280198"/>
                <a:ext cx="57168" cy="68118"/>
              </a:xfrm>
              <a:custGeom>
                <a:rect b="b" l="l" r="r" t="t"/>
                <a:pathLst>
                  <a:path extrusionOk="0" h="647" w="543">
                    <a:moveTo>
                      <a:pt x="0" y="0"/>
                    </a:moveTo>
                    <a:cubicBezTo>
                      <a:pt x="207" y="207"/>
                      <a:pt x="310" y="440"/>
                      <a:pt x="439" y="543"/>
                    </a:cubicBezTo>
                    <a:lnTo>
                      <a:pt x="543" y="646"/>
                    </a:lnTo>
                    <a:lnTo>
                      <a:pt x="543" y="543"/>
                    </a:lnTo>
                    <a:cubicBezTo>
                      <a:pt x="439" y="336"/>
                      <a:pt x="207" y="207"/>
                      <a:pt x="10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7" name="Google Shape;1247;p7"/>
              <p:cNvSpPr/>
              <p:nvPr/>
            </p:nvSpPr>
            <p:spPr>
              <a:xfrm>
                <a:off x="3813818" y="4337368"/>
                <a:ext cx="351116" cy="293948"/>
              </a:xfrm>
              <a:custGeom>
                <a:rect b="b" l="l" r="r" t="t"/>
                <a:pathLst>
                  <a:path extrusionOk="0" h="2792" w="3335">
                    <a:moveTo>
                      <a:pt x="3231" y="0"/>
                    </a:moveTo>
                    <a:cubicBezTo>
                      <a:pt x="2353" y="207"/>
                      <a:pt x="1603" y="543"/>
                      <a:pt x="750" y="750"/>
                    </a:cubicBezTo>
                    <a:cubicBezTo>
                      <a:pt x="646" y="853"/>
                      <a:pt x="646" y="853"/>
                      <a:pt x="646" y="956"/>
                    </a:cubicBezTo>
                    <a:cubicBezTo>
                      <a:pt x="1396" y="646"/>
                      <a:pt x="2249" y="310"/>
                      <a:pt x="3102" y="103"/>
                    </a:cubicBezTo>
                    <a:lnTo>
                      <a:pt x="3102" y="103"/>
                    </a:lnTo>
                    <a:cubicBezTo>
                      <a:pt x="2353" y="750"/>
                      <a:pt x="1499" y="1499"/>
                      <a:pt x="750" y="2146"/>
                    </a:cubicBezTo>
                    <a:cubicBezTo>
                      <a:pt x="470" y="2340"/>
                      <a:pt x="279" y="2515"/>
                      <a:pt x="104" y="2688"/>
                    </a:cubicBezTo>
                    <a:lnTo>
                      <a:pt x="207" y="2688"/>
                    </a:lnTo>
                    <a:cubicBezTo>
                      <a:pt x="310" y="2585"/>
                      <a:pt x="517" y="2378"/>
                      <a:pt x="750" y="2249"/>
                    </a:cubicBezTo>
                    <a:cubicBezTo>
                      <a:pt x="1603" y="1499"/>
                      <a:pt x="2353" y="750"/>
                      <a:pt x="3231" y="103"/>
                    </a:cubicBezTo>
                    <a:lnTo>
                      <a:pt x="3335" y="103"/>
                    </a:lnTo>
                    <a:lnTo>
                      <a:pt x="3335" y="0"/>
                    </a:lnTo>
                    <a:close/>
                    <a:moveTo>
                      <a:pt x="104" y="2688"/>
                    </a:moveTo>
                    <a:lnTo>
                      <a:pt x="0" y="2792"/>
                    </a:lnTo>
                    <a:cubicBezTo>
                      <a:pt x="35" y="2757"/>
                      <a:pt x="69" y="2723"/>
                      <a:pt x="104" y="2688"/>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8" name="Google Shape;1248;p7"/>
              <p:cNvSpPr/>
              <p:nvPr/>
            </p:nvSpPr>
            <p:spPr>
              <a:xfrm>
                <a:off x="4140414" y="4348213"/>
                <a:ext cx="24531" cy="147079"/>
              </a:xfrm>
              <a:custGeom>
                <a:rect b="b" l="l" r="r" t="t"/>
                <a:pathLst>
                  <a:path extrusionOk="0" h="1397" w="233">
                    <a:moveTo>
                      <a:pt x="129" y="0"/>
                    </a:moveTo>
                    <a:cubicBezTo>
                      <a:pt x="129" y="336"/>
                      <a:pt x="129" y="647"/>
                      <a:pt x="0" y="853"/>
                    </a:cubicBezTo>
                    <a:lnTo>
                      <a:pt x="0" y="1396"/>
                    </a:lnTo>
                    <a:cubicBezTo>
                      <a:pt x="129" y="1190"/>
                      <a:pt x="129" y="1086"/>
                      <a:pt x="129" y="983"/>
                    </a:cubicBezTo>
                    <a:cubicBezTo>
                      <a:pt x="129" y="647"/>
                      <a:pt x="233" y="336"/>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49" name="Google Shape;1249;p7"/>
              <p:cNvSpPr/>
              <p:nvPr/>
            </p:nvSpPr>
            <p:spPr>
              <a:xfrm>
                <a:off x="4164841" y="4190389"/>
                <a:ext cx="158029" cy="157923"/>
              </a:xfrm>
              <a:custGeom>
                <a:rect b="b" l="l" r="r" t="t"/>
                <a:pathLst>
                  <a:path extrusionOk="0" h="1500" w="1501">
                    <a:moveTo>
                      <a:pt x="1500" y="0"/>
                    </a:moveTo>
                    <a:cubicBezTo>
                      <a:pt x="1397" y="0"/>
                      <a:pt x="1397" y="104"/>
                      <a:pt x="1293" y="104"/>
                    </a:cubicBezTo>
                    <a:cubicBezTo>
                      <a:pt x="854" y="543"/>
                      <a:pt x="414" y="853"/>
                      <a:pt x="1" y="1396"/>
                    </a:cubicBezTo>
                    <a:lnTo>
                      <a:pt x="1" y="1499"/>
                    </a:lnTo>
                    <a:lnTo>
                      <a:pt x="104" y="1396"/>
                    </a:lnTo>
                    <a:lnTo>
                      <a:pt x="208" y="1293"/>
                    </a:lnTo>
                    <a:cubicBezTo>
                      <a:pt x="647" y="853"/>
                      <a:pt x="1061" y="414"/>
                      <a:pt x="1500"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0" name="Google Shape;1250;p7"/>
              <p:cNvSpPr/>
              <p:nvPr/>
            </p:nvSpPr>
            <p:spPr>
              <a:xfrm>
                <a:off x="4164841" y="4111425"/>
                <a:ext cx="451977" cy="236885"/>
              </a:xfrm>
              <a:custGeom>
                <a:rect b="b" l="l" r="r" t="t"/>
                <a:pathLst>
                  <a:path extrusionOk="0" h="2250" w="4293">
                    <a:moveTo>
                      <a:pt x="4189" y="0"/>
                    </a:moveTo>
                    <a:cubicBezTo>
                      <a:pt x="2793" y="647"/>
                      <a:pt x="1500" y="1293"/>
                      <a:pt x="208" y="2043"/>
                    </a:cubicBezTo>
                    <a:cubicBezTo>
                      <a:pt x="104" y="2043"/>
                      <a:pt x="104" y="2146"/>
                      <a:pt x="1" y="2146"/>
                    </a:cubicBezTo>
                    <a:lnTo>
                      <a:pt x="1" y="2249"/>
                    </a:lnTo>
                    <a:lnTo>
                      <a:pt x="104" y="2146"/>
                    </a:lnTo>
                    <a:cubicBezTo>
                      <a:pt x="1500" y="1396"/>
                      <a:pt x="2896" y="647"/>
                      <a:pt x="4292"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1" name="Google Shape;1251;p7"/>
              <p:cNvSpPr/>
              <p:nvPr/>
            </p:nvSpPr>
            <p:spPr>
              <a:xfrm>
                <a:off x="4164841" y="4326419"/>
                <a:ext cx="226041" cy="21899"/>
              </a:xfrm>
              <a:custGeom>
                <a:rect b="b" l="l" r="r" t="t"/>
                <a:pathLst>
                  <a:path extrusionOk="0" h="208" w="2147">
                    <a:moveTo>
                      <a:pt x="2146" y="1"/>
                    </a:moveTo>
                    <a:cubicBezTo>
                      <a:pt x="1500" y="104"/>
                      <a:pt x="854" y="104"/>
                      <a:pt x="104" y="104"/>
                    </a:cubicBezTo>
                    <a:lnTo>
                      <a:pt x="1" y="104"/>
                    </a:lnTo>
                    <a:lnTo>
                      <a:pt x="1" y="207"/>
                    </a:lnTo>
                    <a:lnTo>
                      <a:pt x="104" y="207"/>
                    </a:lnTo>
                    <a:cubicBezTo>
                      <a:pt x="751" y="104"/>
                      <a:pt x="1397" y="104"/>
                      <a:pt x="2146" y="104"/>
                    </a:cubicBezTo>
                    <a:lnTo>
                      <a:pt x="2146"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2" name="Google Shape;1252;p7"/>
              <p:cNvSpPr/>
              <p:nvPr/>
            </p:nvSpPr>
            <p:spPr>
              <a:xfrm>
                <a:off x="4140414" y="4337368"/>
                <a:ext cx="421971" cy="631483"/>
              </a:xfrm>
              <a:custGeom>
                <a:rect b="b" l="l" r="r" t="t"/>
                <a:pathLst>
                  <a:path extrusionOk="0" h="5998" w="4008">
                    <a:moveTo>
                      <a:pt x="233" y="0"/>
                    </a:moveTo>
                    <a:cubicBezTo>
                      <a:pt x="0" y="103"/>
                      <a:pt x="336" y="543"/>
                      <a:pt x="440" y="646"/>
                    </a:cubicBezTo>
                    <a:cubicBezTo>
                      <a:pt x="879" y="1293"/>
                      <a:pt x="1189" y="2042"/>
                      <a:pt x="1525" y="2895"/>
                    </a:cubicBezTo>
                    <a:cubicBezTo>
                      <a:pt x="1836" y="3774"/>
                      <a:pt x="2068" y="4731"/>
                      <a:pt x="2275" y="5713"/>
                    </a:cubicBezTo>
                    <a:cubicBezTo>
                      <a:pt x="2275" y="5816"/>
                      <a:pt x="2275" y="5920"/>
                      <a:pt x="2378" y="5920"/>
                    </a:cubicBezTo>
                    <a:cubicBezTo>
                      <a:pt x="2430" y="5971"/>
                      <a:pt x="2482" y="5997"/>
                      <a:pt x="2537" y="5997"/>
                    </a:cubicBezTo>
                    <a:cubicBezTo>
                      <a:pt x="2592" y="5997"/>
                      <a:pt x="2650" y="5971"/>
                      <a:pt x="2715" y="5920"/>
                    </a:cubicBezTo>
                    <a:cubicBezTo>
                      <a:pt x="3128" y="5816"/>
                      <a:pt x="3464" y="5713"/>
                      <a:pt x="3774" y="5480"/>
                    </a:cubicBezTo>
                    <a:cubicBezTo>
                      <a:pt x="3774" y="5480"/>
                      <a:pt x="3878" y="5480"/>
                      <a:pt x="3878" y="5377"/>
                    </a:cubicBezTo>
                    <a:cubicBezTo>
                      <a:pt x="4007" y="5274"/>
                      <a:pt x="3878" y="5067"/>
                      <a:pt x="3878" y="4963"/>
                    </a:cubicBezTo>
                    <a:cubicBezTo>
                      <a:pt x="3128" y="3438"/>
                      <a:pt x="2275" y="2042"/>
                      <a:pt x="1086" y="853"/>
                    </a:cubicBezTo>
                    <a:cubicBezTo>
                      <a:pt x="983" y="646"/>
                      <a:pt x="440" y="0"/>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3" name="Google Shape;1253;p7"/>
              <p:cNvSpPr/>
              <p:nvPr/>
            </p:nvSpPr>
            <p:spPr>
              <a:xfrm>
                <a:off x="3642308" y="4043410"/>
                <a:ext cx="283209" cy="362066"/>
              </a:xfrm>
              <a:custGeom>
                <a:rect b="b" l="l" r="r" t="t"/>
                <a:pathLst>
                  <a:path extrusionOk="0" h="3439" w="2690">
                    <a:moveTo>
                      <a:pt x="104" y="0"/>
                    </a:moveTo>
                    <a:cubicBezTo>
                      <a:pt x="1" y="517"/>
                      <a:pt x="1" y="1060"/>
                      <a:pt x="1" y="1706"/>
                    </a:cubicBezTo>
                    <a:lnTo>
                      <a:pt x="1" y="2456"/>
                    </a:lnTo>
                    <a:lnTo>
                      <a:pt x="1" y="2585"/>
                    </a:lnTo>
                    <a:cubicBezTo>
                      <a:pt x="207" y="2456"/>
                      <a:pt x="543" y="2353"/>
                      <a:pt x="854" y="2353"/>
                    </a:cubicBezTo>
                    <a:cubicBezTo>
                      <a:pt x="1629" y="2353"/>
                      <a:pt x="2275" y="2792"/>
                      <a:pt x="2586" y="3438"/>
                    </a:cubicBezTo>
                    <a:lnTo>
                      <a:pt x="2689" y="3335"/>
                    </a:lnTo>
                    <a:cubicBezTo>
                      <a:pt x="2586" y="3231"/>
                      <a:pt x="2482" y="3102"/>
                      <a:pt x="2379" y="2895"/>
                    </a:cubicBezTo>
                    <a:cubicBezTo>
                      <a:pt x="1939" y="2249"/>
                      <a:pt x="1629" y="1500"/>
                      <a:pt x="1397" y="646"/>
                    </a:cubicBezTo>
                    <a:cubicBezTo>
                      <a:pt x="1397" y="414"/>
                      <a:pt x="1293" y="310"/>
                      <a:pt x="1293" y="104"/>
                    </a:cubicBezTo>
                    <a:lnTo>
                      <a:pt x="854" y="104"/>
                    </a:lnTo>
                    <a:cubicBezTo>
                      <a:pt x="647" y="104"/>
                      <a:pt x="337" y="104"/>
                      <a:pt x="104"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4" name="Google Shape;1254;p7"/>
              <p:cNvSpPr/>
              <p:nvPr/>
            </p:nvSpPr>
            <p:spPr>
              <a:xfrm>
                <a:off x="3653257" y="3861055"/>
                <a:ext cx="125286" cy="193298"/>
              </a:xfrm>
              <a:custGeom>
                <a:rect b="b" l="l" r="r" t="t"/>
                <a:pathLst>
                  <a:path extrusionOk="0" h="1836" w="1190">
                    <a:moveTo>
                      <a:pt x="1086" y="0"/>
                    </a:moveTo>
                    <a:cubicBezTo>
                      <a:pt x="982" y="104"/>
                      <a:pt x="879" y="207"/>
                      <a:pt x="750" y="207"/>
                    </a:cubicBezTo>
                    <a:cubicBezTo>
                      <a:pt x="646" y="440"/>
                      <a:pt x="543" y="543"/>
                      <a:pt x="439" y="750"/>
                    </a:cubicBezTo>
                    <a:cubicBezTo>
                      <a:pt x="233" y="1086"/>
                      <a:pt x="103" y="1396"/>
                      <a:pt x="0" y="1732"/>
                    </a:cubicBezTo>
                    <a:cubicBezTo>
                      <a:pt x="233" y="1836"/>
                      <a:pt x="543" y="1836"/>
                      <a:pt x="750" y="1836"/>
                    </a:cubicBezTo>
                    <a:lnTo>
                      <a:pt x="1189" y="1836"/>
                    </a:lnTo>
                    <a:cubicBezTo>
                      <a:pt x="1189" y="1189"/>
                      <a:pt x="1189" y="646"/>
                      <a:pt x="1086" y="0"/>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5" name="Google Shape;1255;p7"/>
              <p:cNvSpPr/>
              <p:nvPr/>
            </p:nvSpPr>
            <p:spPr>
              <a:xfrm>
                <a:off x="3642308" y="4291043"/>
                <a:ext cx="272260" cy="340272"/>
              </a:xfrm>
              <a:custGeom>
                <a:rect b="b" l="l" r="r" t="t"/>
                <a:pathLst>
                  <a:path extrusionOk="0" h="3232" w="2586">
                    <a:moveTo>
                      <a:pt x="854" y="1"/>
                    </a:moveTo>
                    <a:cubicBezTo>
                      <a:pt x="543" y="1"/>
                      <a:pt x="207" y="104"/>
                      <a:pt x="1" y="233"/>
                    </a:cubicBezTo>
                    <a:cubicBezTo>
                      <a:pt x="104" y="1190"/>
                      <a:pt x="207" y="2275"/>
                      <a:pt x="647" y="3232"/>
                    </a:cubicBezTo>
                    <a:cubicBezTo>
                      <a:pt x="647" y="3025"/>
                      <a:pt x="983" y="2689"/>
                      <a:pt x="1086" y="2482"/>
                    </a:cubicBezTo>
                    <a:cubicBezTo>
                      <a:pt x="1397" y="2043"/>
                      <a:pt x="1836" y="1733"/>
                      <a:pt x="2275" y="1396"/>
                    </a:cubicBezTo>
                    <a:cubicBezTo>
                      <a:pt x="2275" y="1293"/>
                      <a:pt x="2275" y="1293"/>
                      <a:pt x="2379" y="1190"/>
                    </a:cubicBezTo>
                    <a:cubicBezTo>
                      <a:pt x="2482" y="1190"/>
                      <a:pt x="2482" y="1086"/>
                      <a:pt x="2586" y="1086"/>
                    </a:cubicBezTo>
                    <a:cubicBezTo>
                      <a:pt x="2275" y="440"/>
                      <a:pt x="1629" y="1"/>
                      <a:pt x="854" y="1"/>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6" name="Google Shape;1256;p7"/>
              <p:cNvSpPr/>
              <p:nvPr/>
            </p:nvSpPr>
            <p:spPr>
              <a:xfrm>
                <a:off x="3710322" y="4394433"/>
                <a:ext cx="272260" cy="247834"/>
              </a:xfrm>
              <a:custGeom>
                <a:rect b="b" l="l" r="r" t="t"/>
                <a:pathLst>
                  <a:path extrusionOk="0" h="2354" w="2586">
                    <a:moveTo>
                      <a:pt x="2043" y="1"/>
                    </a:moveTo>
                    <a:lnTo>
                      <a:pt x="1940" y="104"/>
                    </a:lnTo>
                    <a:cubicBezTo>
                      <a:pt x="1836" y="104"/>
                      <a:pt x="1836" y="208"/>
                      <a:pt x="1733" y="208"/>
                    </a:cubicBezTo>
                    <a:cubicBezTo>
                      <a:pt x="1836" y="208"/>
                      <a:pt x="1940" y="208"/>
                      <a:pt x="2043" y="104"/>
                    </a:cubicBezTo>
                    <a:lnTo>
                      <a:pt x="2043" y="1"/>
                    </a:lnTo>
                    <a:close/>
                    <a:moveTo>
                      <a:pt x="2146" y="208"/>
                    </a:moveTo>
                    <a:cubicBezTo>
                      <a:pt x="1940" y="208"/>
                      <a:pt x="1733" y="311"/>
                      <a:pt x="1629" y="414"/>
                    </a:cubicBezTo>
                    <a:cubicBezTo>
                      <a:pt x="1190" y="751"/>
                      <a:pt x="751" y="1061"/>
                      <a:pt x="440" y="1500"/>
                    </a:cubicBezTo>
                    <a:cubicBezTo>
                      <a:pt x="337" y="1707"/>
                      <a:pt x="1" y="2043"/>
                      <a:pt x="1" y="2250"/>
                    </a:cubicBezTo>
                    <a:cubicBezTo>
                      <a:pt x="104" y="2353"/>
                      <a:pt x="208" y="2353"/>
                      <a:pt x="337" y="2353"/>
                    </a:cubicBezTo>
                    <a:lnTo>
                      <a:pt x="440" y="2353"/>
                    </a:lnTo>
                    <a:cubicBezTo>
                      <a:pt x="647" y="2353"/>
                      <a:pt x="751" y="2250"/>
                      <a:pt x="983" y="2250"/>
                    </a:cubicBezTo>
                    <a:cubicBezTo>
                      <a:pt x="1190" y="2043"/>
                      <a:pt x="1397" y="1836"/>
                      <a:pt x="1733" y="1604"/>
                    </a:cubicBezTo>
                    <a:cubicBezTo>
                      <a:pt x="1940" y="1397"/>
                      <a:pt x="2276" y="1061"/>
                      <a:pt x="2586" y="751"/>
                    </a:cubicBezTo>
                    <a:cubicBezTo>
                      <a:pt x="2482" y="647"/>
                      <a:pt x="2276" y="414"/>
                      <a:pt x="2146" y="208"/>
                    </a:cubicBezTo>
                    <a:close/>
                  </a:path>
                </a:pathLst>
              </a:custGeom>
              <a:solidFill>
                <a:srgbClr val="1C0505">
                  <a:alpha val="2000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7" name="Google Shape;1257;p7"/>
              <p:cNvSpPr/>
              <p:nvPr/>
            </p:nvSpPr>
            <p:spPr>
              <a:xfrm>
                <a:off x="3824663" y="4620377"/>
                <a:ext cx="10949" cy="105"/>
              </a:xfrm>
              <a:custGeom>
                <a:rect b="b" l="l" r="r" t="t"/>
                <a:pathLst>
                  <a:path extrusionOk="0" h="1" w="104">
                    <a:moveTo>
                      <a:pt x="104" y="0"/>
                    </a:moveTo>
                    <a:lnTo>
                      <a:pt x="104" y="0"/>
                    </a:lnTo>
                    <a:lnTo>
                      <a:pt x="1" y="0"/>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8" name="Google Shape;1258;p7"/>
              <p:cNvSpPr/>
              <p:nvPr/>
            </p:nvSpPr>
            <p:spPr>
              <a:xfrm>
                <a:off x="3835507" y="4484242"/>
                <a:ext cx="215197" cy="136235"/>
              </a:xfrm>
              <a:custGeom>
                <a:rect b="b" l="l" r="r" t="t"/>
                <a:pathLst>
                  <a:path extrusionOk="0" h="1294" w="2044">
                    <a:moveTo>
                      <a:pt x="1500" y="1"/>
                    </a:moveTo>
                    <a:cubicBezTo>
                      <a:pt x="1190" y="208"/>
                      <a:pt x="854" y="544"/>
                      <a:pt x="544" y="854"/>
                    </a:cubicBezTo>
                    <a:cubicBezTo>
                      <a:pt x="311" y="983"/>
                      <a:pt x="104" y="1190"/>
                      <a:pt x="1" y="1293"/>
                    </a:cubicBezTo>
                    <a:cubicBezTo>
                      <a:pt x="208" y="1293"/>
                      <a:pt x="544" y="1190"/>
                      <a:pt x="854" y="1087"/>
                    </a:cubicBezTo>
                    <a:cubicBezTo>
                      <a:pt x="1190" y="854"/>
                      <a:pt x="1604" y="751"/>
                      <a:pt x="2043" y="544"/>
                    </a:cubicBezTo>
                    <a:lnTo>
                      <a:pt x="1500" y="1"/>
                    </a:lnTo>
                    <a:close/>
                  </a:path>
                </a:pathLst>
              </a:custGeom>
              <a:solidFill>
                <a:srgbClr val="DE933B"/>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59" name="Google Shape;1259;p7"/>
              <p:cNvSpPr/>
              <p:nvPr/>
            </p:nvSpPr>
            <p:spPr>
              <a:xfrm>
                <a:off x="3824663" y="4620377"/>
                <a:ext cx="105" cy="10949"/>
              </a:xfrm>
              <a:custGeom>
                <a:rect b="b" l="l" r="r" t="t"/>
                <a:pathLst>
                  <a:path extrusionOk="0" h="104" w="1">
                    <a:moveTo>
                      <a:pt x="1" y="0"/>
                    </a:moveTo>
                    <a:lnTo>
                      <a:pt x="1" y="104"/>
                    </a:lnTo>
                    <a:close/>
                  </a:path>
                </a:pathLst>
              </a:custGeom>
              <a:solidFill>
                <a:srgbClr val="DDD1D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0" name="Google Shape;1260;p7"/>
              <p:cNvSpPr/>
              <p:nvPr/>
            </p:nvSpPr>
            <p:spPr>
              <a:xfrm>
                <a:off x="3813818" y="4405383"/>
                <a:ext cx="179717" cy="225936"/>
              </a:xfrm>
              <a:custGeom>
                <a:rect b="b" l="l" r="r" t="t"/>
                <a:pathLst>
                  <a:path extrusionOk="0" h="2146" w="1707">
                    <a:moveTo>
                      <a:pt x="1060" y="0"/>
                    </a:moveTo>
                    <a:cubicBezTo>
                      <a:pt x="957" y="104"/>
                      <a:pt x="853" y="104"/>
                      <a:pt x="750" y="104"/>
                    </a:cubicBezTo>
                    <a:cubicBezTo>
                      <a:pt x="646" y="207"/>
                      <a:pt x="646" y="207"/>
                      <a:pt x="646" y="310"/>
                    </a:cubicBezTo>
                    <a:cubicBezTo>
                      <a:pt x="750" y="207"/>
                      <a:pt x="957" y="104"/>
                      <a:pt x="1163" y="104"/>
                    </a:cubicBezTo>
                    <a:cubicBezTo>
                      <a:pt x="1163" y="104"/>
                      <a:pt x="1163" y="0"/>
                      <a:pt x="1060" y="0"/>
                    </a:cubicBezTo>
                    <a:close/>
                    <a:moveTo>
                      <a:pt x="1603" y="647"/>
                    </a:moveTo>
                    <a:cubicBezTo>
                      <a:pt x="1293" y="957"/>
                      <a:pt x="957" y="1293"/>
                      <a:pt x="750" y="1500"/>
                    </a:cubicBezTo>
                    <a:cubicBezTo>
                      <a:pt x="470" y="1694"/>
                      <a:pt x="279" y="1869"/>
                      <a:pt x="104" y="2042"/>
                    </a:cubicBezTo>
                    <a:lnTo>
                      <a:pt x="207" y="2042"/>
                    </a:lnTo>
                    <a:cubicBezTo>
                      <a:pt x="310" y="1939"/>
                      <a:pt x="517" y="1732"/>
                      <a:pt x="750" y="1603"/>
                    </a:cubicBezTo>
                    <a:cubicBezTo>
                      <a:pt x="1060" y="1293"/>
                      <a:pt x="1396" y="957"/>
                      <a:pt x="1706" y="750"/>
                    </a:cubicBezTo>
                    <a:lnTo>
                      <a:pt x="1603" y="647"/>
                    </a:lnTo>
                    <a:close/>
                    <a:moveTo>
                      <a:pt x="104" y="2042"/>
                    </a:moveTo>
                    <a:lnTo>
                      <a:pt x="104" y="2043"/>
                    </a:lnTo>
                    <a:lnTo>
                      <a:pt x="104" y="2043"/>
                    </a:lnTo>
                    <a:cubicBezTo>
                      <a:pt x="104" y="2043"/>
                      <a:pt x="104" y="2043"/>
                      <a:pt x="104" y="2042"/>
                    </a:cubicBezTo>
                    <a:close/>
                    <a:moveTo>
                      <a:pt x="104" y="2043"/>
                    </a:moveTo>
                    <a:cubicBezTo>
                      <a:pt x="69" y="2077"/>
                      <a:pt x="34" y="2112"/>
                      <a:pt x="0" y="2146"/>
                    </a:cubicBezTo>
                    <a:lnTo>
                      <a:pt x="104" y="2146"/>
                    </a:lnTo>
                    <a:lnTo>
                      <a:pt x="104" y="2043"/>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nvGrpSpPr>
              <p:cNvPr id="1261" name="Google Shape;1261;p7"/>
              <p:cNvGrpSpPr/>
              <p:nvPr/>
            </p:nvGrpSpPr>
            <p:grpSpPr>
              <a:xfrm flipH="1" rot="-1741147">
                <a:off x="3771300" y="3992250"/>
                <a:ext cx="525792" cy="158170"/>
                <a:chOff x="6694163" y="903848"/>
                <a:chExt cx="368534" cy="110849"/>
              </a:xfrm>
            </p:grpSpPr>
            <p:sp>
              <p:nvSpPr>
                <p:cNvPr id="1262" name="Google Shape;1262;p7"/>
                <p:cNvSpPr/>
                <p:nvPr/>
              </p:nvSpPr>
              <p:spPr>
                <a:xfrm>
                  <a:off x="6694163" y="921891"/>
                  <a:ext cx="71339" cy="75626"/>
                </a:xfrm>
                <a:custGeom>
                  <a:rect b="b" l="l" r="r" t="t"/>
                  <a:pathLst>
                    <a:path extrusionOk="0" h="2276" w="2147">
                      <a:moveTo>
                        <a:pt x="1061" y="0"/>
                      </a:moveTo>
                      <a:cubicBezTo>
                        <a:pt x="415" y="0"/>
                        <a:pt x="1" y="543"/>
                        <a:pt x="1" y="1086"/>
                      </a:cubicBezTo>
                      <a:cubicBezTo>
                        <a:pt x="1" y="1732"/>
                        <a:pt x="415" y="2275"/>
                        <a:pt x="1061" y="2275"/>
                      </a:cubicBezTo>
                      <a:cubicBezTo>
                        <a:pt x="1604" y="2275"/>
                        <a:pt x="2146" y="1732"/>
                        <a:pt x="2146" y="1086"/>
                      </a:cubicBezTo>
                      <a:cubicBezTo>
                        <a:pt x="2146" y="543"/>
                        <a:pt x="1604" y="0"/>
                        <a:pt x="1061"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3" name="Google Shape;1263;p7"/>
                <p:cNvSpPr/>
                <p:nvPr/>
              </p:nvSpPr>
              <p:spPr>
                <a:xfrm>
                  <a:off x="6990527" y="903848"/>
                  <a:ext cx="72170" cy="75626"/>
                </a:xfrm>
                <a:custGeom>
                  <a:rect b="b" l="l" r="r" t="t"/>
                  <a:pathLst>
                    <a:path extrusionOk="0" h="2276" w="2172">
                      <a:moveTo>
                        <a:pt x="1086" y="0"/>
                      </a:moveTo>
                      <a:cubicBezTo>
                        <a:pt x="440" y="0"/>
                        <a:pt x="0" y="543"/>
                        <a:pt x="0" y="1190"/>
                      </a:cubicBezTo>
                      <a:cubicBezTo>
                        <a:pt x="0" y="1732"/>
                        <a:pt x="440" y="2275"/>
                        <a:pt x="1086" y="2275"/>
                      </a:cubicBezTo>
                      <a:cubicBezTo>
                        <a:pt x="1629" y="2275"/>
                        <a:pt x="2172" y="1732"/>
                        <a:pt x="2172" y="1190"/>
                      </a:cubicBezTo>
                      <a:cubicBezTo>
                        <a:pt x="2172" y="543"/>
                        <a:pt x="1629"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64" name="Google Shape;1264;p7"/>
                <p:cNvSpPr/>
                <p:nvPr/>
              </p:nvSpPr>
              <p:spPr>
                <a:xfrm>
                  <a:off x="6829901" y="963493"/>
                  <a:ext cx="110814" cy="51204"/>
                </a:xfrm>
                <a:custGeom>
                  <a:rect b="b" l="l" r="r" t="t"/>
                  <a:pathLst>
                    <a:path extrusionOk="0" h="1541" w="3335">
                      <a:moveTo>
                        <a:pt x="2908" y="0"/>
                      </a:moveTo>
                      <a:cubicBezTo>
                        <a:pt x="2792" y="0"/>
                        <a:pt x="2661" y="96"/>
                        <a:pt x="2585" y="248"/>
                      </a:cubicBezTo>
                      <a:cubicBezTo>
                        <a:pt x="2482" y="584"/>
                        <a:pt x="2042" y="894"/>
                        <a:pt x="1732" y="894"/>
                      </a:cubicBezTo>
                      <a:lnTo>
                        <a:pt x="1603" y="894"/>
                      </a:lnTo>
                      <a:cubicBezTo>
                        <a:pt x="1293" y="894"/>
                        <a:pt x="853" y="584"/>
                        <a:pt x="750" y="248"/>
                      </a:cubicBezTo>
                      <a:cubicBezTo>
                        <a:pt x="677" y="175"/>
                        <a:pt x="552" y="101"/>
                        <a:pt x="403" y="101"/>
                      </a:cubicBezTo>
                      <a:cubicBezTo>
                        <a:pt x="341" y="101"/>
                        <a:pt x="275" y="114"/>
                        <a:pt x="207" y="144"/>
                      </a:cubicBezTo>
                      <a:cubicBezTo>
                        <a:pt x="104" y="248"/>
                        <a:pt x="0" y="480"/>
                        <a:pt x="104" y="584"/>
                      </a:cubicBezTo>
                      <a:cubicBezTo>
                        <a:pt x="440" y="1230"/>
                        <a:pt x="957" y="1540"/>
                        <a:pt x="1603" y="1540"/>
                      </a:cubicBezTo>
                      <a:lnTo>
                        <a:pt x="1732" y="1540"/>
                      </a:lnTo>
                      <a:cubicBezTo>
                        <a:pt x="2379" y="1540"/>
                        <a:pt x="3025" y="1127"/>
                        <a:pt x="3232" y="480"/>
                      </a:cubicBezTo>
                      <a:cubicBezTo>
                        <a:pt x="3335" y="377"/>
                        <a:pt x="3232" y="144"/>
                        <a:pt x="3025" y="41"/>
                      </a:cubicBezTo>
                      <a:cubicBezTo>
                        <a:pt x="2990" y="13"/>
                        <a:pt x="2950" y="0"/>
                        <a:pt x="2908" y="0"/>
                      </a:cubicBezTo>
                      <a:close/>
                    </a:path>
                  </a:pathLst>
                </a:custGeom>
                <a:solidFill>
                  <a:schemeClr val="dk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sp>
          <p:nvSpPr>
            <p:cNvPr id="1265" name="Google Shape;1265;p7"/>
            <p:cNvSpPr/>
            <p:nvPr/>
          </p:nvSpPr>
          <p:spPr>
            <a:xfrm>
              <a:off x="6159890" y="4090900"/>
              <a:ext cx="669597" cy="232780"/>
            </a:xfrm>
            <a:custGeom>
              <a:rect b="b" l="l" r="r" t="t"/>
              <a:pathLst>
                <a:path extrusionOk="0" h="2211" w="6360">
                  <a:moveTo>
                    <a:pt x="4257" y="0"/>
                  </a:moveTo>
                  <a:cubicBezTo>
                    <a:pt x="3385" y="0"/>
                    <a:pt x="2440" y="602"/>
                    <a:pt x="2146" y="1461"/>
                  </a:cubicBezTo>
                  <a:cubicBezTo>
                    <a:pt x="1911" y="1387"/>
                    <a:pt x="1635" y="1322"/>
                    <a:pt x="1359" y="1322"/>
                  </a:cubicBezTo>
                  <a:cubicBezTo>
                    <a:pt x="1149" y="1322"/>
                    <a:pt x="940" y="1360"/>
                    <a:pt x="750" y="1461"/>
                  </a:cubicBezTo>
                  <a:cubicBezTo>
                    <a:pt x="440" y="1564"/>
                    <a:pt x="207" y="1874"/>
                    <a:pt x="0" y="2210"/>
                  </a:cubicBezTo>
                  <a:lnTo>
                    <a:pt x="6359" y="2210"/>
                  </a:lnTo>
                  <a:cubicBezTo>
                    <a:pt x="6359" y="1228"/>
                    <a:pt x="5610" y="271"/>
                    <a:pt x="4627" y="39"/>
                  </a:cubicBezTo>
                  <a:cubicBezTo>
                    <a:pt x="4507" y="13"/>
                    <a:pt x="4383" y="0"/>
                    <a:pt x="4257"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9" name="Shape 1269"/>
        <p:cNvGrpSpPr/>
        <p:nvPr/>
      </p:nvGrpSpPr>
      <p:grpSpPr>
        <a:xfrm>
          <a:off x="0" y="0"/>
          <a:ext cx="0" cy="0"/>
          <a:chOff x="0" y="0"/>
          <a:chExt cx="0" cy="0"/>
        </a:xfrm>
      </p:grpSpPr>
      <p:grpSp>
        <p:nvGrpSpPr>
          <p:cNvPr id="1270" name="Google Shape;1270;p8"/>
          <p:cNvGrpSpPr/>
          <p:nvPr/>
        </p:nvGrpSpPr>
        <p:grpSpPr>
          <a:xfrm>
            <a:off x="6115663" y="1770419"/>
            <a:ext cx="501254" cy="504018"/>
            <a:chOff x="7927886" y="2386066"/>
            <a:chExt cx="501254" cy="504018"/>
          </a:xfrm>
        </p:grpSpPr>
        <p:sp>
          <p:nvSpPr>
            <p:cNvPr id="1271" name="Google Shape;1271;p8"/>
            <p:cNvSpPr/>
            <p:nvPr/>
          </p:nvSpPr>
          <p:spPr>
            <a:xfrm>
              <a:off x="7927886" y="2745626"/>
              <a:ext cx="501254" cy="144458"/>
            </a:xfrm>
            <a:custGeom>
              <a:rect b="b" l="l" r="r" t="t"/>
              <a:pathLst>
                <a:path extrusionOk="0" h="5333" w="18505">
                  <a:moveTo>
                    <a:pt x="8933" y="2040"/>
                  </a:moveTo>
                  <a:lnTo>
                    <a:pt x="8933" y="3086"/>
                  </a:lnTo>
                  <a:lnTo>
                    <a:pt x="7759" y="3086"/>
                  </a:lnTo>
                  <a:lnTo>
                    <a:pt x="7759" y="2040"/>
                  </a:lnTo>
                  <a:close/>
                  <a:moveTo>
                    <a:pt x="4569" y="2984"/>
                  </a:moveTo>
                  <a:lnTo>
                    <a:pt x="4569" y="3954"/>
                  </a:lnTo>
                  <a:lnTo>
                    <a:pt x="3522" y="3954"/>
                  </a:lnTo>
                  <a:lnTo>
                    <a:pt x="3522" y="2984"/>
                  </a:lnTo>
                  <a:close/>
                  <a:moveTo>
                    <a:pt x="13833" y="3189"/>
                  </a:moveTo>
                  <a:lnTo>
                    <a:pt x="13833" y="4158"/>
                  </a:lnTo>
                  <a:lnTo>
                    <a:pt x="12659" y="4158"/>
                  </a:lnTo>
                  <a:lnTo>
                    <a:pt x="12659" y="3189"/>
                  </a:lnTo>
                  <a:close/>
                  <a:moveTo>
                    <a:pt x="4344" y="0"/>
                  </a:moveTo>
                  <a:cubicBezTo>
                    <a:pt x="3561" y="0"/>
                    <a:pt x="2896" y="96"/>
                    <a:pt x="2348" y="228"/>
                  </a:cubicBezTo>
                  <a:cubicBezTo>
                    <a:pt x="868" y="534"/>
                    <a:pt x="102" y="1172"/>
                    <a:pt x="102" y="1172"/>
                  </a:cubicBezTo>
                  <a:lnTo>
                    <a:pt x="0" y="1274"/>
                  </a:lnTo>
                  <a:lnTo>
                    <a:pt x="0" y="5332"/>
                  </a:lnTo>
                  <a:lnTo>
                    <a:pt x="18504" y="5332"/>
                  </a:lnTo>
                  <a:lnTo>
                    <a:pt x="18504" y="1912"/>
                  </a:lnTo>
                  <a:lnTo>
                    <a:pt x="17662" y="1912"/>
                  </a:lnTo>
                  <a:cubicBezTo>
                    <a:pt x="14574" y="1912"/>
                    <a:pt x="11587" y="1912"/>
                    <a:pt x="8729" y="866"/>
                  </a:cubicBezTo>
                  <a:cubicBezTo>
                    <a:pt x="6991" y="220"/>
                    <a:pt x="5531" y="0"/>
                    <a:pt x="4344" y="0"/>
                  </a:cubicBez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2" name="Google Shape;1272;p8"/>
            <p:cNvSpPr/>
            <p:nvPr/>
          </p:nvSpPr>
          <p:spPr>
            <a:xfrm>
              <a:off x="8227934" y="2386066"/>
              <a:ext cx="201206" cy="383044"/>
            </a:xfrm>
            <a:custGeom>
              <a:rect b="b" l="l" r="r" t="t"/>
              <a:pathLst>
                <a:path extrusionOk="0" h="14141" w="7428">
                  <a:moveTo>
                    <a:pt x="4237" y="1"/>
                  </a:moveTo>
                  <a:lnTo>
                    <a:pt x="2654" y="1149"/>
                  </a:lnTo>
                  <a:lnTo>
                    <a:pt x="3497" y="3395"/>
                  </a:lnTo>
                  <a:lnTo>
                    <a:pt x="3497" y="4467"/>
                  </a:lnTo>
                  <a:lnTo>
                    <a:pt x="5105" y="4467"/>
                  </a:lnTo>
                  <a:lnTo>
                    <a:pt x="5105" y="5513"/>
                  </a:lnTo>
                  <a:lnTo>
                    <a:pt x="3497" y="5513"/>
                  </a:lnTo>
                  <a:lnTo>
                    <a:pt x="3497" y="6585"/>
                  </a:lnTo>
                  <a:lnTo>
                    <a:pt x="2654" y="6483"/>
                  </a:lnTo>
                  <a:lnTo>
                    <a:pt x="2220" y="4671"/>
                  </a:lnTo>
                  <a:lnTo>
                    <a:pt x="842" y="4671"/>
                  </a:lnTo>
                  <a:lnTo>
                    <a:pt x="306" y="8295"/>
                  </a:lnTo>
                  <a:lnTo>
                    <a:pt x="1276" y="8295"/>
                  </a:lnTo>
                  <a:lnTo>
                    <a:pt x="1276" y="9342"/>
                  </a:lnTo>
                  <a:lnTo>
                    <a:pt x="204" y="9342"/>
                  </a:lnTo>
                  <a:lnTo>
                    <a:pt x="0" y="11154"/>
                  </a:lnTo>
                  <a:lnTo>
                    <a:pt x="740" y="13808"/>
                  </a:lnTo>
                  <a:cubicBezTo>
                    <a:pt x="1276" y="13910"/>
                    <a:pt x="1787" y="13910"/>
                    <a:pt x="2323" y="14038"/>
                  </a:cubicBezTo>
                  <a:lnTo>
                    <a:pt x="2323" y="11894"/>
                  </a:lnTo>
                  <a:lnTo>
                    <a:pt x="3395" y="11894"/>
                  </a:lnTo>
                  <a:lnTo>
                    <a:pt x="3395" y="14140"/>
                  </a:lnTo>
                  <a:lnTo>
                    <a:pt x="7427" y="14140"/>
                  </a:lnTo>
                  <a:lnTo>
                    <a:pt x="7427" y="12966"/>
                  </a:lnTo>
                  <a:lnTo>
                    <a:pt x="4671" y="11690"/>
                  </a:lnTo>
                  <a:lnTo>
                    <a:pt x="4671" y="9444"/>
                  </a:lnTo>
                  <a:lnTo>
                    <a:pt x="5743" y="9444"/>
                  </a:lnTo>
                  <a:lnTo>
                    <a:pt x="5743" y="10950"/>
                  </a:lnTo>
                  <a:lnTo>
                    <a:pt x="7427" y="11792"/>
                  </a:lnTo>
                  <a:lnTo>
                    <a:pt x="7427" y="843"/>
                  </a:lnTo>
                  <a:lnTo>
                    <a:pt x="5845" y="843"/>
                  </a:lnTo>
                  <a:lnTo>
                    <a:pt x="4237"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3" name="Google Shape;1273;p8"/>
            <p:cNvSpPr/>
            <p:nvPr/>
          </p:nvSpPr>
          <p:spPr>
            <a:xfrm>
              <a:off x="7947931" y="2518118"/>
              <a:ext cx="268275" cy="233684"/>
            </a:xfrm>
            <a:custGeom>
              <a:rect b="b" l="l" r="r" t="t"/>
              <a:pathLst>
                <a:path extrusionOk="0" h="8627" w="9904">
                  <a:moveTo>
                    <a:pt x="766" y="0"/>
                  </a:moveTo>
                  <a:lnTo>
                    <a:pt x="0" y="1710"/>
                  </a:lnTo>
                  <a:lnTo>
                    <a:pt x="1710" y="2017"/>
                  </a:lnTo>
                  <a:lnTo>
                    <a:pt x="2451" y="3522"/>
                  </a:lnTo>
                  <a:lnTo>
                    <a:pt x="4901" y="3522"/>
                  </a:lnTo>
                  <a:lnTo>
                    <a:pt x="4901" y="5641"/>
                  </a:lnTo>
                  <a:lnTo>
                    <a:pt x="5641" y="7453"/>
                  </a:lnTo>
                  <a:cubicBezTo>
                    <a:pt x="6075" y="7555"/>
                    <a:pt x="6381" y="7555"/>
                    <a:pt x="6713" y="7657"/>
                  </a:cubicBezTo>
                  <a:lnTo>
                    <a:pt x="6917" y="6483"/>
                  </a:lnTo>
                  <a:lnTo>
                    <a:pt x="6381" y="5973"/>
                  </a:lnTo>
                  <a:lnTo>
                    <a:pt x="6381" y="4161"/>
                  </a:lnTo>
                  <a:lnTo>
                    <a:pt x="7453" y="4161"/>
                  </a:lnTo>
                  <a:lnTo>
                    <a:pt x="7453" y="5539"/>
                  </a:lnTo>
                  <a:lnTo>
                    <a:pt x="8091" y="6177"/>
                  </a:lnTo>
                  <a:lnTo>
                    <a:pt x="7785" y="7989"/>
                  </a:lnTo>
                  <a:cubicBezTo>
                    <a:pt x="7989" y="8091"/>
                    <a:pt x="8193" y="8091"/>
                    <a:pt x="8423" y="8193"/>
                  </a:cubicBezTo>
                  <a:cubicBezTo>
                    <a:pt x="8831" y="8397"/>
                    <a:pt x="9367" y="8525"/>
                    <a:pt x="9801" y="8627"/>
                  </a:cubicBezTo>
                  <a:lnTo>
                    <a:pt x="9163" y="6279"/>
                  </a:lnTo>
                  <a:lnTo>
                    <a:pt x="9903" y="970"/>
                  </a:lnTo>
                  <a:lnTo>
                    <a:pt x="8831" y="638"/>
                  </a:lnTo>
                  <a:lnTo>
                    <a:pt x="7351" y="1072"/>
                  </a:lnTo>
                  <a:lnTo>
                    <a:pt x="5973" y="0"/>
                  </a:lnTo>
                  <a:lnTo>
                    <a:pt x="4263" y="0"/>
                  </a:lnTo>
                  <a:lnTo>
                    <a:pt x="4263" y="1608"/>
                  </a:lnTo>
                  <a:lnTo>
                    <a:pt x="3191" y="1608"/>
                  </a:lnTo>
                  <a:lnTo>
                    <a:pt x="3191" y="0"/>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74" name="Google Shape;1274;p8"/>
            <p:cNvSpPr/>
            <p:nvPr/>
          </p:nvSpPr>
          <p:spPr>
            <a:xfrm>
              <a:off x="7927886" y="2590008"/>
              <a:ext cx="141045" cy="155591"/>
            </a:xfrm>
            <a:custGeom>
              <a:rect b="b" l="l" r="r" t="t"/>
              <a:pathLst>
                <a:path extrusionOk="0" h="5744" w="5207">
                  <a:moveTo>
                    <a:pt x="0" y="1"/>
                  </a:moveTo>
                  <a:lnTo>
                    <a:pt x="0" y="5743"/>
                  </a:lnTo>
                  <a:cubicBezTo>
                    <a:pt x="434" y="5437"/>
                    <a:pt x="1072" y="5105"/>
                    <a:pt x="2017" y="4901"/>
                  </a:cubicBezTo>
                  <a:cubicBezTo>
                    <a:pt x="2652" y="4752"/>
                    <a:pt x="3328" y="4657"/>
                    <a:pt x="4186" y="4657"/>
                  </a:cubicBezTo>
                  <a:cubicBezTo>
                    <a:pt x="4499" y="4657"/>
                    <a:pt x="4838" y="4669"/>
                    <a:pt x="5207" y="4697"/>
                  </a:cubicBezTo>
                  <a:lnTo>
                    <a:pt x="4467" y="3191"/>
                  </a:lnTo>
                  <a:lnTo>
                    <a:pt x="4467" y="2042"/>
                  </a:lnTo>
                  <a:lnTo>
                    <a:pt x="3420" y="2042"/>
                  </a:lnTo>
                  <a:lnTo>
                    <a:pt x="3420" y="2987"/>
                  </a:lnTo>
                  <a:lnTo>
                    <a:pt x="2348" y="2987"/>
                  </a:lnTo>
                  <a:lnTo>
                    <a:pt x="2348" y="1609"/>
                  </a:lnTo>
                  <a:lnTo>
                    <a:pt x="1710" y="332"/>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275" name="Google Shape;1275;p8"/>
          <p:cNvSpPr txBox="1"/>
          <p:nvPr>
            <p:ph idx="1" type="subTitle"/>
          </p:nvPr>
        </p:nvSpPr>
        <p:spPr>
          <a:xfrm>
            <a:off x="1257625" y="2379325"/>
            <a:ext cx="2907600" cy="713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sz="2000"/>
              <a:t>Describe the liquid state</a:t>
            </a:r>
            <a:endParaRPr sz="2000"/>
          </a:p>
        </p:txBody>
      </p:sp>
      <p:sp>
        <p:nvSpPr>
          <p:cNvPr id="1276" name="Google Shape;1276;p8"/>
          <p:cNvSpPr txBox="1"/>
          <p:nvPr>
            <p:ph idx="2" type="subTitle"/>
          </p:nvPr>
        </p:nvSpPr>
        <p:spPr>
          <a:xfrm>
            <a:off x="4912500" y="2379325"/>
            <a:ext cx="2907600" cy="7134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sz="2000"/>
              <a:t>Describe the solid state</a:t>
            </a:r>
            <a:endParaRPr sz="2000"/>
          </a:p>
        </p:txBody>
      </p:sp>
      <p:sp>
        <p:nvSpPr>
          <p:cNvPr id="1277" name="Google Shape;1277;p8"/>
          <p:cNvSpPr txBox="1"/>
          <p:nvPr>
            <p:ph idx="3" type="subTitle"/>
          </p:nvPr>
        </p:nvSpPr>
        <p:spPr>
          <a:xfrm>
            <a:off x="1629325" y="2917150"/>
            <a:ext cx="2164800" cy="1056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Fill in the answer!</a:t>
            </a:r>
            <a:endParaRPr/>
          </a:p>
        </p:txBody>
      </p:sp>
      <p:sp>
        <p:nvSpPr>
          <p:cNvPr id="1278" name="Google Shape;1278;p8"/>
          <p:cNvSpPr txBox="1"/>
          <p:nvPr>
            <p:ph idx="4" type="subTitle"/>
          </p:nvPr>
        </p:nvSpPr>
        <p:spPr>
          <a:xfrm>
            <a:off x="5312700" y="2917150"/>
            <a:ext cx="2107200" cy="10560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SzPts val="1400"/>
              <a:buNone/>
            </a:pPr>
            <a:r>
              <a:rPr lang="en"/>
              <a:t>Fill in the answer!</a:t>
            </a:r>
            <a:endParaRPr/>
          </a:p>
        </p:txBody>
      </p:sp>
      <p:sp>
        <p:nvSpPr>
          <p:cNvPr id="1279" name="Google Shape;1279;p8"/>
          <p:cNvSpPr txBox="1"/>
          <p:nvPr>
            <p:ph type="title"/>
          </p:nvPr>
        </p:nvSpPr>
        <p:spPr>
          <a:xfrm>
            <a:off x="715100" y="409182"/>
            <a:ext cx="7713900" cy="635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SzPts val="3000"/>
              <a:buNone/>
            </a:pPr>
            <a:r>
              <a:rPr lang="en"/>
              <a:t>DESCRIBE THE </a:t>
            </a:r>
            <a:r>
              <a:rPr lang="en">
                <a:solidFill>
                  <a:schemeClr val="lt2"/>
                </a:solidFill>
              </a:rPr>
              <a:t>MATTER</a:t>
            </a:r>
            <a:endParaRPr>
              <a:solidFill>
                <a:schemeClr val="lt2"/>
              </a:solidFill>
            </a:endParaRPr>
          </a:p>
        </p:txBody>
      </p:sp>
      <p:grpSp>
        <p:nvGrpSpPr>
          <p:cNvPr id="1280" name="Google Shape;1280;p8"/>
          <p:cNvGrpSpPr/>
          <p:nvPr/>
        </p:nvGrpSpPr>
        <p:grpSpPr>
          <a:xfrm>
            <a:off x="1708142" y="3212350"/>
            <a:ext cx="2007164" cy="635475"/>
            <a:chOff x="460725" y="3174475"/>
            <a:chExt cx="2940900" cy="635475"/>
          </a:xfrm>
        </p:grpSpPr>
        <p:cxnSp>
          <p:nvCxnSpPr>
            <p:cNvPr id="1281" name="Google Shape;1281;p8"/>
            <p:cNvCxnSpPr/>
            <p:nvPr/>
          </p:nvCxnSpPr>
          <p:spPr>
            <a:xfrm>
              <a:off x="460725" y="3174475"/>
              <a:ext cx="2940900" cy="0"/>
            </a:xfrm>
            <a:prstGeom prst="straightConnector1">
              <a:avLst/>
            </a:prstGeom>
            <a:noFill/>
            <a:ln cap="flat" cmpd="sng" w="9525">
              <a:solidFill>
                <a:schemeClr val="lt2"/>
              </a:solidFill>
              <a:prstDash val="solid"/>
              <a:round/>
              <a:headEnd len="sm" w="sm" type="none"/>
              <a:tailEnd len="sm" w="sm" type="none"/>
            </a:ln>
          </p:spPr>
        </p:cxnSp>
        <p:cxnSp>
          <p:nvCxnSpPr>
            <p:cNvPr id="1282" name="Google Shape;1282;p8"/>
            <p:cNvCxnSpPr/>
            <p:nvPr/>
          </p:nvCxnSpPr>
          <p:spPr>
            <a:xfrm>
              <a:off x="460725" y="3386300"/>
              <a:ext cx="2940900" cy="0"/>
            </a:xfrm>
            <a:prstGeom prst="straightConnector1">
              <a:avLst/>
            </a:prstGeom>
            <a:noFill/>
            <a:ln cap="flat" cmpd="sng" w="9525">
              <a:solidFill>
                <a:schemeClr val="lt2"/>
              </a:solidFill>
              <a:prstDash val="solid"/>
              <a:round/>
              <a:headEnd len="sm" w="sm" type="none"/>
              <a:tailEnd len="sm" w="sm" type="none"/>
            </a:ln>
          </p:spPr>
        </p:cxnSp>
        <p:cxnSp>
          <p:nvCxnSpPr>
            <p:cNvPr id="1283" name="Google Shape;1283;p8"/>
            <p:cNvCxnSpPr/>
            <p:nvPr/>
          </p:nvCxnSpPr>
          <p:spPr>
            <a:xfrm>
              <a:off x="460725" y="3598125"/>
              <a:ext cx="2940900" cy="0"/>
            </a:xfrm>
            <a:prstGeom prst="straightConnector1">
              <a:avLst/>
            </a:prstGeom>
            <a:noFill/>
            <a:ln cap="flat" cmpd="sng" w="9525">
              <a:solidFill>
                <a:schemeClr val="lt2"/>
              </a:solidFill>
              <a:prstDash val="solid"/>
              <a:round/>
              <a:headEnd len="sm" w="sm" type="none"/>
              <a:tailEnd len="sm" w="sm" type="none"/>
            </a:ln>
          </p:spPr>
        </p:cxnSp>
        <p:cxnSp>
          <p:nvCxnSpPr>
            <p:cNvPr id="1284" name="Google Shape;1284;p8"/>
            <p:cNvCxnSpPr/>
            <p:nvPr/>
          </p:nvCxnSpPr>
          <p:spPr>
            <a:xfrm>
              <a:off x="460725" y="3809950"/>
              <a:ext cx="2940900" cy="0"/>
            </a:xfrm>
            <a:prstGeom prst="straightConnector1">
              <a:avLst/>
            </a:prstGeom>
            <a:noFill/>
            <a:ln cap="flat" cmpd="sng" w="9525">
              <a:solidFill>
                <a:schemeClr val="lt2"/>
              </a:solidFill>
              <a:prstDash val="solid"/>
              <a:round/>
              <a:headEnd len="sm" w="sm" type="none"/>
              <a:tailEnd len="sm" w="sm" type="none"/>
            </a:ln>
          </p:spPr>
        </p:cxnSp>
      </p:grpSp>
      <p:grpSp>
        <p:nvGrpSpPr>
          <p:cNvPr id="1285" name="Google Shape;1285;p8"/>
          <p:cNvGrpSpPr/>
          <p:nvPr/>
        </p:nvGrpSpPr>
        <p:grpSpPr>
          <a:xfrm>
            <a:off x="5312700" y="3212350"/>
            <a:ext cx="2007164" cy="635475"/>
            <a:chOff x="460725" y="3174475"/>
            <a:chExt cx="2940900" cy="635475"/>
          </a:xfrm>
        </p:grpSpPr>
        <p:cxnSp>
          <p:nvCxnSpPr>
            <p:cNvPr id="1286" name="Google Shape;1286;p8"/>
            <p:cNvCxnSpPr/>
            <p:nvPr/>
          </p:nvCxnSpPr>
          <p:spPr>
            <a:xfrm>
              <a:off x="460725" y="3174475"/>
              <a:ext cx="2940900" cy="0"/>
            </a:xfrm>
            <a:prstGeom prst="straightConnector1">
              <a:avLst/>
            </a:prstGeom>
            <a:noFill/>
            <a:ln cap="flat" cmpd="sng" w="9525">
              <a:solidFill>
                <a:schemeClr val="lt2"/>
              </a:solidFill>
              <a:prstDash val="solid"/>
              <a:round/>
              <a:headEnd len="sm" w="sm" type="none"/>
              <a:tailEnd len="sm" w="sm" type="none"/>
            </a:ln>
          </p:spPr>
        </p:cxnSp>
        <p:cxnSp>
          <p:nvCxnSpPr>
            <p:cNvPr id="1287" name="Google Shape;1287;p8"/>
            <p:cNvCxnSpPr/>
            <p:nvPr/>
          </p:nvCxnSpPr>
          <p:spPr>
            <a:xfrm>
              <a:off x="460725" y="3386300"/>
              <a:ext cx="2940900" cy="0"/>
            </a:xfrm>
            <a:prstGeom prst="straightConnector1">
              <a:avLst/>
            </a:prstGeom>
            <a:noFill/>
            <a:ln cap="flat" cmpd="sng" w="9525">
              <a:solidFill>
                <a:schemeClr val="lt2"/>
              </a:solidFill>
              <a:prstDash val="solid"/>
              <a:round/>
              <a:headEnd len="sm" w="sm" type="none"/>
              <a:tailEnd len="sm" w="sm" type="none"/>
            </a:ln>
          </p:spPr>
        </p:cxnSp>
        <p:cxnSp>
          <p:nvCxnSpPr>
            <p:cNvPr id="1288" name="Google Shape;1288;p8"/>
            <p:cNvCxnSpPr/>
            <p:nvPr/>
          </p:nvCxnSpPr>
          <p:spPr>
            <a:xfrm>
              <a:off x="460725" y="3598125"/>
              <a:ext cx="2940900" cy="0"/>
            </a:xfrm>
            <a:prstGeom prst="straightConnector1">
              <a:avLst/>
            </a:prstGeom>
            <a:noFill/>
            <a:ln cap="flat" cmpd="sng" w="9525">
              <a:solidFill>
                <a:schemeClr val="lt2"/>
              </a:solidFill>
              <a:prstDash val="solid"/>
              <a:round/>
              <a:headEnd len="sm" w="sm" type="none"/>
              <a:tailEnd len="sm" w="sm" type="none"/>
            </a:ln>
          </p:spPr>
        </p:cxnSp>
        <p:cxnSp>
          <p:nvCxnSpPr>
            <p:cNvPr id="1289" name="Google Shape;1289;p8"/>
            <p:cNvCxnSpPr/>
            <p:nvPr/>
          </p:nvCxnSpPr>
          <p:spPr>
            <a:xfrm>
              <a:off x="460725" y="3809950"/>
              <a:ext cx="2940900" cy="0"/>
            </a:xfrm>
            <a:prstGeom prst="straightConnector1">
              <a:avLst/>
            </a:prstGeom>
            <a:noFill/>
            <a:ln cap="flat" cmpd="sng" w="9525">
              <a:solidFill>
                <a:schemeClr val="lt2"/>
              </a:solidFill>
              <a:prstDash val="solid"/>
              <a:round/>
              <a:headEnd len="sm" w="sm" type="none"/>
              <a:tailEnd len="sm" w="sm" type="none"/>
            </a:ln>
          </p:spPr>
        </p:cxnSp>
      </p:grpSp>
      <p:grpSp>
        <p:nvGrpSpPr>
          <p:cNvPr id="1290" name="Google Shape;1290;p8"/>
          <p:cNvGrpSpPr/>
          <p:nvPr/>
        </p:nvGrpSpPr>
        <p:grpSpPr>
          <a:xfrm>
            <a:off x="2460801" y="1771788"/>
            <a:ext cx="501255" cy="501254"/>
            <a:chOff x="7927886" y="3949882"/>
            <a:chExt cx="501255" cy="501254"/>
          </a:xfrm>
        </p:grpSpPr>
        <p:sp>
          <p:nvSpPr>
            <p:cNvPr id="1291" name="Google Shape;1291;p8"/>
            <p:cNvSpPr/>
            <p:nvPr/>
          </p:nvSpPr>
          <p:spPr>
            <a:xfrm>
              <a:off x="7927886" y="3949882"/>
              <a:ext cx="501254" cy="43584"/>
            </a:xfrm>
            <a:custGeom>
              <a:rect b="b" l="l" r="r" t="t"/>
              <a:pathLst>
                <a:path extrusionOk="0" h="1609" w="18505">
                  <a:moveTo>
                    <a:pt x="0" y="0"/>
                  </a:moveTo>
                  <a:lnTo>
                    <a:pt x="0" y="1072"/>
                  </a:lnTo>
                  <a:cubicBezTo>
                    <a:pt x="434" y="1072"/>
                    <a:pt x="638" y="1174"/>
                    <a:pt x="970" y="1277"/>
                  </a:cubicBezTo>
                  <a:cubicBezTo>
                    <a:pt x="1174" y="1481"/>
                    <a:pt x="1608" y="1608"/>
                    <a:pt x="2246" y="1608"/>
                  </a:cubicBezTo>
                  <a:cubicBezTo>
                    <a:pt x="2986" y="1608"/>
                    <a:pt x="3420" y="1481"/>
                    <a:pt x="3624" y="1277"/>
                  </a:cubicBezTo>
                  <a:cubicBezTo>
                    <a:pt x="3931" y="1174"/>
                    <a:pt x="4160" y="1072"/>
                    <a:pt x="4569" y="1072"/>
                  </a:cubicBezTo>
                  <a:cubicBezTo>
                    <a:pt x="5105" y="1072"/>
                    <a:pt x="5334" y="1174"/>
                    <a:pt x="5539" y="1277"/>
                  </a:cubicBezTo>
                  <a:cubicBezTo>
                    <a:pt x="5845" y="1481"/>
                    <a:pt x="6279" y="1608"/>
                    <a:pt x="6917" y="1608"/>
                  </a:cubicBezTo>
                  <a:cubicBezTo>
                    <a:pt x="7657" y="1608"/>
                    <a:pt x="7989" y="1481"/>
                    <a:pt x="8295" y="1277"/>
                  </a:cubicBezTo>
                  <a:cubicBezTo>
                    <a:pt x="8627" y="1174"/>
                    <a:pt x="8831" y="1072"/>
                    <a:pt x="9265" y="1072"/>
                  </a:cubicBezTo>
                  <a:cubicBezTo>
                    <a:pt x="9673" y="1072"/>
                    <a:pt x="9903" y="1174"/>
                    <a:pt x="10209" y="1277"/>
                  </a:cubicBezTo>
                  <a:cubicBezTo>
                    <a:pt x="10541" y="1481"/>
                    <a:pt x="10847" y="1608"/>
                    <a:pt x="11587" y="1608"/>
                  </a:cubicBezTo>
                  <a:cubicBezTo>
                    <a:pt x="12226" y="1608"/>
                    <a:pt x="12659" y="1481"/>
                    <a:pt x="12991" y="1277"/>
                  </a:cubicBezTo>
                  <a:cubicBezTo>
                    <a:pt x="13195" y="1174"/>
                    <a:pt x="13400" y="1072"/>
                    <a:pt x="13936" y="1072"/>
                  </a:cubicBezTo>
                  <a:cubicBezTo>
                    <a:pt x="14369" y="1072"/>
                    <a:pt x="14574" y="1174"/>
                    <a:pt x="14778" y="1277"/>
                  </a:cubicBezTo>
                  <a:cubicBezTo>
                    <a:pt x="15110" y="1481"/>
                    <a:pt x="15543" y="1608"/>
                    <a:pt x="16182" y="1608"/>
                  </a:cubicBezTo>
                  <a:cubicBezTo>
                    <a:pt x="16922" y="1608"/>
                    <a:pt x="17228" y="1481"/>
                    <a:pt x="17560" y="1277"/>
                  </a:cubicBezTo>
                  <a:cubicBezTo>
                    <a:pt x="17866" y="1174"/>
                    <a:pt x="18096" y="1072"/>
                    <a:pt x="18504" y="1072"/>
                  </a:cubicBezTo>
                  <a:lnTo>
                    <a:pt x="18504" y="0"/>
                  </a:lnTo>
                  <a:cubicBezTo>
                    <a:pt x="17866" y="0"/>
                    <a:pt x="17458" y="205"/>
                    <a:pt x="17126" y="332"/>
                  </a:cubicBezTo>
                  <a:cubicBezTo>
                    <a:pt x="16922" y="434"/>
                    <a:pt x="16692" y="536"/>
                    <a:pt x="16182" y="536"/>
                  </a:cubicBezTo>
                  <a:cubicBezTo>
                    <a:pt x="15748" y="536"/>
                    <a:pt x="15543" y="434"/>
                    <a:pt x="15212" y="332"/>
                  </a:cubicBezTo>
                  <a:cubicBezTo>
                    <a:pt x="15007" y="205"/>
                    <a:pt x="14574" y="0"/>
                    <a:pt x="13936" y="0"/>
                  </a:cubicBezTo>
                  <a:cubicBezTo>
                    <a:pt x="13195" y="0"/>
                    <a:pt x="12762" y="205"/>
                    <a:pt x="12557" y="332"/>
                  </a:cubicBezTo>
                  <a:cubicBezTo>
                    <a:pt x="12226" y="434"/>
                    <a:pt x="12021" y="536"/>
                    <a:pt x="11587" y="536"/>
                  </a:cubicBezTo>
                  <a:cubicBezTo>
                    <a:pt x="11077" y="536"/>
                    <a:pt x="10847" y="434"/>
                    <a:pt x="10643" y="332"/>
                  </a:cubicBezTo>
                  <a:cubicBezTo>
                    <a:pt x="10311" y="205"/>
                    <a:pt x="9903" y="0"/>
                    <a:pt x="9265" y="0"/>
                  </a:cubicBezTo>
                  <a:cubicBezTo>
                    <a:pt x="8525" y="0"/>
                    <a:pt x="8193" y="205"/>
                    <a:pt x="7887" y="332"/>
                  </a:cubicBezTo>
                  <a:cubicBezTo>
                    <a:pt x="7555" y="434"/>
                    <a:pt x="7351" y="536"/>
                    <a:pt x="6917" y="536"/>
                  </a:cubicBezTo>
                  <a:cubicBezTo>
                    <a:pt x="6483" y="536"/>
                    <a:pt x="6279" y="434"/>
                    <a:pt x="5973" y="332"/>
                  </a:cubicBezTo>
                  <a:cubicBezTo>
                    <a:pt x="5641" y="205"/>
                    <a:pt x="5334" y="0"/>
                    <a:pt x="4569" y="0"/>
                  </a:cubicBezTo>
                  <a:cubicBezTo>
                    <a:pt x="3931" y="0"/>
                    <a:pt x="3522" y="205"/>
                    <a:pt x="3191" y="332"/>
                  </a:cubicBezTo>
                  <a:cubicBezTo>
                    <a:pt x="2986" y="434"/>
                    <a:pt x="2782" y="536"/>
                    <a:pt x="2246" y="536"/>
                  </a:cubicBezTo>
                  <a:cubicBezTo>
                    <a:pt x="1812" y="536"/>
                    <a:pt x="1608" y="434"/>
                    <a:pt x="1378" y="332"/>
                  </a:cubicBezTo>
                  <a:cubicBezTo>
                    <a:pt x="1072" y="205"/>
                    <a:pt x="638"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2" name="Google Shape;1292;p8"/>
            <p:cNvSpPr/>
            <p:nvPr/>
          </p:nvSpPr>
          <p:spPr>
            <a:xfrm>
              <a:off x="7927886" y="4350154"/>
              <a:ext cx="501254" cy="100982"/>
            </a:xfrm>
            <a:custGeom>
              <a:rect b="b" l="l" r="r" t="t"/>
              <a:pathLst>
                <a:path extrusionOk="0" h="3728" w="18505">
                  <a:moveTo>
                    <a:pt x="13629" y="1"/>
                  </a:moveTo>
                  <a:cubicBezTo>
                    <a:pt x="12226" y="1"/>
                    <a:pt x="10949" y="231"/>
                    <a:pt x="9801" y="639"/>
                  </a:cubicBezTo>
                  <a:cubicBezTo>
                    <a:pt x="8397" y="1175"/>
                    <a:pt x="7019" y="1379"/>
                    <a:pt x="5641" y="1379"/>
                  </a:cubicBezTo>
                  <a:lnTo>
                    <a:pt x="0" y="1379"/>
                  </a:lnTo>
                  <a:lnTo>
                    <a:pt x="0" y="3727"/>
                  </a:lnTo>
                  <a:lnTo>
                    <a:pt x="18504" y="3727"/>
                  </a:lnTo>
                  <a:lnTo>
                    <a:pt x="1850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3" name="Google Shape;1293;p8"/>
            <p:cNvSpPr/>
            <p:nvPr/>
          </p:nvSpPr>
          <p:spPr>
            <a:xfrm>
              <a:off x="8282543" y="4174572"/>
              <a:ext cx="146598" cy="147275"/>
            </a:xfrm>
            <a:custGeom>
              <a:rect b="b" l="l" r="r" t="t"/>
              <a:pathLst>
                <a:path extrusionOk="0" h="5437" w="5412">
                  <a:moveTo>
                    <a:pt x="1379" y="0"/>
                  </a:moveTo>
                  <a:lnTo>
                    <a:pt x="1379" y="1174"/>
                  </a:lnTo>
                  <a:lnTo>
                    <a:pt x="2119" y="1174"/>
                  </a:lnTo>
                  <a:cubicBezTo>
                    <a:pt x="2323" y="1174"/>
                    <a:pt x="2450" y="1276"/>
                    <a:pt x="2450" y="1481"/>
                  </a:cubicBezTo>
                  <a:lnTo>
                    <a:pt x="2450" y="3624"/>
                  </a:lnTo>
                  <a:lnTo>
                    <a:pt x="2017" y="3624"/>
                  </a:lnTo>
                  <a:cubicBezTo>
                    <a:pt x="1812" y="3624"/>
                    <a:pt x="1685" y="3522"/>
                    <a:pt x="1685" y="3293"/>
                  </a:cubicBezTo>
                  <a:lnTo>
                    <a:pt x="1685" y="3191"/>
                  </a:lnTo>
                  <a:cubicBezTo>
                    <a:pt x="1685" y="2450"/>
                    <a:pt x="1047" y="1812"/>
                    <a:pt x="307" y="1812"/>
                  </a:cubicBezTo>
                  <a:lnTo>
                    <a:pt x="0" y="1812"/>
                  </a:lnTo>
                  <a:lnTo>
                    <a:pt x="0" y="2986"/>
                  </a:lnTo>
                  <a:lnTo>
                    <a:pt x="307" y="2986"/>
                  </a:lnTo>
                  <a:cubicBezTo>
                    <a:pt x="536" y="2986"/>
                    <a:pt x="638" y="3088"/>
                    <a:pt x="638" y="3191"/>
                  </a:cubicBezTo>
                  <a:lnTo>
                    <a:pt x="638" y="3293"/>
                  </a:lnTo>
                  <a:cubicBezTo>
                    <a:pt x="638" y="4160"/>
                    <a:pt x="1276" y="4671"/>
                    <a:pt x="2017" y="4671"/>
                  </a:cubicBezTo>
                  <a:lnTo>
                    <a:pt x="2450" y="4671"/>
                  </a:lnTo>
                  <a:lnTo>
                    <a:pt x="2450" y="5437"/>
                  </a:lnTo>
                  <a:lnTo>
                    <a:pt x="3599" y="5437"/>
                  </a:lnTo>
                  <a:lnTo>
                    <a:pt x="3599" y="4671"/>
                  </a:lnTo>
                  <a:lnTo>
                    <a:pt x="4033" y="4671"/>
                  </a:lnTo>
                  <a:cubicBezTo>
                    <a:pt x="4875" y="4671"/>
                    <a:pt x="5411" y="4160"/>
                    <a:pt x="5411" y="3293"/>
                  </a:cubicBezTo>
                  <a:lnTo>
                    <a:pt x="5411" y="2884"/>
                  </a:lnTo>
                  <a:lnTo>
                    <a:pt x="4365" y="2884"/>
                  </a:lnTo>
                  <a:lnTo>
                    <a:pt x="4365" y="3293"/>
                  </a:lnTo>
                  <a:cubicBezTo>
                    <a:pt x="4365" y="3522"/>
                    <a:pt x="4237" y="3624"/>
                    <a:pt x="4033" y="3624"/>
                  </a:cubicBezTo>
                  <a:lnTo>
                    <a:pt x="3599" y="3624"/>
                  </a:lnTo>
                  <a:lnTo>
                    <a:pt x="3599" y="2348"/>
                  </a:lnTo>
                  <a:cubicBezTo>
                    <a:pt x="3599" y="2119"/>
                    <a:pt x="3829" y="1914"/>
                    <a:pt x="4033" y="1914"/>
                  </a:cubicBezTo>
                  <a:cubicBezTo>
                    <a:pt x="4671" y="1914"/>
                    <a:pt x="5207" y="1378"/>
                    <a:pt x="5207" y="740"/>
                  </a:cubicBezTo>
                  <a:lnTo>
                    <a:pt x="5207" y="0"/>
                  </a:lnTo>
                  <a:lnTo>
                    <a:pt x="4135" y="0"/>
                  </a:lnTo>
                  <a:lnTo>
                    <a:pt x="4135" y="740"/>
                  </a:lnTo>
                  <a:lnTo>
                    <a:pt x="4033" y="842"/>
                  </a:lnTo>
                  <a:cubicBezTo>
                    <a:pt x="3829" y="842"/>
                    <a:pt x="3599" y="842"/>
                    <a:pt x="3497" y="970"/>
                  </a:cubicBezTo>
                  <a:cubicBezTo>
                    <a:pt x="3191" y="434"/>
                    <a:pt x="2757" y="0"/>
                    <a:pt x="2119" y="0"/>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4" name="Google Shape;1294;p8"/>
            <p:cNvSpPr/>
            <p:nvPr/>
          </p:nvSpPr>
          <p:spPr>
            <a:xfrm>
              <a:off x="7939642" y="4191854"/>
              <a:ext cx="49110" cy="167319"/>
            </a:xfrm>
            <a:custGeom>
              <a:rect b="b" l="l" r="r" t="t"/>
              <a:pathLst>
                <a:path extrusionOk="0" h="6177" w="1813">
                  <a:moveTo>
                    <a:pt x="0" y="0"/>
                  </a:moveTo>
                  <a:lnTo>
                    <a:pt x="0" y="536"/>
                  </a:lnTo>
                  <a:cubicBezTo>
                    <a:pt x="0" y="1174"/>
                    <a:pt x="204" y="1481"/>
                    <a:pt x="434" y="1710"/>
                  </a:cubicBezTo>
                  <a:cubicBezTo>
                    <a:pt x="638" y="1812"/>
                    <a:pt x="638" y="1914"/>
                    <a:pt x="638" y="2017"/>
                  </a:cubicBezTo>
                  <a:cubicBezTo>
                    <a:pt x="638" y="2246"/>
                    <a:pt x="638" y="2246"/>
                    <a:pt x="434" y="2450"/>
                  </a:cubicBezTo>
                  <a:cubicBezTo>
                    <a:pt x="204" y="2655"/>
                    <a:pt x="0" y="2986"/>
                    <a:pt x="0" y="3624"/>
                  </a:cubicBezTo>
                  <a:cubicBezTo>
                    <a:pt x="0" y="4160"/>
                    <a:pt x="204" y="4569"/>
                    <a:pt x="434" y="4799"/>
                  </a:cubicBezTo>
                  <a:cubicBezTo>
                    <a:pt x="638" y="4901"/>
                    <a:pt x="638" y="5003"/>
                    <a:pt x="638" y="5105"/>
                  </a:cubicBezTo>
                  <a:cubicBezTo>
                    <a:pt x="638" y="5309"/>
                    <a:pt x="638" y="5309"/>
                    <a:pt x="434" y="5539"/>
                  </a:cubicBezTo>
                  <a:cubicBezTo>
                    <a:pt x="306" y="5641"/>
                    <a:pt x="102" y="5845"/>
                    <a:pt x="0" y="6177"/>
                  </a:cubicBezTo>
                  <a:lnTo>
                    <a:pt x="1378" y="6177"/>
                  </a:lnTo>
                  <a:cubicBezTo>
                    <a:pt x="1583" y="5947"/>
                    <a:pt x="1812" y="5641"/>
                    <a:pt x="1812" y="5105"/>
                  </a:cubicBezTo>
                  <a:cubicBezTo>
                    <a:pt x="1812" y="4569"/>
                    <a:pt x="1480" y="4263"/>
                    <a:pt x="1276" y="4033"/>
                  </a:cubicBezTo>
                  <a:cubicBezTo>
                    <a:pt x="1072" y="3829"/>
                    <a:pt x="1072" y="3727"/>
                    <a:pt x="1072" y="3624"/>
                  </a:cubicBezTo>
                  <a:cubicBezTo>
                    <a:pt x="1072" y="3395"/>
                    <a:pt x="1072" y="3395"/>
                    <a:pt x="1276" y="3191"/>
                  </a:cubicBezTo>
                  <a:cubicBezTo>
                    <a:pt x="1480" y="2986"/>
                    <a:pt x="1812" y="2655"/>
                    <a:pt x="1812" y="2017"/>
                  </a:cubicBezTo>
                  <a:cubicBezTo>
                    <a:pt x="1812" y="1481"/>
                    <a:pt x="1480" y="1174"/>
                    <a:pt x="1276" y="970"/>
                  </a:cubicBezTo>
                  <a:cubicBezTo>
                    <a:pt x="1072" y="740"/>
                    <a:pt x="1072" y="740"/>
                    <a:pt x="1072" y="536"/>
                  </a:cubicBezTo>
                  <a:lnTo>
                    <a:pt x="1072"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5" name="Google Shape;1295;p8"/>
            <p:cNvSpPr/>
            <p:nvPr/>
          </p:nvSpPr>
          <p:spPr>
            <a:xfrm>
              <a:off x="8006006" y="4263744"/>
              <a:ext cx="49110" cy="95429"/>
            </a:xfrm>
            <a:custGeom>
              <a:rect b="b" l="l" r="r" t="t"/>
              <a:pathLst>
                <a:path extrusionOk="0" h="3523" w="1813">
                  <a:moveTo>
                    <a:pt x="0" y="1"/>
                  </a:moveTo>
                  <a:cubicBezTo>
                    <a:pt x="0" y="639"/>
                    <a:pt x="307" y="970"/>
                    <a:pt x="536" y="1175"/>
                  </a:cubicBezTo>
                  <a:cubicBezTo>
                    <a:pt x="740" y="1379"/>
                    <a:pt x="740" y="1379"/>
                    <a:pt x="740" y="1609"/>
                  </a:cubicBezTo>
                  <a:cubicBezTo>
                    <a:pt x="740" y="1711"/>
                    <a:pt x="740" y="1813"/>
                    <a:pt x="536" y="2017"/>
                  </a:cubicBezTo>
                  <a:cubicBezTo>
                    <a:pt x="307" y="2247"/>
                    <a:pt x="0" y="2553"/>
                    <a:pt x="0" y="3089"/>
                  </a:cubicBezTo>
                  <a:cubicBezTo>
                    <a:pt x="0" y="3191"/>
                    <a:pt x="102" y="3421"/>
                    <a:pt x="102" y="3523"/>
                  </a:cubicBezTo>
                  <a:lnTo>
                    <a:pt x="1276" y="3523"/>
                  </a:lnTo>
                  <a:cubicBezTo>
                    <a:pt x="1174" y="3293"/>
                    <a:pt x="1174" y="3293"/>
                    <a:pt x="1174" y="3089"/>
                  </a:cubicBezTo>
                  <a:cubicBezTo>
                    <a:pt x="1174" y="2987"/>
                    <a:pt x="1174" y="2885"/>
                    <a:pt x="1379" y="2783"/>
                  </a:cubicBezTo>
                  <a:cubicBezTo>
                    <a:pt x="1583" y="2553"/>
                    <a:pt x="1812" y="2247"/>
                    <a:pt x="1812" y="1609"/>
                  </a:cubicBezTo>
                  <a:cubicBezTo>
                    <a:pt x="1812" y="970"/>
                    <a:pt x="1583" y="639"/>
                    <a:pt x="1379" y="435"/>
                  </a:cubicBezTo>
                  <a:cubicBezTo>
                    <a:pt x="1174" y="332"/>
                    <a:pt x="1174" y="230"/>
                    <a:pt x="1174"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6" name="Google Shape;1296;p8"/>
            <p:cNvSpPr/>
            <p:nvPr/>
          </p:nvSpPr>
          <p:spPr>
            <a:xfrm>
              <a:off x="8092415" y="4275500"/>
              <a:ext cx="172872" cy="80910"/>
            </a:xfrm>
            <a:custGeom>
              <a:rect b="b" l="l" r="r" t="t"/>
              <a:pathLst>
                <a:path extrusionOk="0" h="2987" w="6382">
                  <a:moveTo>
                    <a:pt x="2221" y="1"/>
                  </a:moveTo>
                  <a:lnTo>
                    <a:pt x="1" y="1813"/>
                  </a:lnTo>
                  <a:lnTo>
                    <a:pt x="1" y="2987"/>
                  </a:lnTo>
                  <a:cubicBezTo>
                    <a:pt x="1175" y="2987"/>
                    <a:pt x="2221" y="2757"/>
                    <a:pt x="3395" y="2451"/>
                  </a:cubicBezTo>
                  <a:cubicBezTo>
                    <a:pt x="4365" y="2017"/>
                    <a:pt x="5309" y="1813"/>
                    <a:pt x="6381" y="1711"/>
                  </a:cubicBezTo>
                  <a:cubicBezTo>
                    <a:pt x="6152" y="741"/>
                    <a:pt x="5207" y="1"/>
                    <a:pt x="4135" y="1"/>
                  </a:cubicBez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7" name="Google Shape;1297;p8"/>
            <p:cNvSpPr/>
            <p:nvPr/>
          </p:nvSpPr>
          <p:spPr>
            <a:xfrm>
              <a:off x="8080659" y="4053573"/>
              <a:ext cx="195680" cy="147302"/>
            </a:xfrm>
            <a:custGeom>
              <a:rect b="b" l="l" r="r" t="t"/>
              <a:pathLst>
                <a:path extrusionOk="0" h="5438" w="7224">
                  <a:moveTo>
                    <a:pt x="6279" y="1"/>
                  </a:moveTo>
                  <a:cubicBezTo>
                    <a:pt x="5437" y="1"/>
                    <a:pt x="4799" y="639"/>
                    <a:pt x="4671" y="1379"/>
                  </a:cubicBezTo>
                  <a:cubicBezTo>
                    <a:pt x="4161" y="971"/>
                    <a:pt x="3395" y="741"/>
                    <a:pt x="2553" y="741"/>
                  </a:cubicBezTo>
                  <a:cubicBezTo>
                    <a:pt x="1175" y="741"/>
                    <a:pt x="1" y="1481"/>
                    <a:pt x="1" y="2349"/>
                  </a:cubicBezTo>
                  <a:cubicBezTo>
                    <a:pt x="1" y="3089"/>
                    <a:pt x="741" y="3727"/>
                    <a:pt x="1915" y="3931"/>
                  </a:cubicBezTo>
                  <a:cubicBezTo>
                    <a:pt x="2247" y="4901"/>
                    <a:pt x="3089" y="5437"/>
                    <a:pt x="4033" y="5437"/>
                  </a:cubicBezTo>
                  <a:lnTo>
                    <a:pt x="4263" y="5437"/>
                  </a:lnTo>
                  <a:lnTo>
                    <a:pt x="4263" y="4365"/>
                  </a:lnTo>
                  <a:lnTo>
                    <a:pt x="4033" y="4365"/>
                  </a:lnTo>
                  <a:cubicBezTo>
                    <a:pt x="3727" y="4365"/>
                    <a:pt x="3395" y="4263"/>
                    <a:pt x="3089" y="3931"/>
                  </a:cubicBezTo>
                  <a:cubicBezTo>
                    <a:pt x="3727" y="3829"/>
                    <a:pt x="4263" y="3625"/>
                    <a:pt x="4671" y="3395"/>
                  </a:cubicBezTo>
                  <a:cubicBezTo>
                    <a:pt x="4799" y="4161"/>
                    <a:pt x="5437" y="4671"/>
                    <a:pt x="6279" y="4671"/>
                  </a:cubicBezTo>
                  <a:lnTo>
                    <a:pt x="7224" y="4671"/>
                  </a:lnTo>
                  <a:lnTo>
                    <a:pt x="7224" y="3727"/>
                  </a:lnTo>
                  <a:cubicBezTo>
                    <a:pt x="7224" y="3191"/>
                    <a:pt x="6917" y="2655"/>
                    <a:pt x="6586" y="2349"/>
                  </a:cubicBezTo>
                  <a:cubicBezTo>
                    <a:pt x="6917" y="2119"/>
                    <a:pt x="7224" y="1609"/>
                    <a:pt x="7224" y="1073"/>
                  </a:cubicBezTo>
                  <a:lnTo>
                    <a:pt x="7224"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8" name="Google Shape;1298;p8"/>
            <p:cNvSpPr/>
            <p:nvPr/>
          </p:nvSpPr>
          <p:spPr>
            <a:xfrm>
              <a:off x="7976968" y="4021772"/>
              <a:ext cx="29065" cy="31828"/>
            </a:xfrm>
            <a:custGeom>
              <a:rect b="b" l="l" r="r" t="t"/>
              <a:pathLst>
                <a:path extrusionOk="0" h="1175" w="1073">
                  <a:moveTo>
                    <a:pt x="0" y="1"/>
                  </a:moveTo>
                  <a:lnTo>
                    <a:pt x="0" y="1175"/>
                  </a:lnTo>
                  <a:lnTo>
                    <a:pt x="1072" y="1175"/>
                  </a:lnTo>
                  <a:lnTo>
                    <a:pt x="1072"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299" name="Google Shape;1299;p8"/>
            <p:cNvSpPr/>
            <p:nvPr/>
          </p:nvSpPr>
          <p:spPr>
            <a:xfrm>
              <a:off x="8011532" y="4082610"/>
              <a:ext cx="31828" cy="28388"/>
            </a:xfrm>
            <a:custGeom>
              <a:rect b="b" l="l" r="r" t="t"/>
              <a:pathLst>
                <a:path extrusionOk="0" h="1048" w="1175">
                  <a:moveTo>
                    <a:pt x="0" y="1"/>
                  </a:moveTo>
                  <a:lnTo>
                    <a:pt x="0" y="1047"/>
                  </a:lnTo>
                  <a:lnTo>
                    <a:pt x="1175" y="1047"/>
                  </a:lnTo>
                  <a:lnTo>
                    <a:pt x="1175"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0" name="Google Shape;1300;p8"/>
            <p:cNvSpPr/>
            <p:nvPr/>
          </p:nvSpPr>
          <p:spPr>
            <a:xfrm>
              <a:off x="8083422" y="4218129"/>
              <a:ext cx="29065" cy="28361"/>
            </a:xfrm>
            <a:custGeom>
              <a:rect b="b" l="l" r="r" t="t"/>
              <a:pathLst>
                <a:path extrusionOk="0" h="1047" w="1073">
                  <a:moveTo>
                    <a:pt x="1" y="0"/>
                  </a:moveTo>
                  <a:lnTo>
                    <a:pt x="1" y="1047"/>
                  </a:lnTo>
                  <a:lnTo>
                    <a:pt x="1073" y="1047"/>
                  </a:lnTo>
                  <a:lnTo>
                    <a:pt x="1073"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01" name="Google Shape;1301;p8"/>
            <p:cNvSpPr/>
            <p:nvPr/>
          </p:nvSpPr>
          <p:spPr>
            <a:xfrm>
              <a:off x="8328158" y="4082610"/>
              <a:ext cx="29065" cy="28388"/>
            </a:xfrm>
            <a:custGeom>
              <a:rect b="b" l="l" r="r" t="t"/>
              <a:pathLst>
                <a:path extrusionOk="0" h="1048" w="1073">
                  <a:moveTo>
                    <a:pt x="1" y="1"/>
                  </a:moveTo>
                  <a:lnTo>
                    <a:pt x="1" y="1047"/>
                  </a:lnTo>
                  <a:lnTo>
                    <a:pt x="1073" y="1047"/>
                  </a:lnTo>
                  <a:lnTo>
                    <a:pt x="107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
        <p:nvSpPr>
          <p:cNvPr id="1302" name="Google Shape;1302;p8"/>
          <p:cNvSpPr/>
          <p:nvPr/>
        </p:nvSpPr>
        <p:spPr>
          <a:xfrm>
            <a:off x="220043" y="3896710"/>
            <a:ext cx="199456" cy="231322"/>
          </a:xfrm>
          <a:custGeom>
            <a:rect b="b" l="l" r="r" t="t"/>
            <a:pathLst>
              <a:path extrusionOk="0" h="2250" w="194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dk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6" name="Shape 1306"/>
        <p:cNvGrpSpPr/>
        <p:nvPr/>
      </p:nvGrpSpPr>
      <p:grpSpPr>
        <a:xfrm>
          <a:off x="0" y="0"/>
          <a:ext cx="0" cy="0"/>
          <a:chOff x="0" y="0"/>
          <a:chExt cx="0" cy="0"/>
        </a:xfrm>
      </p:grpSpPr>
      <p:sp>
        <p:nvSpPr>
          <p:cNvPr id="1307" name="Google Shape;1307;p9"/>
          <p:cNvSpPr txBox="1"/>
          <p:nvPr>
            <p:ph type="title"/>
          </p:nvPr>
        </p:nvSpPr>
        <p:spPr>
          <a:xfrm>
            <a:off x="765450" y="2805565"/>
            <a:ext cx="25074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Solid</a:t>
            </a:r>
            <a:endParaRPr/>
          </a:p>
        </p:txBody>
      </p:sp>
      <p:sp>
        <p:nvSpPr>
          <p:cNvPr id="1308" name="Google Shape;1308;p9"/>
          <p:cNvSpPr txBox="1"/>
          <p:nvPr>
            <p:ph idx="1" type="subTitle"/>
          </p:nvPr>
        </p:nvSpPr>
        <p:spPr>
          <a:xfrm>
            <a:off x="765450" y="3287617"/>
            <a:ext cx="25074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A solid keeps its own shape. It’s resistant to force</a:t>
            </a:r>
            <a:endParaRPr/>
          </a:p>
        </p:txBody>
      </p:sp>
      <p:sp>
        <p:nvSpPr>
          <p:cNvPr id="1309" name="Google Shape;1309;p9"/>
          <p:cNvSpPr txBox="1"/>
          <p:nvPr>
            <p:ph idx="2" type="title"/>
          </p:nvPr>
        </p:nvSpPr>
        <p:spPr>
          <a:xfrm>
            <a:off x="5956653" y="2821553"/>
            <a:ext cx="23364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Gas</a:t>
            </a:r>
            <a:endParaRPr/>
          </a:p>
        </p:txBody>
      </p:sp>
      <p:sp>
        <p:nvSpPr>
          <p:cNvPr id="1310" name="Google Shape;1310;p9"/>
          <p:cNvSpPr txBox="1"/>
          <p:nvPr>
            <p:ph idx="3" type="subTitle"/>
          </p:nvPr>
        </p:nvSpPr>
        <p:spPr>
          <a:xfrm>
            <a:off x="5871150" y="3303592"/>
            <a:ext cx="2507400" cy="484800"/>
          </a:xfrm>
          <a:prstGeom prst="rect">
            <a:avLst/>
          </a:prstGeom>
          <a:noFill/>
          <a:ln>
            <a:noFill/>
          </a:ln>
        </p:spPr>
        <p:txBody>
          <a:bodyPr anchorCtr="0" anchor="ctr" bIns="91425" lIns="182875" spcFirstLastPara="1" rIns="182875" wrap="square" tIns="91425">
            <a:noAutofit/>
          </a:bodyPr>
          <a:lstStyle/>
          <a:p>
            <a:pPr indent="0" lvl="0" marL="0" rtl="0" algn="ctr">
              <a:lnSpc>
                <a:spcPct val="100000"/>
              </a:lnSpc>
              <a:spcBef>
                <a:spcPts val="0"/>
              </a:spcBef>
              <a:spcAft>
                <a:spcPts val="0"/>
              </a:spcAft>
              <a:buSzPts val="1400"/>
              <a:buNone/>
            </a:pPr>
            <a:r>
              <a:rPr lang="en"/>
              <a:t>A gas expands of fills up all of a space</a:t>
            </a:r>
            <a:endParaRPr/>
          </a:p>
        </p:txBody>
      </p:sp>
      <p:sp>
        <p:nvSpPr>
          <p:cNvPr id="1311" name="Google Shape;1311;p9"/>
          <p:cNvSpPr txBox="1"/>
          <p:nvPr>
            <p:ph idx="4" type="title"/>
          </p:nvPr>
        </p:nvSpPr>
        <p:spPr>
          <a:xfrm>
            <a:off x="3403800" y="2101665"/>
            <a:ext cx="2336400" cy="527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2200"/>
              <a:buNone/>
            </a:pPr>
            <a:r>
              <a:rPr lang="en"/>
              <a:t>Liquid</a:t>
            </a:r>
            <a:endParaRPr/>
          </a:p>
        </p:txBody>
      </p:sp>
      <p:sp>
        <p:nvSpPr>
          <p:cNvPr id="1312" name="Google Shape;1312;p9"/>
          <p:cNvSpPr txBox="1"/>
          <p:nvPr>
            <p:ph idx="5" type="subTitle"/>
          </p:nvPr>
        </p:nvSpPr>
        <p:spPr>
          <a:xfrm>
            <a:off x="3318300" y="2583717"/>
            <a:ext cx="2507400" cy="4848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1400"/>
              <a:buNone/>
            </a:pPr>
            <a:r>
              <a:rPr lang="en"/>
              <a:t>Liquids will fill the lowest portion of a container</a:t>
            </a:r>
            <a:endParaRPr/>
          </a:p>
        </p:txBody>
      </p:sp>
      <p:sp>
        <p:nvSpPr>
          <p:cNvPr id="1313" name="Google Shape;1313;p9"/>
          <p:cNvSpPr txBox="1"/>
          <p:nvPr>
            <p:ph idx="6" type="title"/>
          </p:nvPr>
        </p:nvSpPr>
        <p:spPr>
          <a:xfrm>
            <a:off x="720000" y="443834"/>
            <a:ext cx="7704000" cy="5727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SzPts val="3000"/>
              <a:buNone/>
            </a:pPr>
            <a:r>
              <a:rPr lang="en"/>
              <a:t>STATES OF </a:t>
            </a:r>
            <a:r>
              <a:rPr lang="en">
                <a:solidFill>
                  <a:schemeClr val="lt2"/>
                </a:solidFill>
              </a:rPr>
              <a:t>MATTER</a:t>
            </a:r>
            <a:endParaRPr>
              <a:solidFill>
                <a:schemeClr val="lt2"/>
              </a:solidFill>
            </a:endParaRPr>
          </a:p>
        </p:txBody>
      </p:sp>
      <p:grpSp>
        <p:nvGrpSpPr>
          <p:cNvPr id="1314" name="Google Shape;1314;p9"/>
          <p:cNvGrpSpPr/>
          <p:nvPr/>
        </p:nvGrpSpPr>
        <p:grpSpPr>
          <a:xfrm>
            <a:off x="1767139" y="2243619"/>
            <a:ext cx="504017" cy="495728"/>
            <a:chOff x="715108" y="766938"/>
            <a:chExt cx="504017" cy="495728"/>
          </a:xfrm>
        </p:grpSpPr>
        <p:sp>
          <p:nvSpPr>
            <p:cNvPr id="1315" name="Google Shape;1315;p9"/>
            <p:cNvSpPr/>
            <p:nvPr/>
          </p:nvSpPr>
          <p:spPr>
            <a:xfrm>
              <a:off x="715108" y="1034508"/>
              <a:ext cx="342955" cy="228158"/>
            </a:xfrm>
            <a:custGeom>
              <a:rect b="b" l="l" r="r" t="t"/>
              <a:pathLst>
                <a:path extrusionOk="0" h="8423" w="12661">
                  <a:moveTo>
                    <a:pt x="1" y="0"/>
                  </a:moveTo>
                  <a:lnTo>
                    <a:pt x="1" y="8423"/>
                  </a:lnTo>
                  <a:lnTo>
                    <a:pt x="8730" y="8423"/>
                  </a:lnTo>
                  <a:lnTo>
                    <a:pt x="8730" y="7887"/>
                  </a:lnTo>
                  <a:cubicBezTo>
                    <a:pt x="8730" y="6381"/>
                    <a:pt x="9878" y="5232"/>
                    <a:pt x="11282" y="5232"/>
                  </a:cubicBezTo>
                  <a:lnTo>
                    <a:pt x="12226" y="5232"/>
                  </a:lnTo>
                  <a:cubicBezTo>
                    <a:pt x="12430" y="5232"/>
                    <a:pt x="12660" y="5003"/>
                    <a:pt x="12660" y="4798"/>
                  </a:cubicBezTo>
                  <a:cubicBezTo>
                    <a:pt x="12660" y="4467"/>
                    <a:pt x="12430" y="4262"/>
                    <a:pt x="12226" y="4262"/>
                  </a:cubicBezTo>
                  <a:lnTo>
                    <a:pt x="10006" y="4262"/>
                  </a:lnTo>
                  <a:cubicBezTo>
                    <a:pt x="8832" y="4262"/>
                    <a:pt x="7760" y="3420"/>
                    <a:pt x="7556" y="2246"/>
                  </a:cubicBezTo>
                  <a:lnTo>
                    <a:pt x="2451" y="2246"/>
                  </a:lnTo>
                  <a:lnTo>
                    <a:pt x="2451" y="1174"/>
                  </a:lnTo>
                  <a:lnTo>
                    <a:pt x="3089" y="1174"/>
                  </a:lnTo>
                  <a:lnTo>
                    <a:pt x="3727"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6" name="Google Shape;1316;p9"/>
            <p:cNvSpPr/>
            <p:nvPr/>
          </p:nvSpPr>
          <p:spPr>
            <a:xfrm>
              <a:off x="948087" y="1034508"/>
              <a:ext cx="271038" cy="228158"/>
            </a:xfrm>
            <a:custGeom>
              <a:rect b="b" l="l" r="r" t="t"/>
              <a:pathLst>
                <a:path extrusionOk="0" h="8423" w="10006">
                  <a:moveTo>
                    <a:pt x="6177" y="0"/>
                  </a:moveTo>
                  <a:lnTo>
                    <a:pt x="6816" y="1174"/>
                  </a:lnTo>
                  <a:lnTo>
                    <a:pt x="7556" y="1174"/>
                  </a:lnTo>
                  <a:lnTo>
                    <a:pt x="7556" y="2246"/>
                  </a:lnTo>
                  <a:lnTo>
                    <a:pt x="1" y="2246"/>
                  </a:lnTo>
                  <a:cubicBezTo>
                    <a:pt x="231" y="2782"/>
                    <a:pt x="767" y="3190"/>
                    <a:pt x="1405" y="3190"/>
                  </a:cubicBezTo>
                  <a:lnTo>
                    <a:pt x="3625" y="3190"/>
                  </a:lnTo>
                  <a:cubicBezTo>
                    <a:pt x="4467" y="3190"/>
                    <a:pt x="5233" y="3828"/>
                    <a:pt x="5233" y="4798"/>
                  </a:cubicBezTo>
                  <a:cubicBezTo>
                    <a:pt x="5233" y="5641"/>
                    <a:pt x="4467" y="6279"/>
                    <a:pt x="3625" y="6279"/>
                  </a:cubicBezTo>
                  <a:lnTo>
                    <a:pt x="2681" y="6279"/>
                  </a:lnTo>
                  <a:cubicBezTo>
                    <a:pt x="1813" y="6279"/>
                    <a:pt x="1175" y="7019"/>
                    <a:pt x="1175" y="7887"/>
                  </a:cubicBezTo>
                  <a:lnTo>
                    <a:pt x="1175" y="8423"/>
                  </a:lnTo>
                  <a:lnTo>
                    <a:pt x="10006" y="8423"/>
                  </a:lnTo>
                  <a:lnTo>
                    <a:pt x="10006"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7" name="Google Shape;1317;p9"/>
            <p:cNvSpPr/>
            <p:nvPr/>
          </p:nvSpPr>
          <p:spPr>
            <a:xfrm>
              <a:off x="856152" y="766938"/>
              <a:ext cx="49110" cy="66419"/>
            </a:xfrm>
            <a:custGeom>
              <a:rect b="b" l="l" r="r" t="t"/>
              <a:pathLst>
                <a:path extrusionOk="0" h="2452" w="1813">
                  <a:moveTo>
                    <a:pt x="970" y="1"/>
                  </a:moveTo>
                  <a:lnTo>
                    <a:pt x="1" y="1583"/>
                  </a:lnTo>
                  <a:lnTo>
                    <a:pt x="843" y="2451"/>
                  </a:lnTo>
                  <a:lnTo>
                    <a:pt x="1813" y="1583"/>
                  </a:lnTo>
                  <a:lnTo>
                    <a:pt x="970"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8" name="Google Shape;1318;p9"/>
            <p:cNvSpPr/>
            <p:nvPr/>
          </p:nvSpPr>
          <p:spPr>
            <a:xfrm>
              <a:off x="737942" y="836092"/>
              <a:ext cx="190127" cy="170082"/>
            </a:xfrm>
            <a:custGeom>
              <a:rect b="b" l="l" r="r" t="t"/>
              <a:pathLst>
                <a:path extrusionOk="0" h="6279" w="7019">
                  <a:moveTo>
                    <a:pt x="3829" y="0"/>
                  </a:moveTo>
                  <a:lnTo>
                    <a:pt x="0" y="6279"/>
                  </a:lnTo>
                  <a:lnTo>
                    <a:pt x="3624" y="6279"/>
                  </a:lnTo>
                  <a:lnTo>
                    <a:pt x="7019" y="536"/>
                  </a:lnTo>
                  <a:lnTo>
                    <a:pt x="6713" y="0"/>
                  </a:lnTo>
                  <a:lnTo>
                    <a:pt x="5207" y="1378"/>
                  </a:lnTo>
                  <a:lnTo>
                    <a:pt x="3829"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19" name="Google Shape;1319;p9"/>
            <p:cNvSpPr/>
            <p:nvPr/>
          </p:nvSpPr>
          <p:spPr>
            <a:xfrm>
              <a:off x="1023445" y="766938"/>
              <a:ext cx="51900" cy="66419"/>
            </a:xfrm>
            <a:custGeom>
              <a:rect b="b" l="l" r="r" t="t"/>
              <a:pathLst>
                <a:path extrusionOk="0" h="2452" w="1916">
                  <a:moveTo>
                    <a:pt x="843" y="1"/>
                  </a:moveTo>
                  <a:lnTo>
                    <a:pt x="1" y="1583"/>
                  </a:lnTo>
                  <a:lnTo>
                    <a:pt x="945" y="2451"/>
                  </a:lnTo>
                  <a:lnTo>
                    <a:pt x="1915" y="1583"/>
                  </a:lnTo>
                  <a:lnTo>
                    <a:pt x="843"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0" name="Google Shape;1320;p9"/>
            <p:cNvSpPr/>
            <p:nvPr/>
          </p:nvSpPr>
          <p:spPr>
            <a:xfrm>
              <a:off x="999960" y="836092"/>
              <a:ext cx="196357" cy="170082"/>
            </a:xfrm>
            <a:custGeom>
              <a:rect b="b" l="l" r="r" t="t"/>
              <a:pathLst>
                <a:path extrusionOk="0" h="6279" w="7249">
                  <a:moveTo>
                    <a:pt x="332" y="0"/>
                  </a:moveTo>
                  <a:lnTo>
                    <a:pt x="0" y="536"/>
                  </a:lnTo>
                  <a:lnTo>
                    <a:pt x="3522" y="6279"/>
                  </a:lnTo>
                  <a:lnTo>
                    <a:pt x="7249" y="6279"/>
                  </a:lnTo>
                  <a:lnTo>
                    <a:pt x="3318" y="0"/>
                  </a:lnTo>
                  <a:lnTo>
                    <a:pt x="1812" y="1378"/>
                  </a:lnTo>
                  <a:lnTo>
                    <a:pt x="332"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1" name="Google Shape;1321;p9"/>
            <p:cNvSpPr/>
            <p:nvPr/>
          </p:nvSpPr>
          <p:spPr>
            <a:xfrm>
              <a:off x="939799" y="847848"/>
              <a:ext cx="49110" cy="65687"/>
            </a:xfrm>
            <a:custGeom>
              <a:rect b="b" l="l" r="r" t="t"/>
              <a:pathLst>
                <a:path extrusionOk="0" h="2425" w="1813">
                  <a:moveTo>
                    <a:pt x="945" y="0"/>
                  </a:moveTo>
                  <a:lnTo>
                    <a:pt x="1" y="1480"/>
                  </a:lnTo>
                  <a:lnTo>
                    <a:pt x="945" y="2425"/>
                  </a:lnTo>
                  <a:lnTo>
                    <a:pt x="1813" y="1480"/>
                  </a:lnTo>
                  <a:lnTo>
                    <a:pt x="945" y="0"/>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2" name="Google Shape;1322;p9"/>
            <p:cNvSpPr/>
            <p:nvPr/>
          </p:nvSpPr>
          <p:spPr>
            <a:xfrm>
              <a:off x="833345" y="913508"/>
              <a:ext cx="264807" cy="152828"/>
            </a:xfrm>
            <a:custGeom>
              <a:rect b="b" l="l" r="r" t="t"/>
              <a:pathLst>
                <a:path extrusionOk="0" h="5642" w="9776">
                  <a:moveTo>
                    <a:pt x="3395" y="1"/>
                  </a:moveTo>
                  <a:lnTo>
                    <a:pt x="0" y="5641"/>
                  </a:lnTo>
                  <a:lnTo>
                    <a:pt x="9775" y="5641"/>
                  </a:lnTo>
                  <a:lnTo>
                    <a:pt x="6381" y="1"/>
                  </a:lnTo>
                  <a:lnTo>
                    <a:pt x="4875" y="1609"/>
                  </a:lnTo>
                  <a:lnTo>
                    <a:pt x="3395" y="1"/>
                  </a:lnTo>
                  <a:close/>
                </a:path>
              </a:pathLst>
            </a:custGeom>
            <a:solidFill>
              <a:schemeClr val="accent4"/>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23" name="Google Shape;1323;p9"/>
          <p:cNvGrpSpPr/>
          <p:nvPr/>
        </p:nvGrpSpPr>
        <p:grpSpPr>
          <a:xfrm>
            <a:off x="4319989" y="1649372"/>
            <a:ext cx="504017" cy="388570"/>
            <a:chOff x="3183890" y="766938"/>
            <a:chExt cx="504017" cy="388570"/>
          </a:xfrm>
        </p:grpSpPr>
        <p:sp>
          <p:nvSpPr>
            <p:cNvPr id="1324" name="Google Shape;1324;p9"/>
            <p:cNvSpPr/>
            <p:nvPr/>
          </p:nvSpPr>
          <p:spPr>
            <a:xfrm>
              <a:off x="3183890" y="1043474"/>
              <a:ext cx="504017" cy="42907"/>
            </a:xfrm>
            <a:custGeom>
              <a:rect b="b" l="l" r="r" t="t"/>
              <a:pathLst>
                <a:path extrusionOk="0" h="1584" w="18607">
                  <a:moveTo>
                    <a:pt x="1" y="1"/>
                  </a:moveTo>
                  <a:lnTo>
                    <a:pt x="1" y="1073"/>
                  </a:lnTo>
                  <a:cubicBezTo>
                    <a:pt x="537" y="1073"/>
                    <a:pt x="639" y="1175"/>
                    <a:pt x="945" y="1277"/>
                  </a:cubicBezTo>
                  <a:cubicBezTo>
                    <a:pt x="1277" y="1379"/>
                    <a:pt x="1583" y="1583"/>
                    <a:pt x="2323" y="1583"/>
                  </a:cubicBezTo>
                  <a:cubicBezTo>
                    <a:pt x="3089" y="1583"/>
                    <a:pt x="3395" y="1379"/>
                    <a:pt x="3727" y="1277"/>
                  </a:cubicBezTo>
                  <a:cubicBezTo>
                    <a:pt x="3931" y="1175"/>
                    <a:pt x="4135" y="1073"/>
                    <a:pt x="4671" y="1073"/>
                  </a:cubicBezTo>
                  <a:cubicBezTo>
                    <a:pt x="5105" y="1073"/>
                    <a:pt x="5309" y="1175"/>
                    <a:pt x="5641" y="1277"/>
                  </a:cubicBezTo>
                  <a:cubicBezTo>
                    <a:pt x="5948" y="1379"/>
                    <a:pt x="6279" y="1583"/>
                    <a:pt x="7019" y="1583"/>
                  </a:cubicBezTo>
                  <a:cubicBezTo>
                    <a:pt x="7658" y="1583"/>
                    <a:pt x="8066" y="1379"/>
                    <a:pt x="8398" y="1277"/>
                  </a:cubicBezTo>
                  <a:cubicBezTo>
                    <a:pt x="8602" y="1175"/>
                    <a:pt x="8832" y="1073"/>
                    <a:pt x="9342" y="1073"/>
                  </a:cubicBezTo>
                  <a:cubicBezTo>
                    <a:pt x="9776" y="1073"/>
                    <a:pt x="9980" y="1175"/>
                    <a:pt x="10210" y="1277"/>
                  </a:cubicBezTo>
                  <a:cubicBezTo>
                    <a:pt x="10516" y="1379"/>
                    <a:pt x="10950" y="1583"/>
                    <a:pt x="11588" y="1583"/>
                  </a:cubicBezTo>
                  <a:cubicBezTo>
                    <a:pt x="12328" y="1583"/>
                    <a:pt x="12660" y="1379"/>
                    <a:pt x="12966" y="1277"/>
                  </a:cubicBezTo>
                  <a:cubicBezTo>
                    <a:pt x="13298" y="1175"/>
                    <a:pt x="13502" y="1073"/>
                    <a:pt x="13936" y="1073"/>
                  </a:cubicBezTo>
                  <a:cubicBezTo>
                    <a:pt x="14447" y="1073"/>
                    <a:pt x="14676" y="1175"/>
                    <a:pt x="14880" y="1277"/>
                  </a:cubicBezTo>
                  <a:cubicBezTo>
                    <a:pt x="15212" y="1379"/>
                    <a:pt x="15621" y="1583"/>
                    <a:pt x="16259" y="1583"/>
                  </a:cubicBezTo>
                  <a:cubicBezTo>
                    <a:pt x="16999" y="1583"/>
                    <a:pt x="17331" y="1379"/>
                    <a:pt x="17637" y="1277"/>
                  </a:cubicBezTo>
                  <a:cubicBezTo>
                    <a:pt x="17969" y="1175"/>
                    <a:pt x="18173" y="1073"/>
                    <a:pt x="18607" y="1073"/>
                  </a:cubicBezTo>
                  <a:lnTo>
                    <a:pt x="18607" y="1"/>
                  </a:lnTo>
                  <a:cubicBezTo>
                    <a:pt x="17867" y="1"/>
                    <a:pt x="17535" y="103"/>
                    <a:pt x="17228" y="307"/>
                  </a:cubicBezTo>
                  <a:cubicBezTo>
                    <a:pt x="16897" y="435"/>
                    <a:pt x="16693" y="435"/>
                    <a:pt x="16259" y="435"/>
                  </a:cubicBezTo>
                  <a:cubicBezTo>
                    <a:pt x="15850" y="435"/>
                    <a:pt x="15621" y="435"/>
                    <a:pt x="15314" y="307"/>
                  </a:cubicBezTo>
                  <a:cubicBezTo>
                    <a:pt x="14983" y="103"/>
                    <a:pt x="14676" y="1"/>
                    <a:pt x="13936" y="1"/>
                  </a:cubicBezTo>
                  <a:cubicBezTo>
                    <a:pt x="13298" y="1"/>
                    <a:pt x="12864" y="103"/>
                    <a:pt x="12532" y="307"/>
                  </a:cubicBezTo>
                  <a:cubicBezTo>
                    <a:pt x="12328" y="435"/>
                    <a:pt x="12124" y="435"/>
                    <a:pt x="11588" y="435"/>
                  </a:cubicBezTo>
                  <a:cubicBezTo>
                    <a:pt x="11154" y="435"/>
                    <a:pt x="10950" y="435"/>
                    <a:pt x="10746" y="307"/>
                  </a:cubicBezTo>
                  <a:cubicBezTo>
                    <a:pt x="10414" y="103"/>
                    <a:pt x="9980" y="1"/>
                    <a:pt x="9342" y="1"/>
                  </a:cubicBezTo>
                  <a:cubicBezTo>
                    <a:pt x="8602" y="1"/>
                    <a:pt x="8194" y="103"/>
                    <a:pt x="7964" y="307"/>
                  </a:cubicBezTo>
                  <a:cubicBezTo>
                    <a:pt x="7658" y="435"/>
                    <a:pt x="7428" y="435"/>
                    <a:pt x="7019" y="435"/>
                  </a:cubicBezTo>
                  <a:cubicBezTo>
                    <a:pt x="6484" y="435"/>
                    <a:pt x="6279" y="435"/>
                    <a:pt x="6050" y="307"/>
                  </a:cubicBezTo>
                  <a:cubicBezTo>
                    <a:pt x="5743" y="103"/>
                    <a:pt x="5309" y="1"/>
                    <a:pt x="4671" y="1"/>
                  </a:cubicBezTo>
                  <a:cubicBezTo>
                    <a:pt x="3931" y="1"/>
                    <a:pt x="3599" y="103"/>
                    <a:pt x="3293" y="307"/>
                  </a:cubicBezTo>
                  <a:cubicBezTo>
                    <a:pt x="2961" y="435"/>
                    <a:pt x="2757" y="435"/>
                    <a:pt x="2323" y="435"/>
                  </a:cubicBezTo>
                  <a:cubicBezTo>
                    <a:pt x="1915" y="435"/>
                    <a:pt x="1685" y="435"/>
                    <a:pt x="1379" y="307"/>
                  </a:cubicBezTo>
                  <a:cubicBezTo>
                    <a:pt x="1047" y="103"/>
                    <a:pt x="74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5" name="Google Shape;1325;p9"/>
            <p:cNvSpPr/>
            <p:nvPr/>
          </p:nvSpPr>
          <p:spPr>
            <a:xfrm>
              <a:off x="3246814" y="1112628"/>
              <a:ext cx="377491" cy="42880"/>
            </a:xfrm>
            <a:custGeom>
              <a:rect b="b" l="l" r="r" t="t"/>
              <a:pathLst>
                <a:path extrusionOk="0" h="1583" w="13936">
                  <a:moveTo>
                    <a:pt x="2348" y="0"/>
                  </a:moveTo>
                  <a:cubicBezTo>
                    <a:pt x="1608" y="0"/>
                    <a:pt x="1276" y="204"/>
                    <a:pt x="970" y="306"/>
                  </a:cubicBezTo>
                  <a:cubicBezTo>
                    <a:pt x="638" y="434"/>
                    <a:pt x="434" y="536"/>
                    <a:pt x="0" y="536"/>
                  </a:cubicBezTo>
                  <a:lnTo>
                    <a:pt x="0" y="1583"/>
                  </a:lnTo>
                  <a:cubicBezTo>
                    <a:pt x="766" y="1583"/>
                    <a:pt x="1072" y="1480"/>
                    <a:pt x="1404" y="1378"/>
                  </a:cubicBezTo>
                  <a:cubicBezTo>
                    <a:pt x="1608" y="1276"/>
                    <a:pt x="1812" y="1174"/>
                    <a:pt x="2348" y="1174"/>
                  </a:cubicBezTo>
                  <a:cubicBezTo>
                    <a:pt x="2782" y="1174"/>
                    <a:pt x="2986" y="1276"/>
                    <a:pt x="3318" y="1378"/>
                  </a:cubicBezTo>
                  <a:cubicBezTo>
                    <a:pt x="3625" y="1480"/>
                    <a:pt x="3956" y="1583"/>
                    <a:pt x="4696" y="1583"/>
                  </a:cubicBezTo>
                  <a:cubicBezTo>
                    <a:pt x="5335" y="1583"/>
                    <a:pt x="5743" y="1480"/>
                    <a:pt x="6075" y="1378"/>
                  </a:cubicBezTo>
                  <a:cubicBezTo>
                    <a:pt x="6279" y="1276"/>
                    <a:pt x="6509" y="1174"/>
                    <a:pt x="7019" y="1174"/>
                  </a:cubicBezTo>
                  <a:cubicBezTo>
                    <a:pt x="7453" y="1174"/>
                    <a:pt x="7657" y="1276"/>
                    <a:pt x="7887" y="1378"/>
                  </a:cubicBezTo>
                  <a:cubicBezTo>
                    <a:pt x="8193" y="1480"/>
                    <a:pt x="8627" y="1583"/>
                    <a:pt x="9265" y="1583"/>
                  </a:cubicBezTo>
                  <a:cubicBezTo>
                    <a:pt x="10005" y="1583"/>
                    <a:pt x="10337" y="1480"/>
                    <a:pt x="10643" y="1378"/>
                  </a:cubicBezTo>
                  <a:cubicBezTo>
                    <a:pt x="10975" y="1276"/>
                    <a:pt x="11179" y="1174"/>
                    <a:pt x="11613" y="1174"/>
                  </a:cubicBezTo>
                  <a:cubicBezTo>
                    <a:pt x="12124" y="1174"/>
                    <a:pt x="12353" y="1276"/>
                    <a:pt x="12557" y="1378"/>
                  </a:cubicBezTo>
                  <a:cubicBezTo>
                    <a:pt x="12889" y="1480"/>
                    <a:pt x="13298" y="1583"/>
                    <a:pt x="13936" y="1583"/>
                  </a:cubicBezTo>
                  <a:lnTo>
                    <a:pt x="13936" y="536"/>
                  </a:lnTo>
                  <a:cubicBezTo>
                    <a:pt x="13527" y="536"/>
                    <a:pt x="13298" y="434"/>
                    <a:pt x="12991" y="306"/>
                  </a:cubicBezTo>
                  <a:cubicBezTo>
                    <a:pt x="12660" y="204"/>
                    <a:pt x="12353" y="0"/>
                    <a:pt x="11613" y="0"/>
                  </a:cubicBezTo>
                  <a:cubicBezTo>
                    <a:pt x="10975" y="0"/>
                    <a:pt x="10541" y="204"/>
                    <a:pt x="10209" y="306"/>
                  </a:cubicBezTo>
                  <a:cubicBezTo>
                    <a:pt x="10005" y="434"/>
                    <a:pt x="9801" y="536"/>
                    <a:pt x="9265" y="536"/>
                  </a:cubicBezTo>
                  <a:cubicBezTo>
                    <a:pt x="8831" y="536"/>
                    <a:pt x="8627" y="434"/>
                    <a:pt x="8423" y="306"/>
                  </a:cubicBezTo>
                  <a:cubicBezTo>
                    <a:pt x="8091" y="204"/>
                    <a:pt x="7657" y="0"/>
                    <a:pt x="7019" y="0"/>
                  </a:cubicBezTo>
                  <a:cubicBezTo>
                    <a:pt x="6279" y="0"/>
                    <a:pt x="5871" y="204"/>
                    <a:pt x="5641" y="306"/>
                  </a:cubicBezTo>
                  <a:cubicBezTo>
                    <a:pt x="5335" y="434"/>
                    <a:pt x="5105" y="536"/>
                    <a:pt x="4696" y="536"/>
                  </a:cubicBezTo>
                  <a:cubicBezTo>
                    <a:pt x="4161" y="536"/>
                    <a:pt x="3956" y="434"/>
                    <a:pt x="3727" y="306"/>
                  </a:cubicBezTo>
                  <a:cubicBezTo>
                    <a:pt x="3420" y="204"/>
                    <a:pt x="2986" y="0"/>
                    <a:pt x="2348"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6" name="Google Shape;1326;p9"/>
            <p:cNvSpPr/>
            <p:nvPr/>
          </p:nvSpPr>
          <p:spPr>
            <a:xfrm>
              <a:off x="3419632" y="813257"/>
              <a:ext cx="31828" cy="48432"/>
            </a:xfrm>
            <a:custGeom>
              <a:rect b="b" l="l" r="r" t="t"/>
              <a:pathLst>
                <a:path extrusionOk="0" h="1788" w="1175">
                  <a:moveTo>
                    <a:pt x="1" y="1"/>
                  </a:moveTo>
                  <a:lnTo>
                    <a:pt x="1" y="1787"/>
                  </a:lnTo>
                  <a:lnTo>
                    <a:pt x="1175" y="178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7" name="Google Shape;1327;p9"/>
            <p:cNvSpPr/>
            <p:nvPr/>
          </p:nvSpPr>
          <p:spPr>
            <a:xfrm>
              <a:off x="3419632" y="766938"/>
              <a:ext cx="31828" cy="34618"/>
            </a:xfrm>
            <a:custGeom>
              <a:rect b="b" l="l" r="r" t="t"/>
              <a:pathLst>
                <a:path extrusionOk="0" h="1278" w="1175">
                  <a:moveTo>
                    <a:pt x="1" y="1"/>
                  </a:moveTo>
                  <a:lnTo>
                    <a:pt x="1" y="1277"/>
                  </a:lnTo>
                  <a:lnTo>
                    <a:pt x="1175" y="1277"/>
                  </a:lnTo>
                  <a:lnTo>
                    <a:pt x="1175"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8" name="Google Shape;1328;p9"/>
            <p:cNvSpPr/>
            <p:nvPr/>
          </p:nvSpPr>
          <p:spPr>
            <a:xfrm>
              <a:off x="3336690" y="833329"/>
              <a:ext cx="51873" cy="57398"/>
            </a:xfrm>
            <a:custGeom>
              <a:rect b="b" l="l" r="r" t="t"/>
              <a:pathLst>
                <a:path extrusionOk="0" h="2119" w="1915">
                  <a:moveTo>
                    <a:pt x="843" y="0"/>
                  </a:moveTo>
                  <a:lnTo>
                    <a:pt x="0" y="638"/>
                  </a:lnTo>
                  <a:lnTo>
                    <a:pt x="1047" y="2118"/>
                  </a:lnTo>
                  <a:cubicBezTo>
                    <a:pt x="1276" y="1812"/>
                    <a:pt x="1583" y="1582"/>
                    <a:pt x="1914" y="1480"/>
                  </a:cubicBezTo>
                  <a:lnTo>
                    <a:pt x="843"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29" name="Google Shape;1329;p9"/>
            <p:cNvSpPr/>
            <p:nvPr/>
          </p:nvSpPr>
          <p:spPr>
            <a:xfrm>
              <a:off x="3295896" y="781457"/>
              <a:ext cx="43584" cy="42907"/>
            </a:xfrm>
            <a:custGeom>
              <a:rect b="b" l="l" r="r" t="t"/>
              <a:pathLst>
                <a:path extrusionOk="0" h="1584" w="1609">
                  <a:moveTo>
                    <a:pt x="970" y="1"/>
                  </a:moveTo>
                  <a:lnTo>
                    <a:pt x="0" y="639"/>
                  </a:lnTo>
                  <a:lnTo>
                    <a:pt x="741" y="1583"/>
                  </a:lnTo>
                  <a:lnTo>
                    <a:pt x="1608" y="945"/>
                  </a:lnTo>
                  <a:lnTo>
                    <a:pt x="970"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0" name="Google Shape;1330;p9"/>
            <p:cNvSpPr/>
            <p:nvPr/>
          </p:nvSpPr>
          <p:spPr>
            <a:xfrm>
              <a:off x="3287608" y="902457"/>
              <a:ext cx="54635" cy="42880"/>
            </a:xfrm>
            <a:custGeom>
              <a:rect b="b" l="l" r="r" t="t"/>
              <a:pathLst>
                <a:path extrusionOk="0" h="1583" w="2017">
                  <a:moveTo>
                    <a:pt x="306" y="0"/>
                  </a:moveTo>
                  <a:lnTo>
                    <a:pt x="0" y="1047"/>
                  </a:lnTo>
                  <a:lnTo>
                    <a:pt x="1480" y="1481"/>
                  </a:lnTo>
                  <a:cubicBezTo>
                    <a:pt x="1583" y="1583"/>
                    <a:pt x="1685" y="1583"/>
                    <a:pt x="1685" y="1583"/>
                  </a:cubicBezTo>
                  <a:cubicBezTo>
                    <a:pt x="1812" y="1276"/>
                    <a:pt x="1914" y="843"/>
                    <a:pt x="2016" y="638"/>
                  </a:cubicBezTo>
                  <a:lnTo>
                    <a:pt x="306"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1" name="Google Shape;1331;p9"/>
            <p:cNvSpPr/>
            <p:nvPr/>
          </p:nvSpPr>
          <p:spPr>
            <a:xfrm>
              <a:off x="3226769" y="882412"/>
              <a:ext cx="40821" cy="40117"/>
            </a:xfrm>
            <a:custGeom>
              <a:rect b="b" l="l" r="r" t="t"/>
              <a:pathLst>
                <a:path extrusionOk="0" h="1481" w="1507">
                  <a:moveTo>
                    <a:pt x="332" y="0"/>
                  </a:moveTo>
                  <a:lnTo>
                    <a:pt x="0" y="1047"/>
                  </a:lnTo>
                  <a:lnTo>
                    <a:pt x="1072" y="1480"/>
                  </a:lnTo>
                  <a:lnTo>
                    <a:pt x="1506" y="409"/>
                  </a:lnTo>
                  <a:lnTo>
                    <a:pt x="33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2" name="Google Shape;1332;p9"/>
            <p:cNvSpPr/>
            <p:nvPr/>
          </p:nvSpPr>
          <p:spPr>
            <a:xfrm>
              <a:off x="3529580" y="902457"/>
              <a:ext cx="54635" cy="42880"/>
            </a:xfrm>
            <a:custGeom>
              <a:rect b="b" l="l" r="r" t="t"/>
              <a:pathLst>
                <a:path extrusionOk="0" h="1583" w="2017">
                  <a:moveTo>
                    <a:pt x="1685" y="0"/>
                  </a:moveTo>
                  <a:lnTo>
                    <a:pt x="0" y="638"/>
                  </a:lnTo>
                  <a:cubicBezTo>
                    <a:pt x="102" y="843"/>
                    <a:pt x="204" y="1276"/>
                    <a:pt x="306" y="1583"/>
                  </a:cubicBezTo>
                  <a:cubicBezTo>
                    <a:pt x="306" y="1583"/>
                    <a:pt x="408" y="1583"/>
                    <a:pt x="536" y="1481"/>
                  </a:cubicBezTo>
                  <a:lnTo>
                    <a:pt x="2016" y="1047"/>
                  </a:lnTo>
                  <a:lnTo>
                    <a:pt x="168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3" name="Google Shape;1333;p9"/>
            <p:cNvSpPr/>
            <p:nvPr/>
          </p:nvSpPr>
          <p:spPr>
            <a:xfrm>
              <a:off x="3604233" y="882412"/>
              <a:ext cx="40117" cy="40117"/>
            </a:xfrm>
            <a:custGeom>
              <a:rect b="b" l="l" r="r" t="t"/>
              <a:pathLst>
                <a:path extrusionOk="0" h="1481" w="1481">
                  <a:moveTo>
                    <a:pt x="1175" y="0"/>
                  </a:moveTo>
                  <a:lnTo>
                    <a:pt x="0" y="409"/>
                  </a:lnTo>
                  <a:lnTo>
                    <a:pt x="434" y="1480"/>
                  </a:lnTo>
                  <a:lnTo>
                    <a:pt x="1481" y="1047"/>
                  </a:lnTo>
                  <a:lnTo>
                    <a:pt x="1175"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4" name="Google Shape;1334;p9"/>
            <p:cNvSpPr/>
            <p:nvPr/>
          </p:nvSpPr>
          <p:spPr>
            <a:xfrm>
              <a:off x="3483261" y="833329"/>
              <a:ext cx="51873" cy="57398"/>
            </a:xfrm>
            <a:custGeom>
              <a:rect b="b" l="l" r="r" t="t"/>
              <a:pathLst>
                <a:path extrusionOk="0" h="2119" w="1915">
                  <a:moveTo>
                    <a:pt x="1072" y="0"/>
                  </a:moveTo>
                  <a:lnTo>
                    <a:pt x="0" y="1480"/>
                  </a:lnTo>
                  <a:cubicBezTo>
                    <a:pt x="332" y="1582"/>
                    <a:pt x="638" y="1812"/>
                    <a:pt x="842" y="2118"/>
                  </a:cubicBezTo>
                  <a:lnTo>
                    <a:pt x="1914" y="638"/>
                  </a:lnTo>
                  <a:lnTo>
                    <a:pt x="1072" y="0"/>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5" name="Google Shape;1335;p9"/>
            <p:cNvSpPr/>
            <p:nvPr/>
          </p:nvSpPr>
          <p:spPr>
            <a:xfrm>
              <a:off x="3532343" y="781457"/>
              <a:ext cx="42880" cy="42907"/>
            </a:xfrm>
            <a:custGeom>
              <a:rect b="b" l="l" r="r" t="t"/>
              <a:pathLst>
                <a:path extrusionOk="0" h="1584" w="1583">
                  <a:moveTo>
                    <a:pt x="638" y="1"/>
                  </a:moveTo>
                  <a:lnTo>
                    <a:pt x="0" y="945"/>
                  </a:lnTo>
                  <a:lnTo>
                    <a:pt x="842" y="1583"/>
                  </a:lnTo>
                  <a:lnTo>
                    <a:pt x="1583" y="639"/>
                  </a:lnTo>
                  <a:lnTo>
                    <a:pt x="638" y="1"/>
                  </a:ln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6" name="Google Shape;1336;p9"/>
            <p:cNvSpPr/>
            <p:nvPr/>
          </p:nvSpPr>
          <p:spPr>
            <a:xfrm>
              <a:off x="3362261" y="890701"/>
              <a:ext cx="147275" cy="66391"/>
            </a:xfrm>
            <a:custGeom>
              <a:rect b="b" l="l" r="r" t="t"/>
              <a:pathLst>
                <a:path extrusionOk="0" h="2451" w="5437">
                  <a:moveTo>
                    <a:pt x="2757" y="0"/>
                  </a:moveTo>
                  <a:cubicBezTo>
                    <a:pt x="1277" y="0"/>
                    <a:pt x="205" y="1072"/>
                    <a:pt x="1" y="2349"/>
                  </a:cubicBezTo>
                  <a:cubicBezTo>
                    <a:pt x="103" y="2451"/>
                    <a:pt x="205" y="2451"/>
                    <a:pt x="434" y="2451"/>
                  </a:cubicBezTo>
                  <a:cubicBezTo>
                    <a:pt x="843" y="2451"/>
                    <a:pt x="1073" y="2349"/>
                    <a:pt x="1379" y="2246"/>
                  </a:cubicBezTo>
                  <a:cubicBezTo>
                    <a:pt x="1609" y="2017"/>
                    <a:pt x="2017" y="1915"/>
                    <a:pt x="2757" y="1915"/>
                  </a:cubicBezTo>
                  <a:cubicBezTo>
                    <a:pt x="3395" y="1915"/>
                    <a:pt x="3829" y="2017"/>
                    <a:pt x="4161" y="2246"/>
                  </a:cubicBezTo>
                  <a:cubicBezTo>
                    <a:pt x="4365" y="2349"/>
                    <a:pt x="4569" y="2451"/>
                    <a:pt x="5003" y="2451"/>
                  </a:cubicBezTo>
                  <a:cubicBezTo>
                    <a:pt x="5207" y="2451"/>
                    <a:pt x="5309" y="2451"/>
                    <a:pt x="5437" y="2349"/>
                  </a:cubicBezTo>
                  <a:cubicBezTo>
                    <a:pt x="5207" y="1072"/>
                    <a:pt x="4161" y="0"/>
                    <a:pt x="2757" y="0"/>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37" name="Google Shape;1337;p9"/>
            <p:cNvSpPr/>
            <p:nvPr/>
          </p:nvSpPr>
          <p:spPr>
            <a:xfrm>
              <a:off x="3183890" y="971584"/>
              <a:ext cx="504017" cy="42880"/>
            </a:xfrm>
            <a:custGeom>
              <a:rect b="b" l="l" r="r" t="t"/>
              <a:pathLst>
                <a:path extrusionOk="0" h="1583" w="18607">
                  <a:moveTo>
                    <a:pt x="1" y="1"/>
                  </a:moveTo>
                  <a:lnTo>
                    <a:pt x="1" y="1047"/>
                  </a:lnTo>
                  <a:cubicBezTo>
                    <a:pt x="537" y="1047"/>
                    <a:pt x="639" y="1175"/>
                    <a:pt x="945" y="1277"/>
                  </a:cubicBezTo>
                  <a:cubicBezTo>
                    <a:pt x="1277" y="1379"/>
                    <a:pt x="1583" y="1583"/>
                    <a:pt x="2323" y="1583"/>
                  </a:cubicBezTo>
                  <a:cubicBezTo>
                    <a:pt x="3089" y="1583"/>
                    <a:pt x="3395" y="1379"/>
                    <a:pt x="3727" y="1277"/>
                  </a:cubicBezTo>
                  <a:cubicBezTo>
                    <a:pt x="3931" y="1175"/>
                    <a:pt x="4135" y="1047"/>
                    <a:pt x="4671" y="1047"/>
                  </a:cubicBezTo>
                  <a:cubicBezTo>
                    <a:pt x="5105" y="1047"/>
                    <a:pt x="5309" y="1175"/>
                    <a:pt x="5641" y="1277"/>
                  </a:cubicBezTo>
                  <a:cubicBezTo>
                    <a:pt x="5948" y="1379"/>
                    <a:pt x="6279" y="1583"/>
                    <a:pt x="7019" y="1583"/>
                  </a:cubicBezTo>
                  <a:cubicBezTo>
                    <a:pt x="7658" y="1583"/>
                    <a:pt x="8066" y="1379"/>
                    <a:pt x="8398" y="1277"/>
                  </a:cubicBezTo>
                  <a:cubicBezTo>
                    <a:pt x="8602" y="1175"/>
                    <a:pt x="8832" y="1047"/>
                    <a:pt x="9342" y="1047"/>
                  </a:cubicBezTo>
                  <a:cubicBezTo>
                    <a:pt x="9776" y="1047"/>
                    <a:pt x="9980" y="1175"/>
                    <a:pt x="10210" y="1277"/>
                  </a:cubicBezTo>
                  <a:cubicBezTo>
                    <a:pt x="10516" y="1379"/>
                    <a:pt x="10950" y="1583"/>
                    <a:pt x="11588" y="1583"/>
                  </a:cubicBezTo>
                  <a:cubicBezTo>
                    <a:pt x="12328" y="1583"/>
                    <a:pt x="12660" y="1379"/>
                    <a:pt x="12966" y="1277"/>
                  </a:cubicBezTo>
                  <a:cubicBezTo>
                    <a:pt x="13298" y="1175"/>
                    <a:pt x="13502" y="1047"/>
                    <a:pt x="13936" y="1047"/>
                  </a:cubicBezTo>
                  <a:cubicBezTo>
                    <a:pt x="14447" y="1047"/>
                    <a:pt x="14676" y="1175"/>
                    <a:pt x="14880" y="1277"/>
                  </a:cubicBezTo>
                  <a:cubicBezTo>
                    <a:pt x="15212" y="1379"/>
                    <a:pt x="15621" y="1583"/>
                    <a:pt x="16259" y="1583"/>
                  </a:cubicBezTo>
                  <a:cubicBezTo>
                    <a:pt x="16999" y="1583"/>
                    <a:pt x="17331" y="1379"/>
                    <a:pt x="17637" y="1277"/>
                  </a:cubicBezTo>
                  <a:cubicBezTo>
                    <a:pt x="17969" y="1175"/>
                    <a:pt x="18173" y="1047"/>
                    <a:pt x="18607" y="1047"/>
                  </a:cubicBezTo>
                  <a:lnTo>
                    <a:pt x="18607" y="1"/>
                  </a:lnTo>
                  <a:cubicBezTo>
                    <a:pt x="18173" y="1"/>
                    <a:pt x="17969" y="103"/>
                    <a:pt x="17637" y="205"/>
                  </a:cubicBezTo>
                  <a:cubicBezTo>
                    <a:pt x="17331" y="307"/>
                    <a:pt x="16999" y="537"/>
                    <a:pt x="16259" y="537"/>
                  </a:cubicBezTo>
                  <a:cubicBezTo>
                    <a:pt x="15621" y="537"/>
                    <a:pt x="15212" y="307"/>
                    <a:pt x="14880" y="205"/>
                  </a:cubicBezTo>
                  <a:cubicBezTo>
                    <a:pt x="14676" y="103"/>
                    <a:pt x="14447" y="1"/>
                    <a:pt x="13936" y="1"/>
                  </a:cubicBezTo>
                  <a:cubicBezTo>
                    <a:pt x="13502" y="1"/>
                    <a:pt x="13298" y="103"/>
                    <a:pt x="12966" y="205"/>
                  </a:cubicBezTo>
                  <a:cubicBezTo>
                    <a:pt x="12660" y="307"/>
                    <a:pt x="12328" y="537"/>
                    <a:pt x="11588" y="537"/>
                  </a:cubicBezTo>
                  <a:cubicBezTo>
                    <a:pt x="10950" y="537"/>
                    <a:pt x="10516" y="307"/>
                    <a:pt x="10210" y="205"/>
                  </a:cubicBezTo>
                  <a:cubicBezTo>
                    <a:pt x="9980" y="103"/>
                    <a:pt x="9776" y="1"/>
                    <a:pt x="9342" y="1"/>
                  </a:cubicBezTo>
                  <a:cubicBezTo>
                    <a:pt x="8832" y="1"/>
                    <a:pt x="8602" y="103"/>
                    <a:pt x="8398" y="205"/>
                  </a:cubicBezTo>
                  <a:cubicBezTo>
                    <a:pt x="8066" y="307"/>
                    <a:pt x="7658" y="537"/>
                    <a:pt x="7019" y="537"/>
                  </a:cubicBezTo>
                  <a:cubicBezTo>
                    <a:pt x="6279" y="537"/>
                    <a:pt x="5948" y="307"/>
                    <a:pt x="5641" y="205"/>
                  </a:cubicBezTo>
                  <a:cubicBezTo>
                    <a:pt x="5309" y="103"/>
                    <a:pt x="5105" y="1"/>
                    <a:pt x="4671" y="1"/>
                  </a:cubicBezTo>
                  <a:cubicBezTo>
                    <a:pt x="4135" y="1"/>
                    <a:pt x="3931" y="103"/>
                    <a:pt x="3727" y="205"/>
                  </a:cubicBezTo>
                  <a:cubicBezTo>
                    <a:pt x="3395" y="307"/>
                    <a:pt x="3089" y="537"/>
                    <a:pt x="2323" y="537"/>
                  </a:cubicBezTo>
                  <a:cubicBezTo>
                    <a:pt x="1583" y="537"/>
                    <a:pt x="1277" y="307"/>
                    <a:pt x="945" y="205"/>
                  </a:cubicBezTo>
                  <a:cubicBezTo>
                    <a:pt x="639" y="103"/>
                    <a:pt x="537"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grpSp>
        <p:nvGrpSpPr>
          <p:cNvPr id="1338" name="Google Shape;1338;p9"/>
          <p:cNvGrpSpPr/>
          <p:nvPr/>
        </p:nvGrpSpPr>
        <p:grpSpPr>
          <a:xfrm>
            <a:off x="6872839" y="2270117"/>
            <a:ext cx="504017" cy="474979"/>
            <a:chOff x="4019024" y="766938"/>
            <a:chExt cx="504017" cy="474979"/>
          </a:xfrm>
        </p:grpSpPr>
        <p:sp>
          <p:nvSpPr>
            <p:cNvPr id="1339" name="Google Shape;1339;p9"/>
            <p:cNvSpPr/>
            <p:nvPr/>
          </p:nvSpPr>
          <p:spPr>
            <a:xfrm>
              <a:off x="4019024" y="997154"/>
              <a:ext cx="504017" cy="92666"/>
            </a:xfrm>
            <a:custGeom>
              <a:rect b="b" l="l" r="r" t="t"/>
              <a:pathLst>
                <a:path extrusionOk="0" h="3421" w="18607">
                  <a:moveTo>
                    <a:pt x="2017" y="1"/>
                  </a:moveTo>
                  <a:cubicBezTo>
                    <a:pt x="843" y="1"/>
                    <a:pt x="1" y="869"/>
                    <a:pt x="1" y="2017"/>
                  </a:cubicBezTo>
                  <a:lnTo>
                    <a:pt x="1" y="3421"/>
                  </a:lnTo>
                  <a:lnTo>
                    <a:pt x="18607" y="3421"/>
                  </a:lnTo>
                  <a:lnTo>
                    <a:pt x="18607" y="2017"/>
                  </a:lnTo>
                  <a:cubicBezTo>
                    <a:pt x="18607" y="869"/>
                    <a:pt x="17663" y="1"/>
                    <a:pt x="16591" y="1"/>
                  </a:cubicBezTo>
                  <a:cubicBezTo>
                    <a:pt x="16055" y="1"/>
                    <a:pt x="15519" y="231"/>
                    <a:pt x="15110" y="639"/>
                  </a:cubicBezTo>
                  <a:cubicBezTo>
                    <a:pt x="14779" y="231"/>
                    <a:pt x="14243" y="1"/>
                    <a:pt x="13604" y="1"/>
                  </a:cubicBezTo>
                  <a:cubicBezTo>
                    <a:pt x="13094" y="1"/>
                    <a:pt x="12558" y="231"/>
                    <a:pt x="12226" y="639"/>
                  </a:cubicBezTo>
                  <a:cubicBezTo>
                    <a:pt x="11818" y="231"/>
                    <a:pt x="11282" y="1"/>
                    <a:pt x="10746" y="1"/>
                  </a:cubicBezTo>
                  <a:cubicBezTo>
                    <a:pt x="10210" y="1"/>
                    <a:pt x="9674" y="231"/>
                    <a:pt x="9266" y="639"/>
                  </a:cubicBezTo>
                  <a:cubicBezTo>
                    <a:pt x="8934" y="231"/>
                    <a:pt x="8398" y="1"/>
                    <a:pt x="7862" y="1"/>
                  </a:cubicBezTo>
                  <a:cubicBezTo>
                    <a:pt x="7224" y="1"/>
                    <a:pt x="6713" y="231"/>
                    <a:pt x="6382" y="639"/>
                  </a:cubicBezTo>
                  <a:cubicBezTo>
                    <a:pt x="5948" y="231"/>
                    <a:pt x="5539" y="1"/>
                    <a:pt x="4901" y="1"/>
                  </a:cubicBezTo>
                  <a:cubicBezTo>
                    <a:pt x="4365" y="1"/>
                    <a:pt x="3829" y="231"/>
                    <a:pt x="3395" y="639"/>
                  </a:cubicBezTo>
                  <a:cubicBezTo>
                    <a:pt x="3089" y="231"/>
                    <a:pt x="2553" y="1"/>
                    <a:pt x="2017" y="1"/>
                  </a:cubicBez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0" name="Google Shape;1340;p9"/>
            <p:cNvSpPr/>
            <p:nvPr/>
          </p:nvSpPr>
          <p:spPr>
            <a:xfrm>
              <a:off x="4019024" y="1120917"/>
              <a:ext cx="504017" cy="121000"/>
            </a:xfrm>
            <a:custGeom>
              <a:rect b="b" l="l" r="r" t="t"/>
              <a:pathLst>
                <a:path extrusionOk="0" h="4467" w="18607">
                  <a:moveTo>
                    <a:pt x="3931" y="1608"/>
                  </a:moveTo>
                  <a:lnTo>
                    <a:pt x="3931" y="2680"/>
                  </a:lnTo>
                  <a:lnTo>
                    <a:pt x="2757" y="2680"/>
                  </a:lnTo>
                  <a:lnTo>
                    <a:pt x="2757" y="1608"/>
                  </a:lnTo>
                  <a:close/>
                  <a:moveTo>
                    <a:pt x="6918" y="1608"/>
                  </a:moveTo>
                  <a:lnTo>
                    <a:pt x="6918" y="2680"/>
                  </a:lnTo>
                  <a:lnTo>
                    <a:pt x="5744" y="2680"/>
                  </a:lnTo>
                  <a:lnTo>
                    <a:pt x="5744" y="1608"/>
                  </a:lnTo>
                  <a:close/>
                  <a:moveTo>
                    <a:pt x="9776" y="1608"/>
                  </a:moveTo>
                  <a:lnTo>
                    <a:pt x="9776" y="2680"/>
                  </a:lnTo>
                  <a:lnTo>
                    <a:pt x="8628" y="2680"/>
                  </a:lnTo>
                  <a:lnTo>
                    <a:pt x="8628" y="1608"/>
                  </a:lnTo>
                  <a:close/>
                  <a:moveTo>
                    <a:pt x="12762" y="1608"/>
                  </a:moveTo>
                  <a:lnTo>
                    <a:pt x="12762" y="2680"/>
                  </a:lnTo>
                  <a:lnTo>
                    <a:pt x="11486" y="2680"/>
                  </a:lnTo>
                  <a:lnTo>
                    <a:pt x="11486" y="1608"/>
                  </a:lnTo>
                  <a:close/>
                  <a:moveTo>
                    <a:pt x="15646" y="1608"/>
                  </a:moveTo>
                  <a:lnTo>
                    <a:pt x="15646" y="2680"/>
                  </a:lnTo>
                  <a:lnTo>
                    <a:pt x="14472" y="2680"/>
                  </a:lnTo>
                  <a:lnTo>
                    <a:pt x="14472" y="1608"/>
                  </a:lnTo>
                  <a:close/>
                  <a:moveTo>
                    <a:pt x="1" y="0"/>
                  </a:moveTo>
                  <a:lnTo>
                    <a:pt x="1" y="4467"/>
                  </a:lnTo>
                  <a:lnTo>
                    <a:pt x="18607" y="4467"/>
                  </a:lnTo>
                  <a:lnTo>
                    <a:pt x="18607"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1" name="Google Shape;1341;p9"/>
            <p:cNvSpPr/>
            <p:nvPr/>
          </p:nvSpPr>
          <p:spPr>
            <a:xfrm>
              <a:off x="4073660" y="766938"/>
              <a:ext cx="51873" cy="66419"/>
            </a:xfrm>
            <a:custGeom>
              <a:rect b="b" l="l" r="r" t="t"/>
              <a:pathLst>
                <a:path extrusionOk="0" h="2452" w="1915">
                  <a:moveTo>
                    <a:pt x="970" y="1"/>
                  </a:moveTo>
                  <a:lnTo>
                    <a:pt x="0" y="1915"/>
                  </a:lnTo>
                  <a:lnTo>
                    <a:pt x="970" y="2451"/>
                  </a:lnTo>
                  <a:lnTo>
                    <a:pt x="1914" y="537"/>
                  </a:lnTo>
                  <a:lnTo>
                    <a:pt x="9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2" name="Google Shape;1342;p9"/>
            <p:cNvSpPr/>
            <p:nvPr/>
          </p:nvSpPr>
          <p:spPr>
            <a:xfrm>
              <a:off x="4186344" y="766938"/>
              <a:ext cx="51873" cy="66419"/>
            </a:xfrm>
            <a:custGeom>
              <a:rect b="b" l="l" r="r" t="t"/>
              <a:pathLst>
                <a:path extrusionOk="0" h="2452" w="1915">
                  <a:moveTo>
                    <a:pt x="945" y="1"/>
                  </a:moveTo>
                  <a:lnTo>
                    <a:pt x="0" y="1915"/>
                  </a:lnTo>
                  <a:lnTo>
                    <a:pt x="945" y="2451"/>
                  </a:lnTo>
                  <a:lnTo>
                    <a:pt x="1915" y="537"/>
                  </a:lnTo>
                  <a:lnTo>
                    <a:pt x="94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3" name="Google Shape;1343;p9"/>
            <p:cNvSpPr/>
            <p:nvPr/>
          </p:nvSpPr>
          <p:spPr>
            <a:xfrm>
              <a:off x="4298351" y="766938"/>
              <a:ext cx="51873" cy="66419"/>
            </a:xfrm>
            <a:custGeom>
              <a:rect b="b" l="l" r="r" t="t"/>
              <a:pathLst>
                <a:path extrusionOk="0" h="2452" w="1915">
                  <a:moveTo>
                    <a:pt x="970" y="1"/>
                  </a:moveTo>
                  <a:lnTo>
                    <a:pt x="0" y="1915"/>
                  </a:lnTo>
                  <a:lnTo>
                    <a:pt x="970" y="2451"/>
                  </a:lnTo>
                  <a:lnTo>
                    <a:pt x="1914" y="537"/>
                  </a:lnTo>
                  <a:lnTo>
                    <a:pt x="970"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4" name="Google Shape;1344;p9"/>
            <p:cNvSpPr/>
            <p:nvPr/>
          </p:nvSpPr>
          <p:spPr>
            <a:xfrm>
              <a:off x="4411035" y="766938"/>
              <a:ext cx="54635" cy="66419"/>
            </a:xfrm>
            <a:custGeom>
              <a:rect b="b" l="l" r="r" t="t"/>
              <a:pathLst>
                <a:path extrusionOk="0" h="2452" w="2017">
                  <a:moveTo>
                    <a:pt x="945" y="1"/>
                  </a:moveTo>
                  <a:lnTo>
                    <a:pt x="0" y="1915"/>
                  </a:lnTo>
                  <a:lnTo>
                    <a:pt x="1047" y="2451"/>
                  </a:lnTo>
                  <a:lnTo>
                    <a:pt x="2017" y="537"/>
                  </a:lnTo>
                  <a:lnTo>
                    <a:pt x="945" y="1"/>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5" name="Google Shape;1345;p9"/>
            <p:cNvSpPr/>
            <p:nvPr/>
          </p:nvSpPr>
          <p:spPr>
            <a:xfrm>
              <a:off x="4073660" y="887938"/>
              <a:ext cx="51873" cy="63629"/>
            </a:xfrm>
            <a:custGeom>
              <a:rect b="b" l="l" r="r" t="t"/>
              <a:pathLst>
                <a:path extrusionOk="0" h="2349" w="1915">
                  <a:moveTo>
                    <a:pt x="970" y="0"/>
                  </a:moveTo>
                  <a:lnTo>
                    <a:pt x="0" y="1812"/>
                  </a:lnTo>
                  <a:lnTo>
                    <a:pt x="970" y="2348"/>
                  </a:lnTo>
                  <a:lnTo>
                    <a:pt x="1914" y="434"/>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6" name="Google Shape;1346;p9"/>
            <p:cNvSpPr/>
            <p:nvPr/>
          </p:nvSpPr>
          <p:spPr>
            <a:xfrm>
              <a:off x="4186344" y="887938"/>
              <a:ext cx="51873" cy="63629"/>
            </a:xfrm>
            <a:custGeom>
              <a:rect b="b" l="l" r="r" t="t"/>
              <a:pathLst>
                <a:path extrusionOk="0" h="2349" w="1915">
                  <a:moveTo>
                    <a:pt x="945" y="0"/>
                  </a:moveTo>
                  <a:lnTo>
                    <a:pt x="0" y="1812"/>
                  </a:lnTo>
                  <a:lnTo>
                    <a:pt x="945" y="2348"/>
                  </a:lnTo>
                  <a:lnTo>
                    <a:pt x="1915" y="434"/>
                  </a:lnTo>
                  <a:lnTo>
                    <a:pt x="94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7" name="Google Shape;1347;p9"/>
            <p:cNvSpPr/>
            <p:nvPr/>
          </p:nvSpPr>
          <p:spPr>
            <a:xfrm>
              <a:off x="4298351" y="887938"/>
              <a:ext cx="51873" cy="63629"/>
            </a:xfrm>
            <a:custGeom>
              <a:rect b="b" l="l" r="r" t="t"/>
              <a:pathLst>
                <a:path extrusionOk="0" h="2349" w="1915">
                  <a:moveTo>
                    <a:pt x="970" y="0"/>
                  </a:moveTo>
                  <a:lnTo>
                    <a:pt x="0" y="1812"/>
                  </a:lnTo>
                  <a:lnTo>
                    <a:pt x="970" y="2348"/>
                  </a:lnTo>
                  <a:lnTo>
                    <a:pt x="1914" y="434"/>
                  </a:lnTo>
                  <a:lnTo>
                    <a:pt x="970"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sp>
          <p:nvSpPr>
            <p:cNvPr id="1348" name="Google Shape;1348;p9"/>
            <p:cNvSpPr/>
            <p:nvPr/>
          </p:nvSpPr>
          <p:spPr>
            <a:xfrm>
              <a:off x="4411035" y="887938"/>
              <a:ext cx="54635" cy="63629"/>
            </a:xfrm>
            <a:custGeom>
              <a:rect b="b" l="l" r="r" t="t"/>
              <a:pathLst>
                <a:path extrusionOk="0" h="2349" w="2017">
                  <a:moveTo>
                    <a:pt x="945" y="0"/>
                  </a:moveTo>
                  <a:lnTo>
                    <a:pt x="0" y="1812"/>
                  </a:lnTo>
                  <a:lnTo>
                    <a:pt x="1047" y="2348"/>
                  </a:lnTo>
                  <a:lnTo>
                    <a:pt x="2017" y="434"/>
                  </a:lnTo>
                  <a:lnTo>
                    <a:pt x="945" y="0"/>
                  </a:lnTo>
                  <a:close/>
                </a:path>
              </a:pathLst>
            </a:custGeom>
            <a:solidFill>
              <a:schemeClr val="accent1"/>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SzPts val="1400"/>
                <a:buFont typeface="Arial"/>
                <a:buNone/>
              </a:pPr>
              <a:r>
                <a:t/>
              </a:r>
              <a:endParaRPr b="0" i="0" sz="1400" u="none" cap="none" strike="noStrike">
                <a:solidFill>
                  <a:srgbClr val="000000"/>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cience Subject for Elementary - 3rd Grade: Physical, Life, and Earth by Slidesgo">
  <a:themeElements>
    <a:clrScheme name="Simple Light">
      <a:dk1>
        <a:srgbClr val="1C0505"/>
      </a:dk1>
      <a:lt1>
        <a:srgbClr val="5A1D1D"/>
      </a:lt1>
      <a:dk2>
        <a:srgbClr val="FFFFFF"/>
      </a:dk2>
      <a:lt2>
        <a:srgbClr val="FF6D5D"/>
      </a:lt2>
      <a:accent1>
        <a:srgbClr val="FFB348"/>
      </a:accent1>
      <a:accent2>
        <a:srgbClr val="F9EFD2"/>
      </a:accent2>
      <a:accent3>
        <a:srgbClr val="98DB7D"/>
      </a:accent3>
      <a:accent4>
        <a:srgbClr val="00A165"/>
      </a:accent4>
      <a:accent5>
        <a:srgbClr val="00D9F6"/>
      </a:accent5>
      <a:accent6>
        <a:srgbClr val="B8E5F4"/>
      </a:accent6>
      <a:hlink>
        <a:srgbClr val="1C05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30697</dc:creator>
</cp:coreProperties>
</file>